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9" r:id="rId13"/>
    <p:sldId id="271" r:id="rId14"/>
    <p:sldId id="273" r:id="rId15"/>
    <p:sldId id="275" r:id="rId16"/>
    <p:sldId id="277" r:id="rId17"/>
    <p:sldId id="279" r:id="rId18"/>
    <p:sldId id="281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292" r:id="rId29"/>
    <p:sldId id="293" r:id="rId30"/>
    <p:sldId id="294" r:id="rId31"/>
    <p:sldId id="295" r:id="rId32"/>
    <p:sldId id="296" r:id="rId33"/>
    <p:sldId id="297" r:id="rId34"/>
    <p:sldId id="298" r:id="rId35"/>
    <p:sldId id="299" r:id="rId36"/>
    <p:sldId id="300" r:id="rId37"/>
    <p:sldId id="301" r:id="rId38"/>
    <p:sldId id="302" r:id="rId39"/>
    <p:sldId id="303" r:id="rId40"/>
    <p:sldId id="304" r:id="rId41"/>
    <p:sldId id="305" r:id="rId42"/>
    <p:sldId id="306" r:id="rId43"/>
    <p:sldId id="307" r:id="rId44"/>
    <p:sldId id="308" r:id="rId45"/>
    <p:sldId id="309" r:id="rId46"/>
    <p:sldId id="310" r:id="rId47"/>
    <p:sldId id="311" r:id="rId48"/>
    <p:sldId id="312" r:id="rId49"/>
    <p:sldId id="313" r:id="rId50"/>
    <p:sldId id="314" r:id="rId51"/>
    <p:sldId id="315" r:id="rId52"/>
    <p:sldId id="316" r:id="rId53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1747"/>
    <a:srgbClr val="FFE7D9"/>
    <a:srgbClr val="FFD0B3"/>
    <a:srgbClr val="FFF9B3"/>
    <a:srgbClr val="131313"/>
    <a:srgbClr val="FF6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30"/>
    <p:restoredTop sz="94694"/>
  </p:normalViewPr>
  <p:slideViewPr>
    <p:cSldViewPr>
      <p:cViewPr varScale="1">
        <p:scale>
          <a:sx n="62" d="100"/>
          <a:sy n="62" d="100"/>
        </p:scale>
        <p:origin x="496" y="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489972" y="0"/>
            <a:ext cx="5213350" cy="680720"/>
          </a:xfrm>
          <a:custGeom>
            <a:avLst/>
            <a:gdLst/>
            <a:ahLst/>
            <a:cxnLst/>
            <a:rect l="l" t="t" r="r" b="b"/>
            <a:pathLst>
              <a:path w="5213350" h="680720">
                <a:moveTo>
                  <a:pt x="5213248" y="0"/>
                </a:moveTo>
                <a:lnTo>
                  <a:pt x="0" y="0"/>
                </a:lnTo>
                <a:lnTo>
                  <a:pt x="0" y="680618"/>
                </a:lnTo>
                <a:lnTo>
                  <a:pt x="5213248" y="680618"/>
                </a:lnTo>
                <a:lnTo>
                  <a:pt x="5213248" y="0"/>
                </a:lnTo>
                <a:close/>
              </a:path>
            </a:pathLst>
          </a:custGeom>
          <a:solidFill>
            <a:srgbClr val="FF6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817144" y="135233"/>
            <a:ext cx="4564060" cy="345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9752" y="3840480"/>
            <a:ext cx="8538845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50" b="1" i="0">
                <a:solidFill>
                  <a:srgbClr val="171747"/>
                </a:solidFill>
                <a:latin typeface="MuseoSans-700"/>
                <a:cs typeface="MuseoSans-700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800" b="1" i="0">
                <a:solidFill>
                  <a:srgbClr val="171747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324602" y="1891035"/>
            <a:ext cx="8204834" cy="3968115"/>
          </a:xfrm>
          <a:custGeom>
            <a:avLst/>
            <a:gdLst/>
            <a:ahLst/>
            <a:cxnLst/>
            <a:rect l="l" t="t" r="r" b="b"/>
            <a:pathLst>
              <a:path w="8204834" h="3968115">
                <a:moveTo>
                  <a:pt x="7916621" y="0"/>
                </a:moveTo>
                <a:lnTo>
                  <a:pt x="287997" y="0"/>
                </a:lnTo>
                <a:lnTo>
                  <a:pt x="241283" y="3769"/>
                </a:lnTo>
                <a:lnTo>
                  <a:pt x="196969" y="14681"/>
                </a:lnTo>
                <a:lnTo>
                  <a:pt x="155647" y="32144"/>
                </a:lnTo>
                <a:lnTo>
                  <a:pt x="117910" y="55564"/>
                </a:lnTo>
                <a:lnTo>
                  <a:pt x="84353" y="84350"/>
                </a:lnTo>
                <a:lnTo>
                  <a:pt x="55567" y="117908"/>
                </a:lnTo>
                <a:lnTo>
                  <a:pt x="32146" y="155645"/>
                </a:lnTo>
                <a:lnTo>
                  <a:pt x="14682" y="196970"/>
                </a:lnTo>
                <a:lnTo>
                  <a:pt x="3769" y="241289"/>
                </a:lnTo>
                <a:lnTo>
                  <a:pt x="0" y="288010"/>
                </a:lnTo>
                <a:lnTo>
                  <a:pt x="0" y="3679952"/>
                </a:lnTo>
                <a:lnTo>
                  <a:pt x="3769" y="3726669"/>
                </a:lnTo>
                <a:lnTo>
                  <a:pt x="14682" y="3770985"/>
                </a:lnTo>
                <a:lnTo>
                  <a:pt x="32146" y="3812308"/>
                </a:lnTo>
                <a:lnTo>
                  <a:pt x="55567" y="3850044"/>
                </a:lnTo>
                <a:lnTo>
                  <a:pt x="84353" y="3883601"/>
                </a:lnTo>
                <a:lnTo>
                  <a:pt x="117910" y="3912386"/>
                </a:lnTo>
                <a:lnTo>
                  <a:pt x="155647" y="3935806"/>
                </a:lnTo>
                <a:lnTo>
                  <a:pt x="196969" y="3953268"/>
                </a:lnTo>
                <a:lnTo>
                  <a:pt x="241283" y="3964180"/>
                </a:lnTo>
                <a:lnTo>
                  <a:pt x="287997" y="3967949"/>
                </a:lnTo>
                <a:lnTo>
                  <a:pt x="7916621" y="3967949"/>
                </a:lnTo>
                <a:lnTo>
                  <a:pt x="7963335" y="3964180"/>
                </a:lnTo>
                <a:lnTo>
                  <a:pt x="8007650" y="3953268"/>
                </a:lnTo>
                <a:lnTo>
                  <a:pt x="8048971" y="3935806"/>
                </a:lnTo>
                <a:lnTo>
                  <a:pt x="8086708" y="3912386"/>
                </a:lnTo>
                <a:lnTo>
                  <a:pt x="8120265" y="3883601"/>
                </a:lnTo>
                <a:lnTo>
                  <a:pt x="8149051" y="3850044"/>
                </a:lnTo>
                <a:lnTo>
                  <a:pt x="8172472" y="3812308"/>
                </a:lnTo>
                <a:lnTo>
                  <a:pt x="8189936" y="3770985"/>
                </a:lnTo>
                <a:lnTo>
                  <a:pt x="8200849" y="3726669"/>
                </a:lnTo>
                <a:lnTo>
                  <a:pt x="8204619" y="3679952"/>
                </a:lnTo>
                <a:lnTo>
                  <a:pt x="8204619" y="288010"/>
                </a:lnTo>
                <a:lnTo>
                  <a:pt x="8200849" y="241289"/>
                </a:lnTo>
                <a:lnTo>
                  <a:pt x="8189936" y="196970"/>
                </a:lnTo>
                <a:lnTo>
                  <a:pt x="8172472" y="155645"/>
                </a:lnTo>
                <a:lnTo>
                  <a:pt x="8149051" y="117908"/>
                </a:lnTo>
                <a:lnTo>
                  <a:pt x="8120265" y="84350"/>
                </a:lnTo>
                <a:lnTo>
                  <a:pt x="8086708" y="55564"/>
                </a:lnTo>
                <a:lnTo>
                  <a:pt x="8048971" y="32144"/>
                </a:lnTo>
                <a:lnTo>
                  <a:pt x="8007650" y="14681"/>
                </a:lnTo>
                <a:lnTo>
                  <a:pt x="7963335" y="3769"/>
                </a:lnTo>
                <a:lnTo>
                  <a:pt x="7916621" y="0"/>
                </a:lnTo>
                <a:close/>
              </a:path>
            </a:pathLst>
          </a:custGeom>
          <a:solidFill>
            <a:srgbClr val="FFEF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3324602" y="1891035"/>
            <a:ext cx="8204834" cy="3968115"/>
          </a:xfrm>
          <a:custGeom>
            <a:avLst/>
            <a:gdLst/>
            <a:ahLst/>
            <a:cxnLst/>
            <a:rect l="l" t="t" r="r" b="b"/>
            <a:pathLst>
              <a:path w="8204834" h="3968115">
                <a:moveTo>
                  <a:pt x="287997" y="0"/>
                </a:moveTo>
                <a:lnTo>
                  <a:pt x="241283" y="3769"/>
                </a:lnTo>
                <a:lnTo>
                  <a:pt x="196969" y="14681"/>
                </a:lnTo>
                <a:lnTo>
                  <a:pt x="155647" y="32144"/>
                </a:lnTo>
                <a:lnTo>
                  <a:pt x="117910" y="55564"/>
                </a:lnTo>
                <a:lnTo>
                  <a:pt x="84353" y="84350"/>
                </a:lnTo>
                <a:lnTo>
                  <a:pt x="55567" y="117908"/>
                </a:lnTo>
                <a:lnTo>
                  <a:pt x="32146" y="155645"/>
                </a:lnTo>
                <a:lnTo>
                  <a:pt x="14682" y="196970"/>
                </a:lnTo>
                <a:lnTo>
                  <a:pt x="3769" y="241289"/>
                </a:lnTo>
                <a:lnTo>
                  <a:pt x="0" y="288010"/>
                </a:lnTo>
                <a:lnTo>
                  <a:pt x="0" y="3679952"/>
                </a:lnTo>
                <a:lnTo>
                  <a:pt x="3769" y="3726669"/>
                </a:lnTo>
                <a:lnTo>
                  <a:pt x="14682" y="3770985"/>
                </a:lnTo>
                <a:lnTo>
                  <a:pt x="32146" y="3812308"/>
                </a:lnTo>
                <a:lnTo>
                  <a:pt x="55567" y="3850044"/>
                </a:lnTo>
                <a:lnTo>
                  <a:pt x="84353" y="3883601"/>
                </a:lnTo>
                <a:lnTo>
                  <a:pt x="117910" y="3912386"/>
                </a:lnTo>
                <a:lnTo>
                  <a:pt x="155647" y="3935806"/>
                </a:lnTo>
                <a:lnTo>
                  <a:pt x="196969" y="3953268"/>
                </a:lnTo>
                <a:lnTo>
                  <a:pt x="241283" y="3964180"/>
                </a:lnTo>
                <a:lnTo>
                  <a:pt x="287997" y="3967949"/>
                </a:lnTo>
                <a:lnTo>
                  <a:pt x="7916621" y="3967949"/>
                </a:lnTo>
                <a:lnTo>
                  <a:pt x="7963335" y="3964180"/>
                </a:lnTo>
                <a:lnTo>
                  <a:pt x="8007650" y="3953268"/>
                </a:lnTo>
                <a:lnTo>
                  <a:pt x="8048971" y="3935806"/>
                </a:lnTo>
                <a:lnTo>
                  <a:pt x="8086708" y="3912386"/>
                </a:lnTo>
                <a:lnTo>
                  <a:pt x="8120265" y="3883601"/>
                </a:lnTo>
                <a:lnTo>
                  <a:pt x="8149051" y="3850044"/>
                </a:lnTo>
                <a:lnTo>
                  <a:pt x="8172472" y="3812308"/>
                </a:lnTo>
                <a:lnTo>
                  <a:pt x="8189936" y="3770985"/>
                </a:lnTo>
                <a:lnTo>
                  <a:pt x="8200849" y="3726669"/>
                </a:lnTo>
                <a:lnTo>
                  <a:pt x="8204619" y="3679952"/>
                </a:lnTo>
                <a:lnTo>
                  <a:pt x="8204619" y="288010"/>
                </a:lnTo>
                <a:lnTo>
                  <a:pt x="8200849" y="241289"/>
                </a:lnTo>
                <a:lnTo>
                  <a:pt x="8189936" y="196970"/>
                </a:lnTo>
                <a:lnTo>
                  <a:pt x="8172472" y="155645"/>
                </a:lnTo>
                <a:lnTo>
                  <a:pt x="8149051" y="117908"/>
                </a:lnTo>
                <a:lnTo>
                  <a:pt x="8120265" y="84350"/>
                </a:lnTo>
                <a:lnTo>
                  <a:pt x="8086708" y="55564"/>
                </a:lnTo>
                <a:lnTo>
                  <a:pt x="8048971" y="32144"/>
                </a:lnTo>
                <a:lnTo>
                  <a:pt x="8007650" y="14681"/>
                </a:lnTo>
                <a:lnTo>
                  <a:pt x="7963335" y="3769"/>
                </a:lnTo>
                <a:lnTo>
                  <a:pt x="7916621" y="0"/>
                </a:lnTo>
                <a:lnTo>
                  <a:pt x="287997" y="0"/>
                </a:lnTo>
                <a:close/>
              </a:path>
            </a:pathLst>
          </a:custGeom>
          <a:ln w="38100">
            <a:solidFill>
              <a:srgbClr val="171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50" b="1" i="0">
                <a:solidFill>
                  <a:srgbClr val="171747"/>
                </a:solidFill>
                <a:latin typeface="MuseoSans-700"/>
                <a:cs typeface="MuseoSans-700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917" y="1577340"/>
            <a:ext cx="5306282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82150" y="1577340"/>
            <a:ext cx="5306282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5/18/2022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50" b="1" i="0">
                <a:solidFill>
                  <a:srgbClr val="171747"/>
                </a:solidFill>
                <a:latin typeface="MuseoSans-700"/>
                <a:cs typeface="MuseoSans-700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5/18/2022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5/18/2022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290324" y="1985103"/>
            <a:ext cx="1058545" cy="4197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50" b="1" i="0">
                <a:solidFill>
                  <a:srgbClr val="171747"/>
                </a:solidFill>
                <a:latin typeface="MuseoSans-700"/>
                <a:cs typeface="MuseoSans-700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35184" y="1498732"/>
            <a:ext cx="10327980" cy="1671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800" b="1" i="0">
                <a:solidFill>
                  <a:srgbClr val="171747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7439" y="6377940"/>
            <a:ext cx="3903472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917" y="6377940"/>
            <a:ext cx="28056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82812" y="6377940"/>
            <a:ext cx="28056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4.xml"/><Relationship Id="rId1" Type="http://schemas.openxmlformats.org/officeDocument/2006/relationships/video" Target="https://player.vimeo.com/video/644775325?h=0a1f963b81&amp;app_id=122963" TargetMode="External"/><Relationship Id="rId4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48.png"/><Relationship Id="rId7" Type="http://schemas.openxmlformats.org/officeDocument/2006/relationships/image" Target="../media/image51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10" Type="http://schemas.openxmlformats.org/officeDocument/2006/relationships/image" Target="../media/image52.png"/><Relationship Id="rId4" Type="http://schemas.openxmlformats.org/officeDocument/2006/relationships/image" Target="../media/image45.png"/><Relationship Id="rId9" Type="http://schemas.openxmlformats.org/officeDocument/2006/relationships/image" Target="../media/image4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4.xml"/><Relationship Id="rId1" Type="http://schemas.openxmlformats.org/officeDocument/2006/relationships/video" Target="https://player.vimeo.com/video/644775747?h=4d1e93c973&amp;app_id=122963" TargetMode="External"/><Relationship Id="rId4" Type="http://schemas.openxmlformats.org/officeDocument/2006/relationships/image" Target="../media/image5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6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4.xml"/><Relationship Id="rId1" Type="http://schemas.openxmlformats.org/officeDocument/2006/relationships/video" Target="https://player.vimeo.com/video/644774893?h=0abff3ecb6&amp;app_id=122963" TargetMode="Externa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 picture containing text, sign, outdoor, orange&#10;&#10;Description automatically generated">
            <a:extLst>
              <a:ext uri="{FF2B5EF4-FFF2-40B4-BE49-F238E27FC236}">
                <a16:creationId xmlns:a16="http://schemas.microsoft.com/office/drawing/2014/main" id="{EF180A64-ED66-AA40-ADEE-43A2249E52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849" y="972529"/>
            <a:ext cx="4676751" cy="4602321"/>
          </a:xfrm>
          <a:prstGeom prst="rect">
            <a:avLst/>
          </a:prstGeom>
        </p:spPr>
      </p:pic>
      <p:pic>
        <p:nvPicPr>
          <p:cNvPr id="5" name="Picture 4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61972551-75F9-1E4E-A0C0-5B0BDDC2CA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8206" y="254865"/>
            <a:ext cx="2407046" cy="1650136"/>
          </a:xfrm>
          <a:prstGeom prst="rect">
            <a:avLst/>
          </a:prstGeom>
        </p:spPr>
      </p:pic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8D731E5A-B917-DA48-98B2-310AADD52D1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05668"/>
            <a:ext cx="2654674" cy="97426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70697" y="1214653"/>
            <a:ext cx="7742555" cy="2550795"/>
          </a:xfrm>
          <a:custGeom>
            <a:avLst/>
            <a:gdLst/>
            <a:ahLst/>
            <a:cxnLst/>
            <a:rect l="l" t="t" r="r" b="b"/>
            <a:pathLst>
              <a:path w="7742555" h="2550795">
                <a:moveTo>
                  <a:pt x="0" y="2550223"/>
                </a:moveTo>
                <a:lnTo>
                  <a:pt x="7742161" y="2550223"/>
                </a:lnTo>
                <a:lnTo>
                  <a:pt x="7742161" y="0"/>
                </a:lnTo>
                <a:lnTo>
                  <a:pt x="0" y="0"/>
                </a:lnTo>
                <a:lnTo>
                  <a:pt x="0" y="2550223"/>
                </a:lnTo>
                <a:close/>
              </a:path>
            </a:pathLst>
          </a:custGeom>
          <a:ln w="88900">
            <a:solidFill>
              <a:srgbClr val="171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015147" y="1259103"/>
            <a:ext cx="7742555" cy="2484120"/>
          </a:xfrm>
          <a:prstGeom prst="rect">
            <a:avLst/>
          </a:prstGeom>
        </p:spPr>
        <p:txBody>
          <a:bodyPr vert="horz" wrap="square" lIns="0" tIns="57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3850" dirty="0">
              <a:latin typeface="Times New Roman"/>
              <a:cs typeface="Times New Roman"/>
            </a:endParaRPr>
          </a:p>
          <a:p>
            <a:pPr marL="1417320" marR="1496695" indent="209550">
              <a:lnSpc>
                <a:spcPts val="4300"/>
              </a:lnSpc>
              <a:spcBef>
                <a:spcPts val="5"/>
              </a:spcBef>
            </a:pP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The </a:t>
            </a:r>
            <a:r>
              <a:rPr sz="4100" b="1" spc="-5" dirty="0">
                <a:solidFill>
                  <a:srgbClr val="171747"/>
                </a:solidFill>
                <a:latin typeface="Arial"/>
                <a:cs typeface="Arial"/>
              </a:rPr>
              <a:t>age rating for </a:t>
            </a: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 pornography</a:t>
            </a:r>
            <a:r>
              <a:rPr sz="4100" b="1" spc="-5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is</a:t>
            </a:r>
            <a:r>
              <a:rPr sz="4100" b="1" spc="-5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spc="-5" dirty="0">
                <a:solidFill>
                  <a:srgbClr val="171747"/>
                </a:solidFill>
                <a:latin typeface="Arial"/>
                <a:cs typeface="Arial"/>
              </a:rPr>
              <a:t>18+</a:t>
            </a:r>
            <a:endParaRPr sz="4100" dirty="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884943" y="3452713"/>
            <a:ext cx="4597400" cy="1703705"/>
            <a:chOff x="5884943" y="3452713"/>
            <a:chExt cx="4597400" cy="1703705"/>
          </a:xfrm>
        </p:grpSpPr>
        <p:sp>
          <p:nvSpPr>
            <p:cNvPr id="5" name="object 5"/>
            <p:cNvSpPr/>
            <p:nvPr/>
          </p:nvSpPr>
          <p:spPr>
            <a:xfrm>
              <a:off x="6011146" y="3576413"/>
              <a:ext cx="4471035" cy="1579880"/>
            </a:xfrm>
            <a:custGeom>
              <a:avLst/>
              <a:gdLst/>
              <a:ahLst/>
              <a:cxnLst/>
              <a:rect l="l" t="t" r="r" b="b"/>
              <a:pathLst>
                <a:path w="4471034" h="1579879">
                  <a:moveTo>
                    <a:pt x="80175" y="0"/>
                  </a:moveTo>
                  <a:lnTo>
                    <a:pt x="0" y="1310919"/>
                  </a:lnTo>
                  <a:lnTo>
                    <a:pt x="4390631" y="1579460"/>
                  </a:lnTo>
                  <a:lnTo>
                    <a:pt x="4470819" y="268554"/>
                  </a:lnTo>
                  <a:lnTo>
                    <a:pt x="80175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923043" y="3490813"/>
              <a:ext cx="4465955" cy="1555115"/>
            </a:xfrm>
            <a:custGeom>
              <a:avLst/>
              <a:gdLst/>
              <a:ahLst/>
              <a:cxnLst/>
              <a:rect l="l" t="t" r="r" b="b"/>
              <a:pathLst>
                <a:path w="4465955" h="1555114">
                  <a:moveTo>
                    <a:pt x="78689" y="0"/>
                  </a:moveTo>
                  <a:lnTo>
                    <a:pt x="0" y="1286598"/>
                  </a:lnTo>
                  <a:lnTo>
                    <a:pt x="4387227" y="1554937"/>
                  </a:lnTo>
                  <a:lnTo>
                    <a:pt x="4465916" y="268338"/>
                  </a:lnTo>
                  <a:lnTo>
                    <a:pt x="786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923043" y="3490813"/>
              <a:ext cx="4465955" cy="1555115"/>
            </a:xfrm>
            <a:custGeom>
              <a:avLst/>
              <a:gdLst/>
              <a:ahLst/>
              <a:cxnLst/>
              <a:rect l="l" t="t" r="r" b="b"/>
              <a:pathLst>
                <a:path w="4465955" h="1555114">
                  <a:moveTo>
                    <a:pt x="78689" y="0"/>
                  </a:moveTo>
                  <a:lnTo>
                    <a:pt x="0" y="1286598"/>
                  </a:lnTo>
                  <a:lnTo>
                    <a:pt x="4387227" y="1554937"/>
                  </a:lnTo>
                  <a:lnTo>
                    <a:pt x="4465916" y="268338"/>
                  </a:lnTo>
                  <a:lnTo>
                    <a:pt x="78689" y="0"/>
                  </a:lnTo>
                  <a:close/>
                </a:path>
              </a:pathLst>
            </a:custGeom>
            <a:ln w="762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 rot="180000">
            <a:off x="6402385" y="4081954"/>
            <a:ext cx="3649594" cy="527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125"/>
              </a:lnSpc>
            </a:pPr>
            <a:r>
              <a:rPr sz="6225" b="1" spc="-104" baseline="1338" dirty="0">
                <a:solidFill>
                  <a:srgbClr val="00995A"/>
                </a:solidFill>
                <a:latin typeface="Arial"/>
                <a:cs typeface="Arial"/>
              </a:rPr>
              <a:t>T</a:t>
            </a:r>
            <a:r>
              <a:rPr sz="4150" b="1" spc="-70" dirty="0">
                <a:solidFill>
                  <a:srgbClr val="00995A"/>
                </a:solidFill>
                <a:latin typeface="Arial"/>
                <a:cs typeface="Arial"/>
              </a:rPr>
              <a:t>rue </a:t>
            </a:r>
            <a:r>
              <a:rPr sz="4150" b="1" dirty="0">
                <a:solidFill>
                  <a:srgbClr val="171747"/>
                </a:solidFill>
                <a:latin typeface="Arial"/>
                <a:cs typeface="Arial"/>
              </a:rPr>
              <a:t>or</a:t>
            </a:r>
            <a:r>
              <a:rPr sz="4150" b="1" spc="-7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50" b="1" spc="-10" dirty="0">
                <a:solidFill>
                  <a:srgbClr val="FF6200"/>
                </a:solidFill>
                <a:latin typeface="Arial"/>
                <a:cs typeface="Arial"/>
              </a:rPr>
              <a:t>False</a:t>
            </a:r>
            <a:r>
              <a:rPr sz="6225" b="1" spc="-15" baseline="-2008" dirty="0">
                <a:solidFill>
                  <a:srgbClr val="171747"/>
                </a:solidFill>
                <a:latin typeface="Arial"/>
                <a:cs typeface="Arial"/>
              </a:rPr>
              <a:t>?</a:t>
            </a:r>
            <a:endParaRPr sz="6225" baseline="-2008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17144" y="135233"/>
            <a:ext cx="4559935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1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truth</a:t>
            </a:r>
            <a:r>
              <a:rPr sz="21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spc="-5" dirty="0">
                <a:solidFill>
                  <a:srgbClr val="FFFFFF"/>
                </a:solidFill>
                <a:latin typeface="Arial"/>
                <a:cs typeface="Arial"/>
              </a:rPr>
              <a:t>about</a:t>
            </a:r>
            <a:r>
              <a:rPr sz="21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online</a:t>
            </a:r>
            <a:r>
              <a:rPr sz="21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pornography</a:t>
            </a:r>
            <a:endParaRPr sz="2100">
              <a:latin typeface="Arial"/>
              <a:cs typeface="Arial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9000ED0-3BDD-5548-A8A3-2448EF1AF584}"/>
              </a:ext>
            </a:extLst>
          </p:cNvPr>
          <p:cNvGrpSpPr/>
          <p:nvPr/>
        </p:nvGrpSpPr>
        <p:grpSpPr>
          <a:xfrm>
            <a:off x="3641355" y="3207023"/>
            <a:ext cx="7501255" cy="3194050"/>
            <a:chOff x="3641355" y="3207023"/>
            <a:chExt cx="7501255" cy="3194050"/>
          </a:xfrm>
        </p:grpSpPr>
        <p:grpSp>
          <p:nvGrpSpPr>
            <p:cNvPr id="12" name="object 2">
              <a:extLst>
                <a:ext uri="{FF2B5EF4-FFF2-40B4-BE49-F238E27FC236}">
                  <a16:creationId xmlns:a16="http://schemas.microsoft.com/office/drawing/2014/main" id="{86AF7D43-D013-E745-8B1F-E0194753B825}"/>
                </a:ext>
              </a:extLst>
            </p:cNvPr>
            <p:cNvGrpSpPr/>
            <p:nvPr/>
          </p:nvGrpSpPr>
          <p:grpSpPr>
            <a:xfrm>
              <a:off x="3641355" y="3207023"/>
              <a:ext cx="7501255" cy="3194050"/>
              <a:chOff x="3641355" y="3207023"/>
              <a:chExt cx="7501255" cy="3194050"/>
            </a:xfrm>
          </p:grpSpPr>
          <p:sp>
            <p:nvSpPr>
              <p:cNvPr id="14" name="object 3">
                <a:extLst>
                  <a:ext uri="{FF2B5EF4-FFF2-40B4-BE49-F238E27FC236}">
                    <a16:creationId xmlns:a16="http://schemas.microsoft.com/office/drawing/2014/main" id="{A24E5667-63D6-7C41-A2CB-5B7EF0691AD9}"/>
                  </a:ext>
                </a:extLst>
              </p:cNvPr>
              <p:cNvSpPr/>
              <p:nvPr/>
            </p:nvSpPr>
            <p:spPr>
              <a:xfrm>
                <a:off x="3641355" y="3207023"/>
                <a:ext cx="7501255" cy="3194050"/>
              </a:xfrm>
              <a:custGeom>
                <a:avLst/>
                <a:gdLst/>
                <a:ahLst/>
                <a:cxnLst/>
                <a:rect l="l" t="t" r="r" b="b"/>
                <a:pathLst>
                  <a:path w="7501255" h="3194050">
                    <a:moveTo>
                      <a:pt x="102501" y="0"/>
                    </a:moveTo>
                    <a:lnTo>
                      <a:pt x="0" y="2935414"/>
                    </a:lnTo>
                    <a:lnTo>
                      <a:pt x="7398550" y="3193783"/>
                    </a:lnTo>
                    <a:lnTo>
                      <a:pt x="7501051" y="258368"/>
                    </a:lnTo>
                    <a:lnTo>
                      <a:pt x="102501" y="0"/>
                    </a:lnTo>
                    <a:close/>
                  </a:path>
                </a:pathLst>
              </a:custGeom>
              <a:solidFill>
                <a:srgbClr val="0099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" name="object 4">
                <a:extLst>
                  <a:ext uri="{FF2B5EF4-FFF2-40B4-BE49-F238E27FC236}">
                    <a16:creationId xmlns:a16="http://schemas.microsoft.com/office/drawing/2014/main" id="{0DB84916-A374-9B45-8895-EBA1CFE84545}"/>
                  </a:ext>
                </a:extLst>
              </p:cNvPr>
              <p:cNvSpPr/>
              <p:nvPr/>
            </p:nvSpPr>
            <p:spPr>
              <a:xfrm>
                <a:off x="3789044" y="3382937"/>
                <a:ext cx="7172325" cy="2850515"/>
              </a:xfrm>
              <a:custGeom>
                <a:avLst/>
                <a:gdLst/>
                <a:ahLst/>
                <a:cxnLst/>
                <a:rect l="l" t="t" r="r" b="b"/>
                <a:pathLst>
                  <a:path w="7172325" h="2850515">
                    <a:moveTo>
                      <a:pt x="7172274" y="0"/>
                    </a:moveTo>
                    <a:lnTo>
                      <a:pt x="0" y="0"/>
                    </a:lnTo>
                    <a:lnTo>
                      <a:pt x="0" y="2850400"/>
                    </a:lnTo>
                    <a:lnTo>
                      <a:pt x="7172274" y="2850400"/>
                    </a:lnTo>
                    <a:lnTo>
                      <a:pt x="717227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" name="object 5">
                <a:extLst>
                  <a:ext uri="{FF2B5EF4-FFF2-40B4-BE49-F238E27FC236}">
                    <a16:creationId xmlns:a16="http://schemas.microsoft.com/office/drawing/2014/main" id="{75631460-C017-2B45-8A44-A17A3F2A058E}"/>
                  </a:ext>
                </a:extLst>
              </p:cNvPr>
              <p:cNvSpPr/>
              <p:nvPr/>
            </p:nvSpPr>
            <p:spPr>
              <a:xfrm>
                <a:off x="3789044" y="3382937"/>
                <a:ext cx="7172325" cy="2850515"/>
              </a:xfrm>
              <a:custGeom>
                <a:avLst/>
                <a:gdLst/>
                <a:ahLst/>
                <a:cxnLst/>
                <a:rect l="l" t="t" r="r" b="b"/>
                <a:pathLst>
                  <a:path w="7172325" h="2850515">
                    <a:moveTo>
                      <a:pt x="0" y="2850400"/>
                    </a:moveTo>
                    <a:lnTo>
                      <a:pt x="7172274" y="2850400"/>
                    </a:lnTo>
                    <a:lnTo>
                      <a:pt x="7172274" y="0"/>
                    </a:lnTo>
                    <a:lnTo>
                      <a:pt x="0" y="0"/>
                    </a:lnTo>
                    <a:lnTo>
                      <a:pt x="0" y="2850400"/>
                    </a:lnTo>
                    <a:close/>
                  </a:path>
                </a:pathLst>
              </a:custGeom>
              <a:ln w="88900">
                <a:solidFill>
                  <a:srgbClr val="1717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3" name="object 6">
              <a:extLst>
                <a:ext uri="{FF2B5EF4-FFF2-40B4-BE49-F238E27FC236}">
                  <a16:creationId xmlns:a16="http://schemas.microsoft.com/office/drawing/2014/main" id="{34149F50-C613-844F-B6BE-27DD445AC80E}"/>
                </a:ext>
              </a:extLst>
            </p:cNvPr>
            <p:cNvSpPr txBox="1"/>
            <p:nvPr/>
          </p:nvSpPr>
          <p:spPr>
            <a:xfrm>
              <a:off x="3789045" y="3427386"/>
              <a:ext cx="7127875" cy="2783840"/>
            </a:xfrm>
            <a:prstGeom prst="rect">
              <a:avLst/>
            </a:prstGeom>
            <a:noFill/>
          </p:spPr>
          <p:txBody>
            <a:bodyPr vert="horz" wrap="square" lIns="0" tIns="125730" rIns="0" bIns="0" rtlCol="0">
              <a:spAutoFit/>
            </a:bodyPr>
            <a:lstStyle/>
            <a:p>
              <a:pPr marL="43815" algn="ctr">
                <a:lnSpc>
                  <a:spcPct val="100000"/>
                </a:lnSpc>
                <a:spcBef>
                  <a:spcPts val="990"/>
                </a:spcBef>
              </a:pPr>
              <a:r>
                <a:rPr sz="4100" b="1" spc="-65" dirty="0">
                  <a:solidFill>
                    <a:srgbClr val="249550"/>
                  </a:solidFill>
                  <a:latin typeface="Arial"/>
                  <a:cs typeface="Arial"/>
                </a:rPr>
                <a:t>True</a:t>
              </a:r>
              <a:endParaRPr sz="4100" dirty="0">
                <a:latin typeface="Arial"/>
                <a:cs typeface="Arial"/>
              </a:endParaRPr>
            </a:p>
            <a:p>
              <a:pPr marL="255904" marR="203200" indent="635" algn="ctr">
                <a:lnSpc>
                  <a:spcPts val="2800"/>
                </a:lnSpc>
                <a:spcBef>
                  <a:spcPts val="1340"/>
                </a:spcBef>
              </a:pP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Online pornography is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rated age 18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for a </a:t>
              </a:r>
              <a:r>
                <a:rPr sz="2600" b="1" spc="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reason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–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young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people under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18 may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not </a:t>
              </a:r>
              <a:r>
                <a:rPr sz="2600" b="1" spc="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be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ready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to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see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it or want to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see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it. It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could </a:t>
              </a:r>
              <a:r>
                <a:rPr sz="2600" b="1" spc="-7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be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confusing,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worrying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or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upsetting.</a:t>
              </a:r>
              <a:endParaRPr sz="2600" dirty="0">
                <a:latin typeface="Arial"/>
                <a:cs typeface="Arial"/>
              </a:endParaRPr>
            </a:p>
          </p:txBody>
        </p:sp>
      </p:grpSp>
      <p:pic>
        <p:nvPicPr>
          <p:cNvPr id="19" name="Picture 18" descr="Icon&#10;&#10;Description automatically generated">
            <a:extLst>
              <a:ext uri="{FF2B5EF4-FFF2-40B4-BE49-F238E27FC236}">
                <a16:creationId xmlns:a16="http://schemas.microsoft.com/office/drawing/2014/main" id="{3D17BD28-34D6-3448-8CB3-1F719DA66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97" y="3954322"/>
            <a:ext cx="2051092" cy="19892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70697" y="1214653"/>
            <a:ext cx="7742555" cy="2550795"/>
          </a:xfrm>
          <a:custGeom>
            <a:avLst/>
            <a:gdLst/>
            <a:ahLst/>
            <a:cxnLst/>
            <a:rect l="l" t="t" r="r" b="b"/>
            <a:pathLst>
              <a:path w="7742555" h="2550795">
                <a:moveTo>
                  <a:pt x="0" y="2550223"/>
                </a:moveTo>
                <a:lnTo>
                  <a:pt x="7742161" y="2550223"/>
                </a:lnTo>
                <a:lnTo>
                  <a:pt x="7742161" y="0"/>
                </a:lnTo>
                <a:lnTo>
                  <a:pt x="0" y="0"/>
                </a:lnTo>
                <a:lnTo>
                  <a:pt x="0" y="2550223"/>
                </a:lnTo>
                <a:close/>
              </a:path>
            </a:pathLst>
          </a:custGeom>
          <a:ln w="88900">
            <a:solidFill>
              <a:srgbClr val="171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015147" y="1259103"/>
            <a:ext cx="7742555" cy="2484120"/>
          </a:xfrm>
          <a:prstGeom prst="rect">
            <a:avLst/>
          </a:prstGeom>
        </p:spPr>
        <p:txBody>
          <a:bodyPr vert="horz" wrap="square" lIns="0" tIns="57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3850">
              <a:latin typeface="Times New Roman"/>
              <a:cs typeface="Times New Roman"/>
            </a:endParaRPr>
          </a:p>
          <a:p>
            <a:pPr marL="2220595" marR="1634489" indent="-666750">
              <a:lnSpc>
                <a:spcPts val="4300"/>
              </a:lnSpc>
              <a:spcBef>
                <a:spcPts val="5"/>
              </a:spcBef>
            </a:pP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Everyone</a:t>
            </a:r>
            <a:r>
              <a:rPr sz="4100" b="1" spc="-10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watches </a:t>
            </a:r>
            <a:r>
              <a:rPr sz="4100" b="1" spc="-11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pornography</a:t>
            </a:r>
            <a:endParaRPr sz="41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884943" y="3452713"/>
            <a:ext cx="4597400" cy="1703705"/>
            <a:chOff x="5884943" y="3452713"/>
            <a:chExt cx="4597400" cy="1703705"/>
          </a:xfrm>
        </p:grpSpPr>
        <p:sp>
          <p:nvSpPr>
            <p:cNvPr id="5" name="object 5"/>
            <p:cNvSpPr/>
            <p:nvPr/>
          </p:nvSpPr>
          <p:spPr>
            <a:xfrm>
              <a:off x="6011146" y="3576413"/>
              <a:ext cx="4471035" cy="1579880"/>
            </a:xfrm>
            <a:custGeom>
              <a:avLst/>
              <a:gdLst/>
              <a:ahLst/>
              <a:cxnLst/>
              <a:rect l="l" t="t" r="r" b="b"/>
              <a:pathLst>
                <a:path w="4471034" h="1579879">
                  <a:moveTo>
                    <a:pt x="80175" y="0"/>
                  </a:moveTo>
                  <a:lnTo>
                    <a:pt x="0" y="1310919"/>
                  </a:lnTo>
                  <a:lnTo>
                    <a:pt x="4390631" y="1579460"/>
                  </a:lnTo>
                  <a:lnTo>
                    <a:pt x="4470819" y="268554"/>
                  </a:lnTo>
                  <a:lnTo>
                    <a:pt x="80175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923043" y="3490813"/>
              <a:ext cx="4465955" cy="1555115"/>
            </a:xfrm>
            <a:custGeom>
              <a:avLst/>
              <a:gdLst/>
              <a:ahLst/>
              <a:cxnLst/>
              <a:rect l="l" t="t" r="r" b="b"/>
              <a:pathLst>
                <a:path w="4465955" h="1555114">
                  <a:moveTo>
                    <a:pt x="78689" y="0"/>
                  </a:moveTo>
                  <a:lnTo>
                    <a:pt x="0" y="1286598"/>
                  </a:lnTo>
                  <a:lnTo>
                    <a:pt x="4387227" y="1554937"/>
                  </a:lnTo>
                  <a:lnTo>
                    <a:pt x="4465916" y="268338"/>
                  </a:lnTo>
                  <a:lnTo>
                    <a:pt x="786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923043" y="3490813"/>
              <a:ext cx="4465955" cy="1555115"/>
            </a:xfrm>
            <a:custGeom>
              <a:avLst/>
              <a:gdLst/>
              <a:ahLst/>
              <a:cxnLst/>
              <a:rect l="l" t="t" r="r" b="b"/>
              <a:pathLst>
                <a:path w="4465955" h="1555114">
                  <a:moveTo>
                    <a:pt x="78689" y="0"/>
                  </a:moveTo>
                  <a:lnTo>
                    <a:pt x="0" y="1286598"/>
                  </a:lnTo>
                  <a:lnTo>
                    <a:pt x="4387227" y="1554937"/>
                  </a:lnTo>
                  <a:lnTo>
                    <a:pt x="4465916" y="268338"/>
                  </a:lnTo>
                  <a:lnTo>
                    <a:pt x="78689" y="0"/>
                  </a:lnTo>
                  <a:close/>
                </a:path>
              </a:pathLst>
            </a:custGeom>
            <a:ln w="762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 rot="180000">
            <a:off x="6402385" y="4081954"/>
            <a:ext cx="3649594" cy="527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125"/>
              </a:lnSpc>
            </a:pPr>
            <a:r>
              <a:rPr sz="6225" b="1" spc="-104" baseline="1338" dirty="0">
                <a:solidFill>
                  <a:srgbClr val="00995A"/>
                </a:solidFill>
                <a:latin typeface="Arial"/>
                <a:cs typeface="Arial"/>
              </a:rPr>
              <a:t>T</a:t>
            </a:r>
            <a:r>
              <a:rPr sz="4150" b="1" spc="-70" dirty="0">
                <a:solidFill>
                  <a:srgbClr val="00995A"/>
                </a:solidFill>
                <a:latin typeface="Arial"/>
                <a:cs typeface="Arial"/>
              </a:rPr>
              <a:t>rue </a:t>
            </a:r>
            <a:r>
              <a:rPr sz="4150" b="1" dirty="0">
                <a:solidFill>
                  <a:srgbClr val="171747"/>
                </a:solidFill>
                <a:latin typeface="Arial"/>
                <a:cs typeface="Arial"/>
              </a:rPr>
              <a:t>or</a:t>
            </a:r>
            <a:r>
              <a:rPr sz="4150" b="1" spc="-7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50" b="1" spc="-10" dirty="0">
                <a:solidFill>
                  <a:srgbClr val="FF6200"/>
                </a:solidFill>
                <a:latin typeface="Arial"/>
                <a:cs typeface="Arial"/>
              </a:rPr>
              <a:t>False</a:t>
            </a:r>
            <a:r>
              <a:rPr sz="6225" b="1" spc="-15" baseline="-2008" dirty="0">
                <a:solidFill>
                  <a:srgbClr val="171747"/>
                </a:solidFill>
                <a:latin typeface="Arial"/>
                <a:cs typeface="Arial"/>
              </a:rPr>
              <a:t>?</a:t>
            </a:r>
            <a:endParaRPr sz="6225" baseline="-2008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17144" y="135233"/>
            <a:ext cx="4559935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1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truth</a:t>
            </a:r>
            <a:r>
              <a:rPr sz="21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spc="-5" dirty="0">
                <a:solidFill>
                  <a:srgbClr val="FFFFFF"/>
                </a:solidFill>
                <a:latin typeface="Arial"/>
                <a:cs typeface="Arial"/>
              </a:rPr>
              <a:t>about</a:t>
            </a:r>
            <a:r>
              <a:rPr sz="21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online</a:t>
            </a:r>
            <a:r>
              <a:rPr sz="21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pornography</a:t>
            </a:r>
            <a:endParaRPr sz="2100">
              <a:latin typeface="Arial"/>
              <a:cs typeface="Arial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B8E661D-99AD-C144-B56A-BB506079726A}"/>
              </a:ext>
            </a:extLst>
          </p:cNvPr>
          <p:cNvGrpSpPr/>
          <p:nvPr/>
        </p:nvGrpSpPr>
        <p:grpSpPr>
          <a:xfrm>
            <a:off x="3641355" y="3207023"/>
            <a:ext cx="7501255" cy="3194050"/>
            <a:chOff x="3641355" y="3207023"/>
            <a:chExt cx="7501255" cy="3194050"/>
          </a:xfrm>
        </p:grpSpPr>
        <p:grpSp>
          <p:nvGrpSpPr>
            <p:cNvPr id="14" name="object 2">
              <a:extLst>
                <a:ext uri="{FF2B5EF4-FFF2-40B4-BE49-F238E27FC236}">
                  <a16:creationId xmlns:a16="http://schemas.microsoft.com/office/drawing/2014/main" id="{B5B96131-E1A6-414C-831A-AE029E1A6B2E}"/>
                </a:ext>
              </a:extLst>
            </p:cNvPr>
            <p:cNvGrpSpPr/>
            <p:nvPr/>
          </p:nvGrpSpPr>
          <p:grpSpPr>
            <a:xfrm>
              <a:off x="3641355" y="3207023"/>
              <a:ext cx="7501255" cy="3194050"/>
              <a:chOff x="3641355" y="3207023"/>
              <a:chExt cx="7501255" cy="3194050"/>
            </a:xfrm>
          </p:grpSpPr>
          <p:sp>
            <p:nvSpPr>
              <p:cNvPr id="16" name="object 3">
                <a:extLst>
                  <a:ext uri="{FF2B5EF4-FFF2-40B4-BE49-F238E27FC236}">
                    <a16:creationId xmlns:a16="http://schemas.microsoft.com/office/drawing/2014/main" id="{BF508E2C-8AB9-ED49-A291-95446D702915}"/>
                  </a:ext>
                </a:extLst>
              </p:cNvPr>
              <p:cNvSpPr/>
              <p:nvPr/>
            </p:nvSpPr>
            <p:spPr>
              <a:xfrm>
                <a:off x="3641355" y="3207023"/>
                <a:ext cx="7501255" cy="3194050"/>
              </a:xfrm>
              <a:custGeom>
                <a:avLst/>
                <a:gdLst/>
                <a:ahLst/>
                <a:cxnLst/>
                <a:rect l="l" t="t" r="r" b="b"/>
                <a:pathLst>
                  <a:path w="7501255" h="3194050">
                    <a:moveTo>
                      <a:pt x="102501" y="0"/>
                    </a:moveTo>
                    <a:lnTo>
                      <a:pt x="0" y="2935414"/>
                    </a:lnTo>
                    <a:lnTo>
                      <a:pt x="7398550" y="3193783"/>
                    </a:lnTo>
                    <a:lnTo>
                      <a:pt x="7501051" y="258368"/>
                    </a:lnTo>
                    <a:lnTo>
                      <a:pt x="102501" y="0"/>
                    </a:lnTo>
                    <a:close/>
                  </a:path>
                </a:pathLst>
              </a:custGeom>
              <a:solidFill>
                <a:srgbClr val="FF62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4">
                <a:extLst>
                  <a:ext uri="{FF2B5EF4-FFF2-40B4-BE49-F238E27FC236}">
                    <a16:creationId xmlns:a16="http://schemas.microsoft.com/office/drawing/2014/main" id="{D88BD7B8-5F18-3244-ACDC-887AE2179427}"/>
                  </a:ext>
                </a:extLst>
              </p:cNvPr>
              <p:cNvSpPr/>
              <p:nvPr/>
            </p:nvSpPr>
            <p:spPr>
              <a:xfrm>
                <a:off x="3789044" y="3382937"/>
                <a:ext cx="7172325" cy="2850515"/>
              </a:xfrm>
              <a:custGeom>
                <a:avLst/>
                <a:gdLst/>
                <a:ahLst/>
                <a:cxnLst/>
                <a:rect l="l" t="t" r="r" b="b"/>
                <a:pathLst>
                  <a:path w="7172325" h="2850515">
                    <a:moveTo>
                      <a:pt x="7172274" y="0"/>
                    </a:moveTo>
                    <a:lnTo>
                      <a:pt x="0" y="0"/>
                    </a:lnTo>
                    <a:lnTo>
                      <a:pt x="0" y="2850400"/>
                    </a:lnTo>
                    <a:lnTo>
                      <a:pt x="7172274" y="2850400"/>
                    </a:lnTo>
                    <a:lnTo>
                      <a:pt x="717227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5">
                <a:extLst>
                  <a:ext uri="{FF2B5EF4-FFF2-40B4-BE49-F238E27FC236}">
                    <a16:creationId xmlns:a16="http://schemas.microsoft.com/office/drawing/2014/main" id="{DB256FE7-0DED-5249-A135-006F79CBFDFA}"/>
                  </a:ext>
                </a:extLst>
              </p:cNvPr>
              <p:cNvSpPr/>
              <p:nvPr/>
            </p:nvSpPr>
            <p:spPr>
              <a:xfrm>
                <a:off x="3789044" y="3382937"/>
                <a:ext cx="7172325" cy="2850515"/>
              </a:xfrm>
              <a:custGeom>
                <a:avLst/>
                <a:gdLst/>
                <a:ahLst/>
                <a:cxnLst/>
                <a:rect l="l" t="t" r="r" b="b"/>
                <a:pathLst>
                  <a:path w="7172325" h="2850515">
                    <a:moveTo>
                      <a:pt x="0" y="2850400"/>
                    </a:moveTo>
                    <a:lnTo>
                      <a:pt x="7172274" y="2850400"/>
                    </a:lnTo>
                    <a:lnTo>
                      <a:pt x="7172274" y="0"/>
                    </a:lnTo>
                    <a:lnTo>
                      <a:pt x="0" y="0"/>
                    </a:lnTo>
                    <a:lnTo>
                      <a:pt x="0" y="2850400"/>
                    </a:lnTo>
                    <a:close/>
                  </a:path>
                </a:pathLst>
              </a:custGeom>
              <a:ln w="88900">
                <a:solidFill>
                  <a:srgbClr val="1717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5" name="object 6">
              <a:extLst>
                <a:ext uri="{FF2B5EF4-FFF2-40B4-BE49-F238E27FC236}">
                  <a16:creationId xmlns:a16="http://schemas.microsoft.com/office/drawing/2014/main" id="{151B8DB8-E401-3D41-B263-EB9C4A4EFB3C}"/>
                </a:ext>
              </a:extLst>
            </p:cNvPr>
            <p:cNvSpPr txBox="1"/>
            <p:nvPr/>
          </p:nvSpPr>
          <p:spPr>
            <a:xfrm>
              <a:off x="3789045" y="3427386"/>
              <a:ext cx="7127875" cy="2783840"/>
            </a:xfrm>
            <a:prstGeom prst="rect">
              <a:avLst/>
            </a:prstGeom>
            <a:noFill/>
          </p:spPr>
          <p:txBody>
            <a:bodyPr vert="horz" wrap="square" lIns="0" tIns="125730" rIns="0" bIns="0" rtlCol="0">
              <a:spAutoFit/>
            </a:bodyPr>
            <a:lstStyle/>
            <a:p>
              <a:pPr marL="44450" algn="ctr">
                <a:lnSpc>
                  <a:spcPct val="100000"/>
                </a:lnSpc>
                <a:spcBef>
                  <a:spcPts val="990"/>
                </a:spcBef>
              </a:pPr>
              <a:r>
                <a:rPr sz="4100" b="1" dirty="0">
                  <a:solidFill>
                    <a:srgbClr val="FF6200"/>
                  </a:solidFill>
                  <a:latin typeface="Arial"/>
                  <a:cs typeface="Arial"/>
                </a:rPr>
                <a:t>False</a:t>
              </a:r>
              <a:endParaRPr sz="4100" dirty="0">
                <a:latin typeface="Arial"/>
                <a:cs typeface="Arial"/>
              </a:endParaRPr>
            </a:p>
            <a:p>
              <a:pPr marL="457834" marR="403860" algn="ctr">
                <a:lnSpc>
                  <a:spcPts val="2800"/>
                </a:lnSpc>
                <a:spcBef>
                  <a:spcPts val="1340"/>
                </a:spcBef>
              </a:pP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Many</a:t>
              </a:r>
              <a:r>
                <a:rPr sz="2600" b="1" spc="-2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young</a:t>
              </a:r>
              <a:r>
                <a:rPr sz="2600" b="1" spc="-2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people</a:t>
              </a:r>
              <a:r>
                <a:rPr sz="2600" b="1" spc="-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decide</a:t>
              </a:r>
              <a:r>
                <a:rPr sz="2600" b="1" spc="-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not</a:t>
              </a:r>
              <a:r>
                <a:rPr sz="2600" b="1" spc="-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to</a:t>
              </a:r>
              <a:r>
                <a:rPr sz="2600" b="1" spc="-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watch </a:t>
              </a:r>
              <a:r>
                <a:rPr sz="2600" b="1" spc="-7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online pornography until they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are </a:t>
              </a:r>
              <a:r>
                <a:rPr sz="2600" b="1" spc="-25" dirty="0">
                  <a:solidFill>
                    <a:srgbClr val="171747"/>
                  </a:solidFill>
                  <a:latin typeface="Arial"/>
                  <a:cs typeface="Arial"/>
                </a:rPr>
                <a:t>older, </a:t>
              </a:r>
              <a:r>
                <a:rPr sz="2600" b="1" spc="-7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and some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people never want to watch </a:t>
              </a:r>
              <a:r>
                <a:rPr sz="2600" b="1" spc="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online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pornography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 at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all.</a:t>
              </a:r>
              <a:endParaRPr sz="2600" dirty="0">
                <a:latin typeface="Arial"/>
                <a:cs typeface="Arial"/>
              </a:endParaRPr>
            </a:p>
          </p:txBody>
        </p:sp>
      </p:grpSp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89680AAD-A6C8-4746-A07C-B2FEDEFFDE8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091" y="4165624"/>
            <a:ext cx="2034990" cy="17834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89972" y="0"/>
            <a:ext cx="5213350" cy="680720"/>
          </a:xfrm>
          <a:custGeom>
            <a:avLst/>
            <a:gdLst/>
            <a:ahLst/>
            <a:cxnLst/>
            <a:rect l="l" t="t" r="r" b="b"/>
            <a:pathLst>
              <a:path w="5213350" h="680720">
                <a:moveTo>
                  <a:pt x="5213248" y="0"/>
                </a:moveTo>
                <a:lnTo>
                  <a:pt x="0" y="0"/>
                </a:lnTo>
                <a:lnTo>
                  <a:pt x="0" y="680618"/>
                </a:lnTo>
                <a:lnTo>
                  <a:pt x="5213248" y="680618"/>
                </a:lnTo>
                <a:lnTo>
                  <a:pt x="5213248" y="0"/>
                </a:lnTo>
                <a:close/>
              </a:path>
            </a:pathLst>
          </a:custGeom>
          <a:solidFill>
            <a:srgbClr val="FF6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970697" y="1214653"/>
            <a:ext cx="7742555" cy="2550795"/>
          </a:xfrm>
          <a:custGeom>
            <a:avLst/>
            <a:gdLst/>
            <a:ahLst/>
            <a:cxnLst/>
            <a:rect l="l" t="t" r="r" b="b"/>
            <a:pathLst>
              <a:path w="7742555" h="2550795">
                <a:moveTo>
                  <a:pt x="0" y="2550223"/>
                </a:moveTo>
                <a:lnTo>
                  <a:pt x="7742161" y="2550223"/>
                </a:lnTo>
                <a:lnTo>
                  <a:pt x="7742161" y="0"/>
                </a:lnTo>
                <a:lnTo>
                  <a:pt x="0" y="0"/>
                </a:lnTo>
                <a:lnTo>
                  <a:pt x="0" y="2550223"/>
                </a:lnTo>
                <a:close/>
              </a:path>
            </a:pathLst>
          </a:custGeom>
          <a:ln w="88900">
            <a:solidFill>
              <a:srgbClr val="171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015147" y="1259103"/>
            <a:ext cx="7742555" cy="2484120"/>
          </a:xfrm>
          <a:prstGeom prst="rect">
            <a:avLst/>
          </a:prstGeom>
        </p:spPr>
        <p:txBody>
          <a:bodyPr vert="horz" wrap="square" lIns="0" tIns="57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3850">
              <a:latin typeface="Times New Roman"/>
              <a:cs typeface="Times New Roman"/>
            </a:endParaRPr>
          </a:p>
          <a:p>
            <a:pPr marL="1092835" marR="732790" indent="-439420">
              <a:lnSpc>
                <a:spcPts val="4300"/>
              </a:lnSpc>
              <a:spcBef>
                <a:spcPts val="5"/>
              </a:spcBef>
            </a:pPr>
            <a:r>
              <a:rPr sz="4100" b="1" spc="-40" dirty="0">
                <a:solidFill>
                  <a:srgbClr val="171747"/>
                </a:solidFill>
                <a:latin typeface="Arial"/>
                <a:cs typeface="Arial"/>
              </a:rPr>
              <a:t>It’s</a:t>
            </a:r>
            <a:r>
              <a:rPr sz="41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okay</a:t>
            </a:r>
            <a:r>
              <a:rPr sz="41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if</a:t>
            </a:r>
            <a:r>
              <a:rPr sz="41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spc="-5" dirty="0">
                <a:solidFill>
                  <a:srgbClr val="171747"/>
                </a:solidFill>
                <a:latin typeface="Arial"/>
                <a:cs typeface="Arial"/>
              </a:rPr>
              <a:t>you</a:t>
            </a:r>
            <a:r>
              <a:rPr sz="41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don’t</a:t>
            </a:r>
            <a:r>
              <a:rPr sz="41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want </a:t>
            </a:r>
            <a:r>
              <a:rPr sz="4100" b="1" spc="-11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spc="-5" dirty="0">
                <a:solidFill>
                  <a:srgbClr val="171747"/>
                </a:solidFill>
                <a:latin typeface="Arial"/>
                <a:cs typeface="Arial"/>
              </a:rPr>
              <a:t>to</a:t>
            </a:r>
            <a:r>
              <a:rPr sz="41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watch</a:t>
            </a:r>
            <a:r>
              <a:rPr sz="41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pornography</a:t>
            </a:r>
            <a:endParaRPr sz="41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5884943" y="3452713"/>
            <a:ext cx="4597400" cy="1703705"/>
            <a:chOff x="5884943" y="3452713"/>
            <a:chExt cx="4597400" cy="1703705"/>
          </a:xfrm>
        </p:grpSpPr>
        <p:sp>
          <p:nvSpPr>
            <p:cNvPr id="6" name="object 6"/>
            <p:cNvSpPr/>
            <p:nvPr/>
          </p:nvSpPr>
          <p:spPr>
            <a:xfrm>
              <a:off x="6011146" y="3576413"/>
              <a:ext cx="4471035" cy="1579880"/>
            </a:xfrm>
            <a:custGeom>
              <a:avLst/>
              <a:gdLst/>
              <a:ahLst/>
              <a:cxnLst/>
              <a:rect l="l" t="t" r="r" b="b"/>
              <a:pathLst>
                <a:path w="4471034" h="1579879">
                  <a:moveTo>
                    <a:pt x="80175" y="0"/>
                  </a:moveTo>
                  <a:lnTo>
                    <a:pt x="0" y="1310919"/>
                  </a:lnTo>
                  <a:lnTo>
                    <a:pt x="4390631" y="1579460"/>
                  </a:lnTo>
                  <a:lnTo>
                    <a:pt x="4470819" y="268554"/>
                  </a:lnTo>
                  <a:lnTo>
                    <a:pt x="80175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923043" y="3490813"/>
              <a:ext cx="4465955" cy="1555115"/>
            </a:xfrm>
            <a:custGeom>
              <a:avLst/>
              <a:gdLst/>
              <a:ahLst/>
              <a:cxnLst/>
              <a:rect l="l" t="t" r="r" b="b"/>
              <a:pathLst>
                <a:path w="4465955" h="1555114">
                  <a:moveTo>
                    <a:pt x="78689" y="0"/>
                  </a:moveTo>
                  <a:lnTo>
                    <a:pt x="0" y="1286598"/>
                  </a:lnTo>
                  <a:lnTo>
                    <a:pt x="4387227" y="1554937"/>
                  </a:lnTo>
                  <a:lnTo>
                    <a:pt x="4465916" y="268338"/>
                  </a:lnTo>
                  <a:lnTo>
                    <a:pt x="786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923043" y="3490813"/>
              <a:ext cx="4465955" cy="1555115"/>
            </a:xfrm>
            <a:custGeom>
              <a:avLst/>
              <a:gdLst/>
              <a:ahLst/>
              <a:cxnLst/>
              <a:rect l="l" t="t" r="r" b="b"/>
              <a:pathLst>
                <a:path w="4465955" h="1555114">
                  <a:moveTo>
                    <a:pt x="78689" y="0"/>
                  </a:moveTo>
                  <a:lnTo>
                    <a:pt x="0" y="1286598"/>
                  </a:lnTo>
                  <a:lnTo>
                    <a:pt x="4387227" y="1554937"/>
                  </a:lnTo>
                  <a:lnTo>
                    <a:pt x="4465916" y="268338"/>
                  </a:lnTo>
                  <a:lnTo>
                    <a:pt x="78689" y="0"/>
                  </a:lnTo>
                  <a:close/>
                </a:path>
              </a:pathLst>
            </a:custGeom>
            <a:ln w="762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 rot="180000">
            <a:off x="6402385" y="4081954"/>
            <a:ext cx="3649594" cy="527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125"/>
              </a:lnSpc>
            </a:pPr>
            <a:r>
              <a:rPr sz="6225" b="1" spc="-104" baseline="1338" dirty="0">
                <a:solidFill>
                  <a:srgbClr val="00995A"/>
                </a:solidFill>
                <a:latin typeface="Arial"/>
                <a:cs typeface="Arial"/>
              </a:rPr>
              <a:t>T</a:t>
            </a:r>
            <a:r>
              <a:rPr sz="4150" b="1" spc="-70" dirty="0">
                <a:solidFill>
                  <a:srgbClr val="00995A"/>
                </a:solidFill>
                <a:latin typeface="Arial"/>
                <a:cs typeface="Arial"/>
              </a:rPr>
              <a:t>rue </a:t>
            </a:r>
            <a:r>
              <a:rPr sz="4150" b="1" dirty="0">
                <a:solidFill>
                  <a:srgbClr val="171747"/>
                </a:solidFill>
                <a:latin typeface="Arial"/>
                <a:cs typeface="Arial"/>
              </a:rPr>
              <a:t>or</a:t>
            </a:r>
            <a:r>
              <a:rPr sz="4150" b="1" spc="-7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50" b="1" spc="-10" dirty="0">
                <a:solidFill>
                  <a:srgbClr val="FF6200"/>
                </a:solidFill>
                <a:latin typeface="Arial"/>
                <a:cs typeface="Arial"/>
              </a:rPr>
              <a:t>False</a:t>
            </a:r>
            <a:r>
              <a:rPr sz="6225" b="1" spc="-15" baseline="-2008" dirty="0">
                <a:solidFill>
                  <a:srgbClr val="171747"/>
                </a:solidFill>
                <a:latin typeface="Arial"/>
                <a:cs typeface="Arial"/>
              </a:rPr>
              <a:t>?</a:t>
            </a:r>
            <a:endParaRPr sz="6225" baseline="-2008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3817144" y="135233"/>
            <a:ext cx="4559935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1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truth</a:t>
            </a:r>
            <a:r>
              <a:rPr sz="21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spc="-5" dirty="0">
                <a:solidFill>
                  <a:srgbClr val="FFFFFF"/>
                </a:solidFill>
                <a:latin typeface="Arial"/>
                <a:cs typeface="Arial"/>
              </a:rPr>
              <a:t>about</a:t>
            </a:r>
            <a:r>
              <a:rPr sz="21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online</a:t>
            </a:r>
            <a:r>
              <a:rPr sz="21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pornography</a:t>
            </a:r>
            <a:endParaRPr sz="2100">
              <a:latin typeface="Arial"/>
              <a:cs typeface="Arial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58D6C23-3D05-394F-B2B2-69781FD04E43}"/>
              </a:ext>
            </a:extLst>
          </p:cNvPr>
          <p:cNvGrpSpPr/>
          <p:nvPr/>
        </p:nvGrpSpPr>
        <p:grpSpPr>
          <a:xfrm>
            <a:off x="3641355" y="3207023"/>
            <a:ext cx="7501255" cy="3194050"/>
            <a:chOff x="3641355" y="3207023"/>
            <a:chExt cx="7501255" cy="3194050"/>
          </a:xfrm>
        </p:grpSpPr>
        <p:grpSp>
          <p:nvGrpSpPr>
            <p:cNvPr id="13" name="object 2">
              <a:extLst>
                <a:ext uri="{FF2B5EF4-FFF2-40B4-BE49-F238E27FC236}">
                  <a16:creationId xmlns:a16="http://schemas.microsoft.com/office/drawing/2014/main" id="{F613B572-7A46-FE45-BD93-632AC512D986}"/>
                </a:ext>
              </a:extLst>
            </p:cNvPr>
            <p:cNvGrpSpPr/>
            <p:nvPr/>
          </p:nvGrpSpPr>
          <p:grpSpPr>
            <a:xfrm>
              <a:off x="3641355" y="3207023"/>
              <a:ext cx="7501255" cy="3194050"/>
              <a:chOff x="3641355" y="3207023"/>
              <a:chExt cx="7501255" cy="3194050"/>
            </a:xfrm>
          </p:grpSpPr>
          <p:sp>
            <p:nvSpPr>
              <p:cNvPr id="15" name="object 3">
                <a:extLst>
                  <a:ext uri="{FF2B5EF4-FFF2-40B4-BE49-F238E27FC236}">
                    <a16:creationId xmlns:a16="http://schemas.microsoft.com/office/drawing/2014/main" id="{830CB379-2DD4-AB4D-A60D-BC726D1EBB5A}"/>
                  </a:ext>
                </a:extLst>
              </p:cNvPr>
              <p:cNvSpPr/>
              <p:nvPr/>
            </p:nvSpPr>
            <p:spPr>
              <a:xfrm>
                <a:off x="3641355" y="3207023"/>
                <a:ext cx="7501255" cy="3194050"/>
              </a:xfrm>
              <a:custGeom>
                <a:avLst/>
                <a:gdLst/>
                <a:ahLst/>
                <a:cxnLst/>
                <a:rect l="l" t="t" r="r" b="b"/>
                <a:pathLst>
                  <a:path w="7501255" h="3194050">
                    <a:moveTo>
                      <a:pt x="102501" y="0"/>
                    </a:moveTo>
                    <a:lnTo>
                      <a:pt x="0" y="2935414"/>
                    </a:lnTo>
                    <a:lnTo>
                      <a:pt x="7398550" y="3193783"/>
                    </a:lnTo>
                    <a:lnTo>
                      <a:pt x="7501051" y="258368"/>
                    </a:lnTo>
                    <a:lnTo>
                      <a:pt x="102501" y="0"/>
                    </a:lnTo>
                    <a:close/>
                  </a:path>
                </a:pathLst>
              </a:custGeom>
              <a:solidFill>
                <a:srgbClr val="0099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" name="object 4">
                <a:extLst>
                  <a:ext uri="{FF2B5EF4-FFF2-40B4-BE49-F238E27FC236}">
                    <a16:creationId xmlns:a16="http://schemas.microsoft.com/office/drawing/2014/main" id="{BD64E9F1-5E83-B84F-B69B-DC23E065EAC5}"/>
                  </a:ext>
                </a:extLst>
              </p:cNvPr>
              <p:cNvSpPr/>
              <p:nvPr/>
            </p:nvSpPr>
            <p:spPr>
              <a:xfrm>
                <a:off x="3789044" y="3382937"/>
                <a:ext cx="7172325" cy="2850515"/>
              </a:xfrm>
              <a:custGeom>
                <a:avLst/>
                <a:gdLst/>
                <a:ahLst/>
                <a:cxnLst/>
                <a:rect l="l" t="t" r="r" b="b"/>
                <a:pathLst>
                  <a:path w="7172325" h="2850515">
                    <a:moveTo>
                      <a:pt x="7172274" y="0"/>
                    </a:moveTo>
                    <a:lnTo>
                      <a:pt x="0" y="0"/>
                    </a:lnTo>
                    <a:lnTo>
                      <a:pt x="0" y="2850400"/>
                    </a:lnTo>
                    <a:lnTo>
                      <a:pt x="7172274" y="2850400"/>
                    </a:lnTo>
                    <a:lnTo>
                      <a:pt x="717227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5">
                <a:extLst>
                  <a:ext uri="{FF2B5EF4-FFF2-40B4-BE49-F238E27FC236}">
                    <a16:creationId xmlns:a16="http://schemas.microsoft.com/office/drawing/2014/main" id="{98EF7379-C7B8-5942-B52E-CC1394BA11D7}"/>
                  </a:ext>
                </a:extLst>
              </p:cNvPr>
              <p:cNvSpPr/>
              <p:nvPr/>
            </p:nvSpPr>
            <p:spPr>
              <a:xfrm>
                <a:off x="3789044" y="3382937"/>
                <a:ext cx="7172325" cy="2850515"/>
              </a:xfrm>
              <a:custGeom>
                <a:avLst/>
                <a:gdLst/>
                <a:ahLst/>
                <a:cxnLst/>
                <a:rect l="l" t="t" r="r" b="b"/>
                <a:pathLst>
                  <a:path w="7172325" h="2850515">
                    <a:moveTo>
                      <a:pt x="0" y="2850400"/>
                    </a:moveTo>
                    <a:lnTo>
                      <a:pt x="7172274" y="2850400"/>
                    </a:lnTo>
                    <a:lnTo>
                      <a:pt x="7172274" y="0"/>
                    </a:lnTo>
                    <a:lnTo>
                      <a:pt x="0" y="0"/>
                    </a:lnTo>
                    <a:lnTo>
                      <a:pt x="0" y="2850400"/>
                    </a:lnTo>
                    <a:close/>
                  </a:path>
                </a:pathLst>
              </a:custGeom>
              <a:ln w="88900">
                <a:solidFill>
                  <a:srgbClr val="1717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4" name="object 6">
              <a:extLst>
                <a:ext uri="{FF2B5EF4-FFF2-40B4-BE49-F238E27FC236}">
                  <a16:creationId xmlns:a16="http://schemas.microsoft.com/office/drawing/2014/main" id="{75CAFE88-9E7E-704D-B498-22F5E0391B32}"/>
                </a:ext>
              </a:extLst>
            </p:cNvPr>
            <p:cNvSpPr txBox="1"/>
            <p:nvPr/>
          </p:nvSpPr>
          <p:spPr>
            <a:xfrm>
              <a:off x="3789045" y="3427386"/>
              <a:ext cx="7127875" cy="2783840"/>
            </a:xfrm>
            <a:prstGeom prst="rect">
              <a:avLst/>
            </a:prstGeom>
            <a:noFill/>
          </p:spPr>
          <p:txBody>
            <a:bodyPr vert="horz" wrap="square" lIns="0" tIns="125730" rIns="0" bIns="0" rtlCol="0">
              <a:spAutoFit/>
            </a:bodyPr>
            <a:lstStyle/>
            <a:p>
              <a:pPr marL="43815" algn="ctr">
                <a:lnSpc>
                  <a:spcPct val="100000"/>
                </a:lnSpc>
                <a:spcBef>
                  <a:spcPts val="990"/>
                </a:spcBef>
              </a:pPr>
              <a:r>
                <a:rPr sz="4100" b="1" spc="-65" dirty="0">
                  <a:solidFill>
                    <a:srgbClr val="249550"/>
                  </a:solidFill>
                  <a:latin typeface="Arial"/>
                  <a:cs typeface="Arial"/>
                </a:rPr>
                <a:t>True</a:t>
              </a:r>
              <a:endParaRPr sz="4100" dirty="0">
                <a:latin typeface="Arial"/>
                <a:cs typeface="Arial"/>
              </a:endParaRPr>
            </a:p>
            <a:p>
              <a:pPr marL="494030" marR="441959" indent="635" algn="ctr">
                <a:lnSpc>
                  <a:spcPts val="2800"/>
                </a:lnSpc>
                <a:spcBef>
                  <a:spcPts val="1340"/>
                </a:spcBef>
              </a:pP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It</a:t>
              </a:r>
              <a:r>
                <a:rPr sz="2600" b="1" spc="114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is</a:t>
              </a:r>
              <a:r>
                <a:rPr sz="2600" b="1" spc="114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completely</a:t>
              </a:r>
              <a:r>
                <a:rPr sz="2600" b="1" spc="114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fine</a:t>
              </a:r>
              <a:r>
                <a:rPr sz="2600" b="1" spc="114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if</a:t>
              </a:r>
              <a:r>
                <a:rPr sz="2600" b="1" spc="114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you</a:t>
              </a:r>
              <a:r>
                <a:rPr sz="2600" b="1" spc="114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don’t</a:t>
              </a:r>
              <a:r>
                <a:rPr sz="2600" b="1" spc="114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want </a:t>
              </a:r>
              <a:r>
                <a:rPr sz="2600" b="1" spc="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to watch </a:t>
              </a:r>
              <a:r>
                <a:rPr sz="2600" b="1" spc="-20" dirty="0">
                  <a:solidFill>
                    <a:srgbClr val="171747"/>
                  </a:solidFill>
                  <a:latin typeface="Arial"/>
                  <a:cs typeface="Arial"/>
                </a:rPr>
                <a:t>pornography,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even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when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you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 turn</a:t>
              </a:r>
              <a:r>
                <a:rPr sz="2600" b="1" spc="-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18</a:t>
              </a:r>
              <a:r>
                <a:rPr sz="2600" b="1" spc="-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–</a:t>
              </a:r>
              <a:r>
                <a:rPr sz="2600" b="1" spc="-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you</a:t>
              </a:r>
              <a:r>
                <a:rPr sz="2600" b="1" spc="-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should</a:t>
              </a:r>
              <a:r>
                <a:rPr sz="2600" b="1" spc="-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never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feel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like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you </a:t>
              </a:r>
              <a:r>
                <a:rPr sz="2600" b="1" spc="-7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have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to watch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it.</a:t>
              </a:r>
              <a:endParaRPr sz="2600" dirty="0">
                <a:latin typeface="Arial"/>
                <a:cs typeface="Arial"/>
              </a:endParaRPr>
            </a:p>
          </p:txBody>
        </p:sp>
      </p:grpSp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BCD89CE6-E52A-7B49-AC62-AFED9EB87F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917" y="3903074"/>
            <a:ext cx="2605388" cy="23847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70697" y="1214653"/>
            <a:ext cx="7742555" cy="2550795"/>
          </a:xfrm>
          <a:custGeom>
            <a:avLst/>
            <a:gdLst/>
            <a:ahLst/>
            <a:cxnLst/>
            <a:rect l="l" t="t" r="r" b="b"/>
            <a:pathLst>
              <a:path w="7742555" h="2550795">
                <a:moveTo>
                  <a:pt x="0" y="2550223"/>
                </a:moveTo>
                <a:lnTo>
                  <a:pt x="7742161" y="2550223"/>
                </a:lnTo>
                <a:lnTo>
                  <a:pt x="7742161" y="0"/>
                </a:lnTo>
                <a:lnTo>
                  <a:pt x="0" y="0"/>
                </a:lnTo>
                <a:lnTo>
                  <a:pt x="0" y="2550223"/>
                </a:lnTo>
                <a:close/>
              </a:path>
            </a:pathLst>
          </a:custGeom>
          <a:ln w="88900">
            <a:solidFill>
              <a:srgbClr val="171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015147" y="1259103"/>
            <a:ext cx="7742555" cy="2484120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/>
          <a:p>
            <a:pPr marL="440690" marR="523240" indent="3175" algn="ctr">
              <a:lnSpc>
                <a:spcPts val="4300"/>
              </a:lnSpc>
              <a:spcBef>
                <a:spcPts val="1540"/>
              </a:spcBef>
            </a:pP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If I watched </a:t>
            </a:r>
            <a:r>
              <a:rPr sz="4100" b="1" spc="-30" dirty="0">
                <a:solidFill>
                  <a:srgbClr val="171747"/>
                </a:solidFill>
                <a:latin typeface="Arial"/>
                <a:cs typeface="Arial"/>
              </a:rPr>
              <a:t>pornography, </a:t>
            </a:r>
            <a:r>
              <a:rPr sz="41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spc="-5" dirty="0">
                <a:solidFill>
                  <a:srgbClr val="171747"/>
                </a:solidFill>
                <a:latin typeface="Arial"/>
                <a:cs typeface="Arial"/>
              </a:rPr>
              <a:t>and </a:t>
            </a: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I </a:t>
            </a:r>
            <a:r>
              <a:rPr sz="4100" b="1" spc="-5" dirty="0">
                <a:solidFill>
                  <a:srgbClr val="171747"/>
                </a:solidFill>
                <a:latin typeface="Arial"/>
                <a:cs typeface="Arial"/>
              </a:rPr>
              <a:t>enjoyed </a:t>
            </a: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it, </a:t>
            </a:r>
            <a:r>
              <a:rPr sz="4100" b="1" spc="-5" dirty="0">
                <a:solidFill>
                  <a:srgbClr val="171747"/>
                </a:solidFill>
                <a:latin typeface="Arial"/>
                <a:cs typeface="Arial"/>
              </a:rPr>
              <a:t>this makes </a:t>
            </a:r>
            <a:r>
              <a:rPr sz="4100" b="1" spc="-11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spc="-5" dirty="0">
                <a:solidFill>
                  <a:srgbClr val="171747"/>
                </a:solidFill>
                <a:latin typeface="Arial"/>
                <a:cs typeface="Arial"/>
              </a:rPr>
              <a:t>me</a:t>
            </a:r>
            <a:r>
              <a:rPr sz="41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a</a:t>
            </a:r>
            <a:r>
              <a:rPr sz="41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bad</a:t>
            </a:r>
            <a:r>
              <a:rPr sz="41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person</a:t>
            </a:r>
            <a:endParaRPr sz="41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884943" y="3452713"/>
            <a:ext cx="4597400" cy="1703705"/>
            <a:chOff x="5884943" y="3452713"/>
            <a:chExt cx="4597400" cy="1703705"/>
          </a:xfrm>
        </p:grpSpPr>
        <p:sp>
          <p:nvSpPr>
            <p:cNvPr id="5" name="object 5"/>
            <p:cNvSpPr/>
            <p:nvPr/>
          </p:nvSpPr>
          <p:spPr>
            <a:xfrm>
              <a:off x="6011146" y="3576413"/>
              <a:ext cx="4471035" cy="1579880"/>
            </a:xfrm>
            <a:custGeom>
              <a:avLst/>
              <a:gdLst/>
              <a:ahLst/>
              <a:cxnLst/>
              <a:rect l="l" t="t" r="r" b="b"/>
              <a:pathLst>
                <a:path w="4471034" h="1579879">
                  <a:moveTo>
                    <a:pt x="80175" y="0"/>
                  </a:moveTo>
                  <a:lnTo>
                    <a:pt x="0" y="1310919"/>
                  </a:lnTo>
                  <a:lnTo>
                    <a:pt x="4390631" y="1579460"/>
                  </a:lnTo>
                  <a:lnTo>
                    <a:pt x="4470819" y="268554"/>
                  </a:lnTo>
                  <a:lnTo>
                    <a:pt x="80175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923043" y="3490813"/>
              <a:ext cx="4465955" cy="1555115"/>
            </a:xfrm>
            <a:custGeom>
              <a:avLst/>
              <a:gdLst/>
              <a:ahLst/>
              <a:cxnLst/>
              <a:rect l="l" t="t" r="r" b="b"/>
              <a:pathLst>
                <a:path w="4465955" h="1555114">
                  <a:moveTo>
                    <a:pt x="78689" y="0"/>
                  </a:moveTo>
                  <a:lnTo>
                    <a:pt x="0" y="1286598"/>
                  </a:lnTo>
                  <a:lnTo>
                    <a:pt x="4387227" y="1554937"/>
                  </a:lnTo>
                  <a:lnTo>
                    <a:pt x="4465916" y="268338"/>
                  </a:lnTo>
                  <a:lnTo>
                    <a:pt x="786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923043" y="3490813"/>
              <a:ext cx="4465955" cy="1555115"/>
            </a:xfrm>
            <a:custGeom>
              <a:avLst/>
              <a:gdLst/>
              <a:ahLst/>
              <a:cxnLst/>
              <a:rect l="l" t="t" r="r" b="b"/>
              <a:pathLst>
                <a:path w="4465955" h="1555114">
                  <a:moveTo>
                    <a:pt x="78689" y="0"/>
                  </a:moveTo>
                  <a:lnTo>
                    <a:pt x="0" y="1286598"/>
                  </a:lnTo>
                  <a:lnTo>
                    <a:pt x="4387227" y="1554937"/>
                  </a:lnTo>
                  <a:lnTo>
                    <a:pt x="4465916" y="268338"/>
                  </a:lnTo>
                  <a:lnTo>
                    <a:pt x="78689" y="0"/>
                  </a:lnTo>
                  <a:close/>
                </a:path>
              </a:pathLst>
            </a:custGeom>
            <a:ln w="762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 rot="180000">
            <a:off x="6402385" y="4081954"/>
            <a:ext cx="3649594" cy="527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125"/>
              </a:lnSpc>
            </a:pPr>
            <a:r>
              <a:rPr sz="6225" b="1" spc="-104" baseline="1338" dirty="0">
                <a:solidFill>
                  <a:srgbClr val="00995A"/>
                </a:solidFill>
                <a:latin typeface="Arial"/>
                <a:cs typeface="Arial"/>
              </a:rPr>
              <a:t>T</a:t>
            </a:r>
            <a:r>
              <a:rPr sz="4150" b="1" spc="-70" dirty="0">
                <a:solidFill>
                  <a:srgbClr val="00995A"/>
                </a:solidFill>
                <a:latin typeface="Arial"/>
                <a:cs typeface="Arial"/>
              </a:rPr>
              <a:t>rue </a:t>
            </a:r>
            <a:r>
              <a:rPr sz="4150" b="1" dirty="0">
                <a:solidFill>
                  <a:srgbClr val="171747"/>
                </a:solidFill>
                <a:latin typeface="Arial"/>
                <a:cs typeface="Arial"/>
              </a:rPr>
              <a:t>or</a:t>
            </a:r>
            <a:r>
              <a:rPr sz="4150" b="1" spc="-7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50" b="1" spc="-10" dirty="0">
                <a:solidFill>
                  <a:srgbClr val="FF6200"/>
                </a:solidFill>
                <a:latin typeface="Arial"/>
                <a:cs typeface="Arial"/>
              </a:rPr>
              <a:t>False</a:t>
            </a:r>
            <a:r>
              <a:rPr sz="6225" b="1" spc="-15" baseline="-2008" dirty="0">
                <a:solidFill>
                  <a:srgbClr val="171747"/>
                </a:solidFill>
                <a:latin typeface="Arial"/>
                <a:cs typeface="Arial"/>
              </a:rPr>
              <a:t>?</a:t>
            </a:r>
            <a:endParaRPr sz="6225" baseline="-2008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17144" y="135233"/>
            <a:ext cx="4559935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1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truth</a:t>
            </a:r>
            <a:r>
              <a:rPr sz="21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spc="-5" dirty="0">
                <a:solidFill>
                  <a:srgbClr val="FFFFFF"/>
                </a:solidFill>
                <a:latin typeface="Arial"/>
                <a:cs typeface="Arial"/>
              </a:rPr>
              <a:t>about</a:t>
            </a:r>
            <a:r>
              <a:rPr sz="21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online</a:t>
            </a:r>
            <a:r>
              <a:rPr sz="21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pornography</a:t>
            </a:r>
            <a:endParaRPr sz="2100">
              <a:latin typeface="Arial"/>
              <a:cs typeface="Arial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D2031D0-4C05-EE4C-8BE2-52FFCB91ACD1}"/>
              </a:ext>
            </a:extLst>
          </p:cNvPr>
          <p:cNvGrpSpPr/>
          <p:nvPr/>
        </p:nvGrpSpPr>
        <p:grpSpPr>
          <a:xfrm>
            <a:off x="3147834" y="3234778"/>
            <a:ext cx="7994650" cy="3211195"/>
            <a:chOff x="3147834" y="3234778"/>
            <a:chExt cx="7994650" cy="3211195"/>
          </a:xfrm>
        </p:grpSpPr>
        <p:grpSp>
          <p:nvGrpSpPr>
            <p:cNvPr id="14" name="object 2">
              <a:extLst>
                <a:ext uri="{FF2B5EF4-FFF2-40B4-BE49-F238E27FC236}">
                  <a16:creationId xmlns:a16="http://schemas.microsoft.com/office/drawing/2014/main" id="{ECB4685F-FA90-5643-AB5A-C1E0B52A1E31}"/>
                </a:ext>
              </a:extLst>
            </p:cNvPr>
            <p:cNvGrpSpPr/>
            <p:nvPr/>
          </p:nvGrpSpPr>
          <p:grpSpPr>
            <a:xfrm>
              <a:off x="3147834" y="3234778"/>
              <a:ext cx="7994650" cy="3211195"/>
              <a:chOff x="3147834" y="3234778"/>
              <a:chExt cx="7994650" cy="3211195"/>
            </a:xfrm>
          </p:grpSpPr>
          <p:sp>
            <p:nvSpPr>
              <p:cNvPr id="16" name="object 3">
                <a:extLst>
                  <a:ext uri="{FF2B5EF4-FFF2-40B4-BE49-F238E27FC236}">
                    <a16:creationId xmlns:a16="http://schemas.microsoft.com/office/drawing/2014/main" id="{DB2948B7-641E-FD4E-9490-5A1629F81B84}"/>
                  </a:ext>
                </a:extLst>
              </p:cNvPr>
              <p:cNvSpPr/>
              <p:nvPr/>
            </p:nvSpPr>
            <p:spPr>
              <a:xfrm>
                <a:off x="3147834" y="3234778"/>
                <a:ext cx="7994650" cy="3211195"/>
              </a:xfrm>
              <a:custGeom>
                <a:avLst/>
                <a:gdLst/>
                <a:ahLst/>
                <a:cxnLst/>
                <a:rect l="l" t="t" r="r" b="b"/>
                <a:pathLst>
                  <a:path w="7994650" h="3211195">
                    <a:moveTo>
                      <a:pt x="102501" y="0"/>
                    </a:moveTo>
                    <a:lnTo>
                      <a:pt x="0" y="2935414"/>
                    </a:lnTo>
                    <a:lnTo>
                      <a:pt x="7892072" y="3211017"/>
                    </a:lnTo>
                    <a:lnTo>
                      <a:pt x="7994573" y="275602"/>
                    </a:lnTo>
                    <a:lnTo>
                      <a:pt x="102501" y="0"/>
                    </a:lnTo>
                    <a:close/>
                  </a:path>
                </a:pathLst>
              </a:custGeom>
              <a:solidFill>
                <a:srgbClr val="FF62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4">
                <a:extLst>
                  <a:ext uri="{FF2B5EF4-FFF2-40B4-BE49-F238E27FC236}">
                    <a16:creationId xmlns:a16="http://schemas.microsoft.com/office/drawing/2014/main" id="{F7CE44DA-9880-AC4C-A8AF-82D033922491}"/>
                  </a:ext>
                </a:extLst>
              </p:cNvPr>
              <p:cNvSpPr/>
              <p:nvPr/>
            </p:nvSpPr>
            <p:spPr>
              <a:xfrm>
                <a:off x="3297046" y="3382937"/>
                <a:ext cx="7664450" cy="2973705"/>
              </a:xfrm>
              <a:custGeom>
                <a:avLst/>
                <a:gdLst/>
                <a:ahLst/>
                <a:cxnLst/>
                <a:rect l="l" t="t" r="r" b="b"/>
                <a:pathLst>
                  <a:path w="7664450" h="2973704">
                    <a:moveTo>
                      <a:pt x="7664272" y="0"/>
                    </a:moveTo>
                    <a:lnTo>
                      <a:pt x="0" y="0"/>
                    </a:lnTo>
                    <a:lnTo>
                      <a:pt x="0" y="2973438"/>
                    </a:lnTo>
                    <a:lnTo>
                      <a:pt x="7664272" y="2973438"/>
                    </a:lnTo>
                    <a:lnTo>
                      <a:pt x="766427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5">
                <a:extLst>
                  <a:ext uri="{FF2B5EF4-FFF2-40B4-BE49-F238E27FC236}">
                    <a16:creationId xmlns:a16="http://schemas.microsoft.com/office/drawing/2014/main" id="{9B755A98-2E91-464C-8BF0-38B65DD60864}"/>
                  </a:ext>
                </a:extLst>
              </p:cNvPr>
              <p:cNvSpPr/>
              <p:nvPr/>
            </p:nvSpPr>
            <p:spPr>
              <a:xfrm>
                <a:off x="3297046" y="3382937"/>
                <a:ext cx="7664450" cy="2973705"/>
              </a:xfrm>
              <a:custGeom>
                <a:avLst/>
                <a:gdLst/>
                <a:ahLst/>
                <a:cxnLst/>
                <a:rect l="l" t="t" r="r" b="b"/>
                <a:pathLst>
                  <a:path w="7664450" h="2973704">
                    <a:moveTo>
                      <a:pt x="0" y="2973438"/>
                    </a:moveTo>
                    <a:lnTo>
                      <a:pt x="7664272" y="2973438"/>
                    </a:lnTo>
                    <a:lnTo>
                      <a:pt x="7664272" y="0"/>
                    </a:lnTo>
                    <a:lnTo>
                      <a:pt x="0" y="0"/>
                    </a:lnTo>
                    <a:lnTo>
                      <a:pt x="0" y="2973438"/>
                    </a:lnTo>
                    <a:close/>
                  </a:path>
                </a:pathLst>
              </a:custGeom>
              <a:ln w="88900">
                <a:solidFill>
                  <a:srgbClr val="1717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5" name="object 6">
              <a:extLst>
                <a:ext uri="{FF2B5EF4-FFF2-40B4-BE49-F238E27FC236}">
                  <a16:creationId xmlns:a16="http://schemas.microsoft.com/office/drawing/2014/main" id="{44D04887-CBA9-3C4C-B2EF-AE042B22E740}"/>
                </a:ext>
              </a:extLst>
            </p:cNvPr>
            <p:cNvSpPr txBox="1"/>
            <p:nvPr/>
          </p:nvSpPr>
          <p:spPr>
            <a:xfrm>
              <a:off x="3297046" y="3427386"/>
              <a:ext cx="7620000" cy="2907030"/>
            </a:xfrm>
            <a:prstGeom prst="rect">
              <a:avLst/>
            </a:prstGeom>
            <a:noFill/>
          </p:spPr>
          <p:txBody>
            <a:bodyPr vert="horz" wrap="square" lIns="0" tIns="125730" rIns="0" bIns="0" rtlCol="0">
              <a:spAutoFit/>
            </a:bodyPr>
            <a:lstStyle/>
            <a:p>
              <a:pPr marL="44450" algn="ctr">
                <a:lnSpc>
                  <a:spcPct val="100000"/>
                </a:lnSpc>
                <a:spcBef>
                  <a:spcPts val="990"/>
                </a:spcBef>
              </a:pPr>
              <a:r>
                <a:rPr sz="4100" b="1" dirty="0">
                  <a:solidFill>
                    <a:srgbClr val="FF6200"/>
                  </a:solidFill>
                  <a:latin typeface="Arial"/>
                  <a:cs typeface="Arial"/>
                </a:rPr>
                <a:t>False</a:t>
              </a:r>
              <a:endParaRPr sz="4100" dirty="0">
                <a:latin typeface="Arial"/>
                <a:cs typeface="Arial"/>
              </a:endParaRPr>
            </a:p>
            <a:p>
              <a:pPr marL="45720" algn="ctr">
                <a:lnSpc>
                  <a:spcPts val="2960"/>
                </a:lnSpc>
                <a:spcBef>
                  <a:spcPts val="980"/>
                </a:spcBef>
              </a:pP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It</a:t>
              </a:r>
              <a:r>
                <a:rPr sz="2600" b="1" spc="-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does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not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make</a:t>
              </a:r>
              <a:r>
                <a:rPr sz="2600" b="1" spc="-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you</a:t>
              </a:r>
              <a:r>
                <a:rPr sz="2600" b="1" spc="-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a</a:t>
              </a:r>
              <a:r>
                <a:rPr sz="2600" b="1" spc="-2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bad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person.</a:t>
              </a:r>
              <a:endParaRPr sz="2600" dirty="0">
                <a:latin typeface="Arial"/>
                <a:cs typeface="Arial"/>
              </a:endParaRPr>
            </a:p>
            <a:p>
              <a:pPr marL="290195" marR="236854" indent="-1270" algn="ctr">
                <a:lnSpc>
                  <a:spcPts val="2800"/>
                </a:lnSpc>
                <a:spcBef>
                  <a:spcPts val="200"/>
                </a:spcBef>
              </a:pPr>
              <a:r>
                <a:rPr sz="2600" b="1" spc="-25" dirty="0">
                  <a:solidFill>
                    <a:srgbClr val="171747"/>
                  </a:solidFill>
                  <a:latin typeface="Arial"/>
                  <a:cs typeface="Arial"/>
                </a:rPr>
                <a:t>However,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watching it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might make you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feel </a:t>
              </a:r>
              <a:r>
                <a:rPr sz="2600" b="1" spc="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negative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emotions, such as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worried or upset. </a:t>
              </a:r>
              <a:r>
                <a:rPr sz="2600" b="1" spc="-7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Remember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that online pornography is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made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 to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be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watched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by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people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 aged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over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 18.</a:t>
              </a:r>
              <a:endParaRPr sz="2600" dirty="0">
                <a:latin typeface="Arial"/>
                <a:cs typeface="Arial"/>
              </a:endParaRPr>
            </a:p>
          </p:txBody>
        </p:sp>
      </p:grpSp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D43C132B-98AF-2643-9AA9-F0BAABB72C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954" y="3922934"/>
            <a:ext cx="1475823" cy="1757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81874" y="1214653"/>
            <a:ext cx="9229725" cy="2550795"/>
          </a:xfrm>
          <a:custGeom>
            <a:avLst/>
            <a:gdLst/>
            <a:ahLst/>
            <a:cxnLst/>
            <a:rect l="l" t="t" r="r" b="b"/>
            <a:pathLst>
              <a:path w="9229725" h="2550795">
                <a:moveTo>
                  <a:pt x="0" y="2550223"/>
                </a:moveTo>
                <a:lnTo>
                  <a:pt x="9229445" y="2550223"/>
                </a:lnTo>
                <a:lnTo>
                  <a:pt x="9229445" y="0"/>
                </a:lnTo>
                <a:lnTo>
                  <a:pt x="0" y="0"/>
                </a:lnTo>
                <a:lnTo>
                  <a:pt x="0" y="2550223"/>
                </a:lnTo>
                <a:close/>
              </a:path>
            </a:pathLst>
          </a:custGeom>
          <a:ln w="88900">
            <a:solidFill>
              <a:srgbClr val="171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526324" y="1259103"/>
            <a:ext cx="9140825" cy="2484120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3700">
              <a:latin typeface="Times New Roman"/>
              <a:cs typeface="Times New Roman"/>
            </a:endParaRPr>
          </a:p>
          <a:p>
            <a:pPr marL="462280" marR="452755" indent="1007110">
              <a:lnSpc>
                <a:spcPts val="4300"/>
              </a:lnSpc>
              <a:spcBef>
                <a:spcPts val="5"/>
              </a:spcBef>
            </a:pPr>
            <a:r>
              <a:rPr sz="4100" b="1" spc="-40" dirty="0">
                <a:solidFill>
                  <a:srgbClr val="171747"/>
                </a:solidFill>
                <a:latin typeface="Arial"/>
                <a:cs typeface="Arial"/>
              </a:rPr>
              <a:t>It’s</a:t>
            </a:r>
            <a:r>
              <a:rPr sz="41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okay</a:t>
            </a:r>
            <a:r>
              <a:rPr sz="4100" b="1" spc="-5" dirty="0">
                <a:solidFill>
                  <a:srgbClr val="171747"/>
                </a:solidFill>
                <a:latin typeface="Arial"/>
                <a:cs typeface="Arial"/>
              </a:rPr>
              <a:t> to</a:t>
            </a:r>
            <a:r>
              <a:rPr sz="41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spc="-5" dirty="0">
                <a:solidFill>
                  <a:srgbClr val="171747"/>
                </a:solidFill>
                <a:latin typeface="Arial"/>
                <a:cs typeface="Arial"/>
              </a:rPr>
              <a:t>send</a:t>
            </a:r>
            <a:r>
              <a:rPr sz="41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or</a:t>
            </a:r>
            <a:r>
              <a:rPr sz="41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spc="-5" dirty="0">
                <a:solidFill>
                  <a:srgbClr val="171747"/>
                </a:solidFill>
                <a:latin typeface="Arial"/>
                <a:cs typeface="Arial"/>
              </a:rPr>
              <a:t>show </a:t>
            </a: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 pornography</a:t>
            </a:r>
            <a:r>
              <a:rPr sz="41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spc="-5" dirty="0">
                <a:solidFill>
                  <a:srgbClr val="171747"/>
                </a:solidFill>
                <a:latin typeface="Arial"/>
                <a:cs typeface="Arial"/>
              </a:rPr>
              <a:t>to</a:t>
            </a:r>
            <a:r>
              <a:rPr sz="41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spc="-5" dirty="0">
                <a:solidFill>
                  <a:srgbClr val="171747"/>
                </a:solidFill>
                <a:latin typeface="Arial"/>
                <a:cs typeface="Arial"/>
              </a:rPr>
              <a:t>anyone</a:t>
            </a:r>
            <a:r>
              <a:rPr sz="41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spc="-5" dirty="0">
                <a:solidFill>
                  <a:srgbClr val="171747"/>
                </a:solidFill>
                <a:latin typeface="Arial"/>
                <a:cs typeface="Arial"/>
              </a:rPr>
              <a:t>you</a:t>
            </a:r>
            <a:r>
              <a:rPr sz="41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want</a:t>
            </a:r>
            <a:endParaRPr sz="41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884943" y="3452713"/>
            <a:ext cx="4597400" cy="1703705"/>
            <a:chOff x="5884943" y="3452713"/>
            <a:chExt cx="4597400" cy="1703705"/>
          </a:xfrm>
        </p:grpSpPr>
        <p:sp>
          <p:nvSpPr>
            <p:cNvPr id="5" name="object 5"/>
            <p:cNvSpPr/>
            <p:nvPr/>
          </p:nvSpPr>
          <p:spPr>
            <a:xfrm>
              <a:off x="6011146" y="3576413"/>
              <a:ext cx="4471035" cy="1579880"/>
            </a:xfrm>
            <a:custGeom>
              <a:avLst/>
              <a:gdLst/>
              <a:ahLst/>
              <a:cxnLst/>
              <a:rect l="l" t="t" r="r" b="b"/>
              <a:pathLst>
                <a:path w="4471034" h="1579879">
                  <a:moveTo>
                    <a:pt x="80175" y="0"/>
                  </a:moveTo>
                  <a:lnTo>
                    <a:pt x="0" y="1310919"/>
                  </a:lnTo>
                  <a:lnTo>
                    <a:pt x="4390631" y="1579460"/>
                  </a:lnTo>
                  <a:lnTo>
                    <a:pt x="4470819" y="268554"/>
                  </a:lnTo>
                  <a:lnTo>
                    <a:pt x="80175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923043" y="3490813"/>
              <a:ext cx="4465955" cy="1555115"/>
            </a:xfrm>
            <a:custGeom>
              <a:avLst/>
              <a:gdLst/>
              <a:ahLst/>
              <a:cxnLst/>
              <a:rect l="l" t="t" r="r" b="b"/>
              <a:pathLst>
                <a:path w="4465955" h="1555114">
                  <a:moveTo>
                    <a:pt x="78689" y="0"/>
                  </a:moveTo>
                  <a:lnTo>
                    <a:pt x="0" y="1286598"/>
                  </a:lnTo>
                  <a:lnTo>
                    <a:pt x="4387227" y="1554937"/>
                  </a:lnTo>
                  <a:lnTo>
                    <a:pt x="4465916" y="268338"/>
                  </a:lnTo>
                  <a:lnTo>
                    <a:pt x="786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923043" y="3490813"/>
              <a:ext cx="4465955" cy="1555115"/>
            </a:xfrm>
            <a:custGeom>
              <a:avLst/>
              <a:gdLst/>
              <a:ahLst/>
              <a:cxnLst/>
              <a:rect l="l" t="t" r="r" b="b"/>
              <a:pathLst>
                <a:path w="4465955" h="1555114">
                  <a:moveTo>
                    <a:pt x="78689" y="0"/>
                  </a:moveTo>
                  <a:lnTo>
                    <a:pt x="0" y="1286598"/>
                  </a:lnTo>
                  <a:lnTo>
                    <a:pt x="4387227" y="1554937"/>
                  </a:lnTo>
                  <a:lnTo>
                    <a:pt x="4465916" y="268338"/>
                  </a:lnTo>
                  <a:lnTo>
                    <a:pt x="78689" y="0"/>
                  </a:lnTo>
                  <a:close/>
                </a:path>
              </a:pathLst>
            </a:custGeom>
            <a:ln w="762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 rot="180000">
            <a:off x="6402385" y="4081954"/>
            <a:ext cx="3649594" cy="527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125"/>
              </a:lnSpc>
            </a:pPr>
            <a:r>
              <a:rPr sz="6225" b="1" spc="-104" baseline="1338" dirty="0">
                <a:solidFill>
                  <a:srgbClr val="00995A"/>
                </a:solidFill>
                <a:latin typeface="Arial"/>
                <a:cs typeface="Arial"/>
              </a:rPr>
              <a:t>T</a:t>
            </a:r>
            <a:r>
              <a:rPr sz="4150" b="1" spc="-70" dirty="0">
                <a:solidFill>
                  <a:srgbClr val="00995A"/>
                </a:solidFill>
                <a:latin typeface="Arial"/>
                <a:cs typeface="Arial"/>
              </a:rPr>
              <a:t>rue </a:t>
            </a:r>
            <a:r>
              <a:rPr sz="4150" b="1" dirty="0">
                <a:solidFill>
                  <a:srgbClr val="171747"/>
                </a:solidFill>
                <a:latin typeface="Arial"/>
                <a:cs typeface="Arial"/>
              </a:rPr>
              <a:t>or</a:t>
            </a:r>
            <a:r>
              <a:rPr sz="4150" b="1" spc="-7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50" b="1" spc="-10" dirty="0">
                <a:solidFill>
                  <a:srgbClr val="FF6200"/>
                </a:solidFill>
                <a:latin typeface="Arial"/>
                <a:cs typeface="Arial"/>
              </a:rPr>
              <a:t>False</a:t>
            </a:r>
            <a:r>
              <a:rPr sz="6225" b="1" spc="-15" baseline="-2008" dirty="0">
                <a:solidFill>
                  <a:srgbClr val="171747"/>
                </a:solidFill>
                <a:latin typeface="Arial"/>
                <a:cs typeface="Arial"/>
              </a:rPr>
              <a:t>?</a:t>
            </a:r>
            <a:endParaRPr sz="6225" baseline="-2008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17144" y="135233"/>
            <a:ext cx="4559935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1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truth</a:t>
            </a:r>
            <a:r>
              <a:rPr sz="21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spc="-5" dirty="0">
                <a:solidFill>
                  <a:srgbClr val="FFFFFF"/>
                </a:solidFill>
                <a:latin typeface="Arial"/>
                <a:cs typeface="Arial"/>
              </a:rPr>
              <a:t>about</a:t>
            </a:r>
            <a:r>
              <a:rPr sz="21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online</a:t>
            </a:r>
            <a:r>
              <a:rPr sz="21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pornography</a:t>
            </a:r>
            <a:endParaRPr sz="2100">
              <a:latin typeface="Arial"/>
              <a:cs typeface="Arial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E37CCD7-8BA5-1348-A4C1-6594049180A8}"/>
              </a:ext>
            </a:extLst>
          </p:cNvPr>
          <p:cNvGrpSpPr/>
          <p:nvPr/>
        </p:nvGrpSpPr>
        <p:grpSpPr>
          <a:xfrm>
            <a:off x="4200796" y="3271540"/>
            <a:ext cx="6941820" cy="3174365"/>
            <a:chOff x="4200796" y="3271540"/>
            <a:chExt cx="6941820" cy="3174365"/>
          </a:xfrm>
        </p:grpSpPr>
        <p:grpSp>
          <p:nvGrpSpPr>
            <p:cNvPr id="12" name="object 2">
              <a:extLst>
                <a:ext uri="{FF2B5EF4-FFF2-40B4-BE49-F238E27FC236}">
                  <a16:creationId xmlns:a16="http://schemas.microsoft.com/office/drawing/2014/main" id="{B7239632-512B-274F-9717-8B6A2D73C607}"/>
                </a:ext>
              </a:extLst>
            </p:cNvPr>
            <p:cNvGrpSpPr/>
            <p:nvPr/>
          </p:nvGrpSpPr>
          <p:grpSpPr>
            <a:xfrm>
              <a:off x="4200796" y="3271540"/>
              <a:ext cx="6941820" cy="3174365"/>
              <a:chOff x="4200796" y="3271540"/>
              <a:chExt cx="6941820" cy="3174365"/>
            </a:xfrm>
          </p:grpSpPr>
          <p:sp>
            <p:nvSpPr>
              <p:cNvPr id="14" name="object 3">
                <a:extLst>
                  <a:ext uri="{FF2B5EF4-FFF2-40B4-BE49-F238E27FC236}">
                    <a16:creationId xmlns:a16="http://schemas.microsoft.com/office/drawing/2014/main" id="{DE3F5A17-F6B8-F248-9A37-F5CB0F2DEE1A}"/>
                  </a:ext>
                </a:extLst>
              </p:cNvPr>
              <p:cNvSpPr/>
              <p:nvPr/>
            </p:nvSpPr>
            <p:spPr>
              <a:xfrm>
                <a:off x="4200796" y="3271540"/>
                <a:ext cx="6941820" cy="3174365"/>
              </a:xfrm>
              <a:custGeom>
                <a:avLst/>
                <a:gdLst/>
                <a:ahLst/>
                <a:cxnLst/>
                <a:rect l="l" t="t" r="r" b="b"/>
                <a:pathLst>
                  <a:path w="6941820" h="3174365">
                    <a:moveTo>
                      <a:pt x="102501" y="0"/>
                    </a:moveTo>
                    <a:lnTo>
                      <a:pt x="0" y="2935414"/>
                    </a:lnTo>
                    <a:lnTo>
                      <a:pt x="6839115" y="3174250"/>
                    </a:lnTo>
                    <a:lnTo>
                      <a:pt x="6941616" y="238848"/>
                    </a:lnTo>
                    <a:lnTo>
                      <a:pt x="102501" y="0"/>
                    </a:lnTo>
                    <a:close/>
                  </a:path>
                </a:pathLst>
              </a:custGeom>
              <a:solidFill>
                <a:srgbClr val="FF62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" name="object 4">
                <a:extLst>
                  <a:ext uri="{FF2B5EF4-FFF2-40B4-BE49-F238E27FC236}">
                    <a16:creationId xmlns:a16="http://schemas.microsoft.com/office/drawing/2014/main" id="{4167EC4D-7FB4-A64E-A2E8-8D7941C66ED2}"/>
                  </a:ext>
                </a:extLst>
              </p:cNvPr>
              <p:cNvSpPr/>
              <p:nvPr/>
            </p:nvSpPr>
            <p:spPr>
              <a:xfrm>
                <a:off x="4377054" y="3382937"/>
                <a:ext cx="6584315" cy="2973705"/>
              </a:xfrm>
              <a:custGeom>
                <a:avLst/>
                <a:gdLst/>
                <a:ahLst/>
                <a:cxnLst/>
                <a:rect l="l" t="t" r="r" b="b"/>
                <a:pathLst>
                  <a:path w="6584315" h="2973704">
                    <a:moveTo>
                      <a:pt x="6584276" y="0"/>
                    </a:moveTo>
                    <a:lnTo>
                      <a:pt x="0" y="0"/>
                    </a:lnTo>
                    <a:lnTo>
                      <a:pt x="0" y="2973438"/>
                    </a:lnTo>
                    <a:lnTo>
                      <a:pt x="6584276" y="2973438"/>
                    </a:lnTo>
                    <a:lnTo>
                      <a:pt x="658427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" name="object 5">
                <a:extLst>
                  <a:ext uri="{FF2B5EF4-FFF2-40B4-BE49-F238E27FC236}">
                    <a16:creationId xmlns:a16="http://schemas.microsoft.com/office/drawing/2014/main" id="{ACBCD842-429A-3249-A76F-940589E2D648}"/>
                  </a:ext>
                </a:extLst>
              </p:cNvPr>
              <p:cNvSpPr/>
              <p:nvPr/>
            </p:nvSpPr>
            <p:spPr>
              <a:xfrm>
                <a:off x="4377054" y="3382937"/>
                <a:ext cx="6584315" cy="2973705"/>
              </a:xfrm>
              <a:custGeom>
                <a:avLst/>
                <a:gdLst/>
                <a:ahLst/>
                <a:cxnLst/>
                <a:rect l="l" t="t" r="r" b="b"/>
                <a:pathLst>
                  <a:path w="6584315" h="2973704">
                    <a:moveTo>
                      <a:pt x="0" y="2973438"/>
                    </a:moveTo>
                    <a:lnTo>
                      <a:pt x="6584276" y="2973438"/>
                    </a:lnTo>
                    <a:lnTo>
                      <a:pt x="6584276" y="0"/>
                    </a:lnTo>
                    <a:lnTo>
                      <a:pt x="0" y="0"/>
                    </a:lnTo>
                    <a:lnTo>
                      <a:pt x="0" y="2973438"/>
                    </a:lnTo>
                    <a:close/>
                  </a:path>
                </a:pathLst>
              </a:custGeom>
              <a:ln w="88900">
                <a:solidFill>
                  <a:srgbClr val="1717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3" name="object 6">
              <a:extLst>
                <a:ext uri="{FF2B5EF4-FFF2-40B4-BE49-F238E27FC236}">
                  <a16:creationId xmlns:a16="http://schemas.microsoft.com/office/drawing/2014/main" id="{ED4EDF6E-77B3-CA47-B5A7-F8A04F5F5E98}"/>
                </a:ext>
              </a:extLst>
            </p:cNvPr>
            <p:cNvSpPr txBox="1"/>
            <p:nvPr/>
          </p:nvSpPr>
          <p:spPr>
            <a:xfrm>
              <a:off x="4377054" y="3427386"/>
              <a:ext cx="6539865" cy="2907030"/>
            </a:xfrm>
            <a:prstGeom prst="rect">
              <a:avLst/>
            </a:prstGeom>
            <a:noFill/>
          </p:spPr>
          <p:txBody>
            <a:bodyPr vert="horz" wrap="square" lIns="0" tIns="125730" rIns="0" bIns="0" rtlCol="0">
              <a:spAutoFit/>
            </a:bodyPr>
            <a:lstStyle/>
            <a:p>
              <a:pPr marL="44450" algn="ctr">
                <a:lnSpc>
                  <a:spcPct val="100000"/>
                </a:lnSpc>
                <a:spcBef>
                  <a:spcPts val="990"/>
                </a:spcBef>
              </a:pPr>
              <a:r>
                <a:rPr sz="4100" b="1" dirty="0">
                  <a:solidFill>
                    <a:srgbClr val="FF6200"/>
                  </a:solidFill>
                  <a:latin typeface="Arial"/>
                  <a:cs typeface="Arial"/>
                </a:rPr>
                <a:t>False</a:t>
              </a:r>
              <a:endParaRPr sz="4100" dirty="0">
                <a:latin typeface="Arial"/>
                <a:cs typeface="Arial"/>
              </a:endParaRPr>
            </a:p>
            <a:p>
              <a:pPr marL="372110" marR="319405" algn="ctr">
                <a:lnSpc>
                  <a:spcPts val="2800"/>
                </a:lnSpc>
                <a:spcBef>
                  <a:spcPts val="1340"/>
                </a:spcBef>
              </a:pPr>
              <a:r>
                <a:rPr sz="2600" b="1" spc="-20" dirty="0">
                  <a:solidFill>
                    <a:srgbClr val="171747"/>
                  </a:solidFill>
                  <a:latin typeface="Arial"/>
                  <a:cs typeface="Arial"/>
                </a:rPr>
                <a:t>Watching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online pornography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should </a:t>
              </a:r>
              <a:r>
                <a:rPr sz="2600" b="1" spc="-7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only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ever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be a personal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choice, and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 no one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should ever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be forced to </a:t>
              </a:r>
              <a:r>
                <a:rPr sz="2600" b="1" spc="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watch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it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without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 expecting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to.</a:t>
              </a:r>
              <a:endParaRPr sz="2600" dirty="0">
                <a:latin typeface="Arial"/>
                <a:cs typeface="Arial"/>
              </a:endParaRPr>
            </a:p>
          </p:txBody>
        </p:sp>
      </p:grpSp>
      <p:pic>
        <p:nvPicPr>
          <p:cNvPr id="19" name="Picture 18" descr="Icon&#10;&#10;Description automatically generated">
            <a:extLst>
              <a:ext uri="{FF2B5EF4-FFF2-40B4-BE49-F238E27FC236}">
                <a16:creationId xmlns:a16="http://schemas.microsoft.com/office/drawing/2014/main" id="{3D6B58DA-E254-9A4C-95B2-A71EF3DAE8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898" y="3910559"/>
            <a:ext cx="1799171" cy="22161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67BFA4BF-11B2-6F40-AAEA-B04C9D77C2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403" y="3924281"/>
            <a:ext cx="2426467" cy="2023946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1481874" y="1214653"/>
            <a:ext cx="9229725" cy="2550795"/>
          </a:xfrm>
          <a:custGeom>
            <a:avLst/>
            <a:gdLst/>
            <a:ahLst/>
            <a:cxnLst/>
            <a:rect l="l" t="t" r="r" b="b"/>
            <a:pathLst>
              <a:path w="9229725" h="2550795">
                <a:moveTo>
                  <a:pt x="0" y="2550223"/>
                </a:moveTo>
                <a:lnTo>
                  <a:pt x="9229445" y="2550223"/>
                </a:lnTo>
                <a:lnTo>
                  <a:pt x="9229445" y="0"/>
                </a:lnTo>
                <a:lnTo>
                  <a:pt x="0" y="0"/>
                </a:lnTo>
                <a:lnTo>
                  <a:pt x="0" y="2550223"/>
                </a:lnTo>
                <a:close/>
              </a:path>
            </a:pathLst>
          </a:custGeom>
          <a:ln w="88900">
            <a:solidFill>
              <a:srgbClr val="171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526324" y="1259103"/>
            <a:ext cx="9140825" cy="2484120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3700">
              <a:latin typeface="Times New Roman"/>
              <a:cs typeface="Times New Roman"/>
            </a:endParaRPr>
          </a:p>
          <a:p>
            <a:pPr marL="706755" marR="591820" indent="-105410">
              <a:lnSpc>
                <a:spcPts val="4300"/>
              </a:lnSpc>
              <a:spcBef>
                <a:spcPts val="5"/>
              </a:spcBef>
            </a:pPr>
            <a:r>
              <a:rPr sz="4100" b="1" spc="-25" dirty="0">
                <a:solidFill>
                  <a:srgbClr val="171747"/>
                </a:solidFill>
                <a:latin typeface="Arial"/>
                <a:cs typeface="Arial"/>
              </a:rPr>
              <a:t>Watching </a:t>
            </a: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online pornography is </a:t>
            </a:r>
            <a:r>
              <a:rPr sz="4100" b="1" spc="-11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spc="-5" dirty="0">
                <a:solidFill>
                  <a:srgbClr val="171747"/>
                </a:solidFill>
                <a:latin typeface="Arial"/>
                <a:cs typeface="Arial"/>
              </a:rPr>
              <a:t>the</a:t>
            </a:r>
            <a:r>
              <a:rPr sz="41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best</a:t>
            </a:r>
            <a:r>
              <a:rPr sz="41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way</a:t>
            </a:r>
            <a:r>
              <a:rPr sz="41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spc="-5" dirty="0">
                <a:solidFill>
                  <a:srgbClr val="171747"/>
                </a:solidFill>
                <a:latin typeface="Arial"/>
                <a:cs typeface="Arial"/>
              </a:rPr>
              <a:t>to</a:t>
            </a:r>
            <a:r>
              <a:rPr sz="41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learn</a:t>
            </a:r>
            <a:r>
              <a:rPr sz="41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spc="-5" dirty="0">
                <a:solidFill>
                  <a:srgbClr val="171747"/>
                </a:solidFill>
                <a:latin typeface="Arial"/>
                <a:cs typeface="Arial"/>
              </a:rPr>
              <a:t>about</a:t>
            </a:r>
            <a:r>
              <a:rPr sz="41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spc="-5" dirty="0">
                <a:solidFill>
                  <a:srgbClr val="171747"/>
                </a:solidFill>
                <a:latin typeface="Arial"/>
                <a:cs typeface="Arial"/>
              </a:rPr>
              <a:t>sex</a:t>
            </a:r>
            <a:endParaRPr sz="41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884943" y="3452713"/>
            <a:ext cx="4597400" cy="1703705"/>
            <a:chOff x="5884943" y="3452713"/>
            <a:chExt cx="4597400" cy="1703705"/>
          </a:xfrm>
        </p:grpSpPr>
        <p:sp>
          <p:nvSpPr>
            <p:cNvPr id="5" name="object 5"/>
            <p:cNvSpPr/>
            <p:nvPr/>
          </p:nvSpPr>
          <p:spPr>
            <a:xfrm>
              <a:off x="6011146" y="3576413"/>
              <a:ext cx="4471035" cy="1579880"/>
            </a:xfrm>
            <a:custGeom>
              <a:avLst/>
              <a:gdLst/>
              <a:ahLst/>
              <a:cxnLst/>
              <a:rect l="l" t="t" r="r" b="b"/>
              <a:pathLst>
                <a:path w="4471034" h="1579879">
                  <a:moveTo>
                    <a:pt x="80175" y="0"/>
                  </a:moveTo>
                  <a:lnTo>
                    <a:pt x="0" y="1310919"/>
                  </a:lnTo>
                  <a:lnTo>
                    <a:pt x="4390631" y="1579460"/>
                  </a:lnTo>
                  <a:lnTo>
                    <a:pt x="4470819" y="268554"/>
                  </a:lnTo>
                  <a:lnTo>
                    <a:pt x="80175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923043" y="3490813"/>
              <a:ext cx="4465955" cy="1555115"/>
            </a:xfrm>
            <a:custGeom>
              <a:avLst/>
              <a:gdLst/>
              <a:ahLst/>
              <a:cxnLst/>
              <a:rect l="l" t="t" r="r" b="b"/>
              <a:pathLst>
                <a:path w="4465955" h="1555114">
                  <a:moveTo>
                    <a:pt x="78689" y="0"/>
                  </a:moveTo>
                  <a:lnTo>
                    <a:pt x="0" y="1286598"/>
                  </a:lnTo>
                  <a:lnTo>
                    <a:pt x="4387227" y="1554937"/>
                  </a:lnTo>
                  <a:lnTo>
                    <a:pt x="4465916" y="268338"/>
                  </a:lnTo>
                  <a:lnTo>
                    <a:pt x="786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923043" y="3490813"/>
              <a:ext cx="4465955" cy="1555115"/>
            </a:xfrm>
            <a:custGeom>
              <a:avLst/>
              <a:gdLst/>
              <a:ahLst/>
              <a:cxnLst/>
              <a:rect l="l" t="t" r="r" b="b"/>
              <a:pathLst>
                <a:path w="4465955" h="1555114">
                  <a:moveTo>
                    <a:pt x="78689" y="0"/>
                  </a:moveTo>
                  <a:lnTo>
                    <a:pt x="0" y="1286598"/>
                  </a:lnTo>
                  <a:lnTo>
                    <a:pt x="4387227" y="1554937"/>
                  </a:lnTo>
                  <a:lnTo>
                    <a:pt x="4465916" y="268338"/>
                  </a:lnTo>
                  <a:lnTo>
                    <a:pt x="78689" y="0"/>
                  </a:lnTo>
                  <a:close/>
                </a:path>
              </a:pathLst>
            </a:custGeom>
            <a:ln w="762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 rot="180000">
            <a:off x="6402385" y="4081954"/>
            <a:ext cx="3649594" cy="527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125"/>
              </a:lnSpc>
            </a:pPr>
            <a:r>
              <a:rPr sz="6225" b="1" spc="-104" baseline="1338" dirty="0">
                <a:solidFill>
                  <a:srgbClr val="00995A"/>
                </a:solidFill>
                <a:latin typeface="Arial"/>
                <a:cs typeface="Arial"/>
              </a:rPr>
              <a:t>T</a:t>
            </a:r>
            <a:r>
              <a:rPr sz="4150" b="1" spc="-70" dirty="0">
                <a:solidFill>
                  <a:srgbClr val="00995A"/>
                </a:solidFill>
                <a:latin typeface="Arial"/>
                <a:cs typeface="Arial"/>
              </a:rPr>
              <a:t>rue </a:t>
            </a:r>
            <a:r>
              <a:rPr sz="4150" b="1" dirty="0">
                <a:solidFill>
                  <a:srgbClr val="171747"/>
                </a:solidFill>
                <a:latin typeface="Arial"/>
                <a:cs typeface="Arial"/>
              </a:rPr>
              <a:t>or</a:t>
            </a:r>
            <a:r>
              <a:rPr sz="4150" b="1" spc="-7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50" b="1" spc="-10" dirty="0">
                <a:solidFill>
                  <a:srgbClr val="FF6200"/>
                </a:solidFill>
                <a:latin typeface="Arial"/>
                <a:cs typeface="Arial"/>
              </a:rPr>
              <a:t>False</a:t>
            </a:r>
            <a:r>
              <a:rPr sz="6225" b="1" spc="-15" baseline="-2008" dirty="0">
                <a:solidFill>
                  <a:srgbClr val="171747"/>
                </a:solidFill>
                <a:latin typeface="Arial"/>
                <a:cs typeface="Arial"/>
              </a:rPr>
              <a:t>?</a:t>
            </a:r>
            <a:endParaRPr sz="6225" baseline="-2008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17144" y="135233"/>
            <a:ext cx="4559935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1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truth</a:t>
            </a:r>
            <a:r>
              <a:rPr sz="21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spc="-5" dirty="0">
                <a:solidFill>
                  <a:srgbClr val="FFFFFF"/>
                </a:solidFill>
                <a:latin typeface="Arial"/>
                <a:cs typeface="Arial"/>
              </a:rPr>
              <a:t>about</a:t>
            </a:r>
            <a:r>
              <a:rPr sz="21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online</a:t>
            </a:r>
            <a:r>
              <a:rPr sz="21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pornography</a:t>
            </a:r>
            <a:endParaRPr sz="2100">
              <a:latin typeface="Arial"/>
              <a:cs typeface="Arial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FB9B2FF-E486-3747-A66C-C70E0500DB8F}"/>
              </a:ext>
            </a:extLst>
          </p:cNvPr>
          <p:cNvGrpSpPr/>
          <p:nvPr/>
        </p:nvGrpSpPr>
        <p:grpSpPr>
          <a:xfrm>
            <a:off x="1029335" y="3200400"/>
            <a:ext cx="10133330" cy="3286125"/>
            <a:chOff x="1004162" y="3187104"/>
            <a:chExt cx="10133330" cy="3286125"/>
          </a:xfrm>
        </p:grpSpPr>
        <p:grpSp>
          <p:nvGrpSpPr>
            <p:cNvPr id="14" name="object 2">
              <a:extLst>
                <a:ext uri="{FF2B5EF4-FFF2-40B4-BE49-F238E27FC236}">
                  <a16:creationId xmlns:a16="http://schemas.microsoft.com/office/drawing/2014/main" id="{FF031DE9-834D-1544-B0B3-CCFD9AE61689}"/>
                </a:ext>
              </a:extLst>
            </p:cNvPr>
            <p:cNvGrpSpPr/>
            <p:nvPr/>
          </p:nvGrpSpPr>
          <p:grpSpPr>
            <a:xfrm>
              <a:off x="1004162" y="3187104"/>
              <a:ext cx="10133330" cy="3286125"/>
              <a:chOff x="1004162" y="3187104"/>
              <a:chExt cx="10133330" cy="3286125"/>
            </a:xfrm>
          </p:grpSpPr>
          <p:sp>
            <p:nvSpPr>
              <p:cNvPr id="17" name="object 3">
                <a:extLst>
                  <a:ext uri="{FF2B5EF4-FFF2-40B4-BE49-F238E27FC236}">
                    <a16:creationId xmlns:a16="http://schemas.microsoft.com/office/drawing/2014/main" id="{4F981A54-3D88-EB44-987C-B48AD619994F}"/>
                  </a:ext>
                </a:extLst>
              </p:cNvPr>
              <p:cNvSpPr/>
              <p:nvPr/>
            </p:nvSpPr>
            <p:spPr>
              <a:xfrm>
                <a:off x="1004162" y="3187104"/>
                <a:ext cx="10133330" cy="3286125"/>
              </a:xfrm>
              <a:custGeom>
                <a:avLst/>
                <a:gdLst/>
                <a:ahLst/>
                <a:cxnLst/>
                <a:rect l="l" t="t" r="r" b="b"/>
                <a:pathLst>
                  <a:path w="10133330" h="3286125">
                    <a:moveTo>
                      <a:pt x="102501" y="0"/>
                    </a:moveTo>
                    <a:lnTo>
                      <a:pt x="0" y="2935414"/>
                    </a:lnTo>
                    <a:lnTo>
                      <a:pt x="10030434" y="3285705"/>
                    </a:lnTo>
                    <a:lnTo>
                      <a:pt x="10132936" y="350291"/>
                    </a:lnTo>
                    <a:lnTo>
                      <a:pt x="102501" y="0"/>
                    </a:lnTo>
                    <a:close/>
                  </a:path>
                </a:pathLst>
              </a:custGeom>
              <a:solidFill>
                <a:srgbClr val="FF62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4">
                <a:extLst>
                  <a:ext uri="{FF2B5EF4-FFF2-40B4-BE49-F238E27FC236}">
                    <a16:creationId xmlns:a16="http://schemas.microsoft.com/office/drawing/2014/main" id="{D348266E-475F-A942-9B23-1F8089CDE2E5}"/>
                  </a:ext>
                </a:extLst>
              </p:cNvPr>
              <p:cNvSpPr/>
              <p:nvPr/>
            </p:nvSpPr>
            <p:spPr>
              <a:xfrm>
                <a:off x="1155052" y="3382937"/>
                <a:ext cx="9806305" cy="2973705"/>
              </a:xfrm>
              <a:custGeom>
                <a:avLst/>
                <a:gdLst/>
                <a:ahLst/>
                <a:cxnLst/>
                <a:rect l="l" t="t" r="r" b="b"/>
                <a:pathLst>
                  <a:path w="9806305" h="2973704">
                    <a:moveTo>
                      <a:pt x="9806266" y="0"/>
                    </a:moveTo>
                    <a:lnTo>
                      <a:pt x="0" y="0"/>
                    </a:lnTo>
                    <a:lnTo>
                      <a:pt x="0" y="2973438"/>
                    </a:lnTo>
                    <a:lnTo>
                      <a:pt x="9806266" y="2973438"/>
                    </a:lnTo>
                    <a:lnTo>
                      <a:pt x="980626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" name="object 5">
                <a:extLst>
                  <a:ext uri="{FF2B5EF4-FFF2-40B4-BE49-F238E27FC236}">
                    <a16:creationId xmlns:a16="http://schemas.microsoft.com/office/drawing/2014/main" id="{54D2D7B8-8BC1-A844-B877-B25376C125BE}"/>
                  </a:ext>
                </a:extLst>
              </p:cNvPr>
              <p:cNvSpPr/>
              <p:nvPr/>
            </p:nvSpPr>
            <p:spPr>
              <a:xfrm>
                <a:off x="1155052" y="3382937"/>
                <a:ext cx="9806305" cy="2973705"/>
              </a:xfrm>
              <a:custGeom>
                <a:avLst/>
                <a:gdLst/>
                <a:ahLst/>
                <a:cxnLst/>
                <a:rect l="l" t="t" r="r" b="b"/>
                <a:pathLst>
                  <a:path w="9806305" h="2973704">
                    <a:moveTo>
                      <a:pt x="0" y="2973438"/>
                    </a:moveTo>
                    <a:lnTo>
                      <a:pt x="9806266" y="2973438"/>
                    </a:lnTo>
                    <a:lnTo>
                      <a:pt x="9806266" y="0"/>
                    </a:lnTo>
                    <a:lnTo>
                      <a:pt x="0" y="0"/>
                    </a:lnTo>
                    <a:lnTo>
                      <a:pt x="0" y="2973438"/>
                    </a:lnTo>
                    <a:close/>
                  </a:path>
                </a:pathLst>
              </a:custGeom>
              <a:ln w="88900">
                <a:solidFill>
                  <a:srgbClr val="1717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5" name="object 6">
              <a:extLst>
                <a:ext uri="{FF2B5EF4-FFF2-40B4-BE49-F238E27FC236}">
                  <a16:creationId xmlns:a16="http://schemas.microsoft.com/office/drawing/2014/main" id="{F56BE108-2E5B-9A41-8461-220846ECA48C}"/>
                </a:ext>
              </a:extLst>
            </p:cNvPr>
            <p:cNvSpPr txBox="1"/>
            <p:nvPr/>
          </p:nvSpPr>
          <p:spPr>
            <a:xfrm>
              <a:off x="1618306" y="4290090"/>
              <a:ext cx="8870315" cy="1844039"/>
            </a:xfrm>
            <a:prstGeom prst="rect">
              <a:avLst/>
            </a:prstGeom>
          </p:spPr>
          <p:txBody>
            <a:bodyPr vert="horz" wrap="square" lIns="0" tIns="58419" rIns="0" bIns="0" rtlCol="0">
              <a:spAutoFit/>
            </a:bodyPr>
            <a:lstStyle/>
            <a:p>
              <a:pPr marL="12700" marR="5080" algn="ctr">
                <a:lnSpc>
                  <a:spcPts val="2800"/>
                </a:lnSpc>
                <a:spcBef>
                  <a:spcPts val="459"/>
                </a:spcBef>
              </a:pP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The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sex shown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in pornography isn’t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always realistic and </a:t>
              </a:r>
              <a:r>
                <a:rPr sz="2600" b="1" spc="-7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sometimes shows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behaviour that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many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people wouldn’t </a:t>
              </a:r>
              <a:r>
                <a:rPr sz="2600" b="1" spc="-7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40" dirty="0">
                  <a:solidFill>
                    <a:srgbClr val="171747"/>
                  </a:solidFill>
                  <a:latin typeface="Arial"/>
                  <a:cs typeface="Arial"/>
                </a:rPr>
                <a:t>enjoy.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25" dirty="0">
                  <a:solidFill>
                    <a:srgbClr val="171747"/>
                  </a:solidFill>
                  <a:latin typeface="Arial"/>
                  <a:cs typeface="Arial"/>
                </a:rPr>
                <a:t>It’s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better to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learn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 about safe,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respectful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sex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 through lessons in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school,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or by talking to a parent or </a:t>
              </a:r>
              <a:r>
                <a:rPr sz="2600" b="1" spc="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carer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who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 can answer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any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questions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you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have.</a:t>
              </a:r>
              <a:endParaRPr sz="2600" dirty="0">
                <a:latin typeface="Arial"/>
                <a:cs typeface="Arial"/>
              </a:endParaRPr>
            </a:p>
          </p:txBody>
        </p:sp>
        <p:sp>
          <p:nvSpPr>
            <p:cNvPr id="16" name="object 7">
              <a:extLst>
                <a:ext uri="{FF2B5EF4-FFF2-40B4-BE49-F238E27FC236}">
                  <a16:creationId xmlns:a16="http://schemas.microsoft.com/office/drawing/2014/main" id="{DC0040CF-3C12-C24F-91D5-4358C20F7643}"/>
                </a:ext>
              </a:extLst>
            </p:cNvPr>
            <p:cNvSpPr txBox="1"/>
            <p:nvPr/>
          </p:nvSpPr>
          <p:spPr>
            <a:xfrm>
              <a:off x="5379737" y="3540903"/>
              <a:ext cx="1357630" cy="65024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4100" b="1" dirty="0">
                  <a:solidFill>
                    <a:srgbClr val="FF6200"/>
                  </a:solidFill>
                  <a:latin typeface="Arial"/>
                  <a:cs typeface="Arial"/>
                </a:rPr>
                <a:t>False</a:t>
              </a:r>
              <a:endParaRPr sz="4100" dirty="0">
                <a:latin typeface="Arial"/>
                <a:cs typeface="Arial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18044" y="1214653"/>
            <a:ext cx="9757410" cy="2550795"/>
          </a:xfrm>
          <a:custGeom>
            <a:avLst/>
            <a:gdLst/>
            <a:ahLst/>
            <a:cxnLst/>
            <a:rect l="l" t="t" r="r" b="b"/>
            <a:pathLst>
              <a:path w="9757410" h="2550795">
                <a:moveTo>
                  <a:pt x="0" y="2550223"/>
                </a:moveTo>
                <a:lnTo>
                  <a:pt x="9757105" y="2550223"/>
                </a:lnTo>
                <a:lnTo>
                  <a:pt x="9757105" y="0"/>
                </a:lnTo>
                <a:lnTo>
                  <a:pt x="0" y="0"/>
                </a:lnTo>
                <a:lnTo>
                  <a:pt x="0" y="2550223"/>
                </a:lnTo>
                <a:close/>
              </a:path>
            </a:pathLst>
          </a:custGeom>
          <a:ln w="88900">
            <a:solidFill>
              <a:srgbClr val="171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791811" y="1358248"/>
            <a:ext cx="8609965" cy="1742439"/>
          </a:xfrm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12065" marR="5080" algn="ctr">
              <a:lnSpc>
                <a:spcPts val="4300"/>
              </a:lnSpc>
              <a:spcBef>
                <a:spcPts val="760"/>
              </a:spcBef>
            </a:pPr>
            <a:r>
              <a:rPr sz="4100" b="1" spc="-105" dirty="0">
                <a:solidFill>
                  <a:srgbClr val="171747"/>
                </a:solidFill>
                <a:latin typeface="Arial"/>
                <a:cs typeface="Arial"/>
              </a:rPr>
              <a:t>You</a:t>
            </a:r>
            <a:r>
              <a:rPr sz="41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spc="-5" dirty="0">
                <a:solidFill>
                  <a:srgbClr val="171747"/>
                </a:solidFill>
                <a:latin typeface="Arial"/>
                <a:cs typeface="Arial"/>
              </a:rPr>
              <a:t>can</a:t>
            </a:r>
            <a:r>
              <a:rPr sz="41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learn</a:t>
            </a:r>
            <a:r>
              <a:rPr sz="41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spc="-5" dirty="0">
                <a:solidFill>
                  <a:srgbClr val="171747"/>
                </a:solidFill>
                <a:latin typeface="Arial"/>
                <a:cs typeface="Arial"/>
              </a:rPr>
              <a:t>everything</a:t>
            </a:r>
            <a:r>
              <a:rPr sz="41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spc="-5" dirty="0">
                <a:solidFill>
                  <a:srgbClr val="171747"/>
                </a:solidFill>
                <a:latin typeface="Arial"/>
                <a:cs typeface="Arial"/>
              </a:rPr>
              <a:t>you</a:t>
            </a:r>
            <a:r>
              <a:rPr sz="41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need </a:t>
            </a:r>
            <a:r>
              <a:rPr sz="4100" b="1" spc="-11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spc="-5" dirty="0">
                <a:solidFill>
                  <a:srgbClr val="171747"/>
                </a:solidFill>
                <a:latin typeface="Arial"/>
                <a:cs typeface="Arial"/>
              </a:rPr>
              <a:t>to know about relationships from </a:t>
            </a: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 watching</a:t>
            </a:r>
            <a:r>
              <a:rPr sz="41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00" b="1" dirty="0">
                <a:solidFill>
                  <a:srgbClr val="171747"/>
                </a:solidFill>
                <a:latin typeface="Arial"/>
                <a:cs typeface="Arial"/>
              </a:rPr>
              <a:t>pornography</a:t>
            </a:r>
            <a:endParaRPr sz="41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884943" y="3452713"/>
            <a:ext cx="4597400" cy="1703705"/>
            <a:chOff x="5884943" y="3452713"/>
            <a:chExt cx="4597400" cy="1703705"/>
          </a:xfrm>
        </p:grpSpPr>
        <p:sp>
          <p:nvSpPr>
            <p:cNvPr id="5" name="object 5"/>
            <p:cNvSpPr/>
            <p:nvPr/>
          </p:nvSpPr>
          <p:spPr>
            <a:xfrm>
              <a:off x="6011146" y="3576413"/>
              <a:ext cx="4471035" cy="1579880"/>
            </a:xfrm>
            <a:custGeom>
              <a:avLst/>
              <a:gdLst/>
              <a:ahLst/>
              <a:cxnLst/>
              <a:rect l="l" t="t" r="r" b="b"/>
              <a:pathLst>
                <a:path w="4471034" h="1579879">
                  <a:moveTo>
                    <a:pt x="80175" y="0"/>
                  </a:moveTo>
                  <a:lnTo>
                    <a:pt x="0" y="1310919"/>
                  </a:lnTo>
                  <a:lnTo>
                    <a:pt x="4390631" y="1579460"/>
                  </a:lnTo>
                  <a:lnTo>
                    <a:pt x="4470819" y="268554"/>
                  </a:lnTo>
                  <a:lnTo>
                    <a:pt x="80175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923043" y="3490813"/>
              <a:ext cx="4465955" cy="1555115"/>
            </a:xfrm>
            <a:custGeom>
              <a:avLst/>
              <a:gdLst/>
              <a:ahLst/>
              <a:cxnLst/>
              <a:rect l="l" t="t" r="r" b="b"/>
              <a:pathLst>
                <a:path w="4465955" h="1555114">
                  <a:moveTo>
                    <a:pt x="78689" y="0"/>
                  </a:moveTo>
                  <a:lnTo>
                    <a:pt x="0" y="1286598"/>
                  </a:lnTo>
                  <a:lnTo>
                    <a:pt x="4387227" y="1554937"/>
                  </a:lnTo>
                  <a:lnTo>
                    <a:pt x="4465916" y="268338"/>
                  </a:lnTo>
                  <a:lnTo>
                    <a:pt x="786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923043" y="3490813"/>
              <a:ext cx="4465955" cy="1555115"/>
            </a:xfrm>
            <a:custGeom>
              <a:avLst/>
              <a:gdLst/>
              <a:ahLst/>
              <a:cxnLst/>
              <a:rect l="l" t="t" r="r" b="b"/>
              <a:pathLst>
                <a:path w="4465955" h="1555114">
                  <a:moveTo>
                    <a:pt x="78689" y="0"/>
                  </a:moveTo>
                  <a:lnTo>
                    <a:pt x="0" y="1286598"/>
                  </a:lnTo>
                  <a:lnTo>
                    <a:pt x="4387227" y="1554937"/>
                  </a:lnTo>
                  <a:lnTo>
                    <a:pt x="4465916" y="268338"/>
                  </a:lnTo>
                  <a:lnTo>
                    <a:pt x="78689" y="0"/>
                  </a:lnTo>
                  <a:close/>
                </a:path>
              </a:pathLst>
            </a:custGeom>
            <a:ln w="762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 rot="180000">
            <a:off x="6402385" y="4081954"/>
            <a:ext cx="3649594" cy="527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125"/>
              </a:lnSpc>
            </a:pPr>
            <a:r>
              <a:rPr sz="6225" b="1" spc="-104" baseline="1338" dirty="0">
                <a:solidFill>
                  <a:srgbClr val="00995A"/>
                </a:solidFill>
                <a:latin typeface="Arial"/>
                <a:cs typeface="Arial"/>
              </a:rPr>
              <a:t>T</a:t>
            </a:r>
            <a:r>
              <a:rPr sz="4150" b="1" spc="-70" dirty="0">
                <a:solidFill>
                  <a:srgbClr val="00995A"/>
                </a:solidFill>
                <a:latin typeface="Arial"/>
                <a:cs typeface="Arial"/>
              </a:rPr>
              <a:t>rue </a:t>
            </a:r>
            <a:r>
              <a:rPr sz="4150" b="1" dirty="0">
                <a:solidFill>
                  <a:srgbClr val="171747"/>
                </a:solidFill>
                <a:latin typeface="Arial"/>
                <a:cs typeface="Arial"/>
              </a:rPr>
              <a:t>or</a:t>
            </a:r>
            <a:r>
              <a:rPr sz="4150" b="1" spc="-7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50" b="1" spc="-10" dirty="0">
                <a:solidFill>
                  <a:srgbClr val="FF6200"/>
                </a:solidFill>
                <a:latin typeface="Arial"/>
                <a:cs typeface="Arial"/>
              </a:rPr>
              <a:t>False</a:t>
            </a:r>
            <a:r>
              <a:rPr sz="6225" b="1" spc="-15" baseline="-2008" dirty="0">
                <a:solidFill>
                  <a:srgbClr val="171747"/>
                </a:solidFill>
                <a:latin typeface="Arial"/>
                <a:cs typeface="Arial"/>
              </a:rPr>
              <a:t>?</a:t>
            </a:r>
            <a:endParaRPr sz="6225" baseline="-2008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17144" y="135233"/>
            <a:ext cx="4559935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1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truth</a:t>
            </a:r>
            <a:r>
              <a:rPr sz="21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spc="-5" dirty="0">
                <a:solidFill>
                  <a:srgbClr val="FFFFFF"/>
                </a:solidFill>
                <a:latin typeface="Arial"/>
                <a:cs typeface="Arial"/>
              </a:rPr>
              <a:t>about</a:t>
            </a:r>
            <a:r>
              <a:rPr sz="21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online</a:t>
            </a:r>
            <a:r>
              <a:rPr sz="21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pornography</a:t>
            </a:r>
            <a:endParaRPr sz="2100">
              <a:latin typeface="Arial"/>
              <a:cs typeface="Arial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8234B5F-D59B-EA43-9262-E77CD446545C}"/>
              </a:ext>
            </a:extLst>
          </p:cNvPr>
          <p:cNvGrpSpPr/>
          <p:nvPr/>
        </p:nvGrpSpPr>
        <p:grpSpPr>
          <a:xfrm>
            <a:off x="4963921" y="3289026"/>
            <a:ext cx="6436995" cy="3040380"/>
            <a:chOff x="4963921" y="3289026"/>
            <a:chExt cx="6436995" cy="3040380"/>
          </a:xfrm>
        </p:grpSpPr>
        <p:grpSp>
          <p:nvGrpSpPr>
            <p:cNvPr id="12" name="object 2">
              <a:extLst>
                <a:ext uri="{FF2B5EF4-FFF2-40B4-BE49-F238E27FC236}">
                  <a16:creationId xmlns:a16="http://schemas.microsoft.com/office/drawing/2014/main" id="{707648BD-CF55-E642-AB87-74087182ED7D}"/>
                </a:ext>
              </a:extLst>
            </p:cNvPr>
            <p:cNvGrpSpPr/>
            <p:nvPr/>
          </p:nvGrpSpPr>
          <p:grpSpPr>
            <a:xfrm>
              <a:off x="5884943" y="3452713"/>
              <a:ext cx="4597400" cy="1703705"/>
              <a:chOff x="5884943" y="3452713"/>
              <a:chExt cx="4597400" cy="1703705"/>
            </a:xfrm>
          </p:grpSpPr>
          <p:sp>
            <p:nvSpPr>
              <p:cNvPr id="19" name="object 3">
                <a:extLst>
                  <a:ext uri="{FF2B5EF4-FFF2-40B4-BE49-F238E27FC236}">
                    <a16:creationId xmlns:a16="http://schemas.microsoft.com/office/drawing/2014/main" id="{EA70642F-035D-DE40-A63F-E793A4B86B18}"/>
                  </a:ext>
                </a:extLst>
              </p:cNvPr>
              <p:cNvSpPr/>
              <p:nvPr/>
            </p:nvSpPr>
            <p:spPr>
              <a:xfrm>
                <a:off x="6011146" y="3576413"/>
                <a:ext cx="4471035" cy="1579880"/>
              </a:xfrm>
              <a:custGeom>
                <a:avLst/>
                <a:gdLst/>
                <a:ahLst/>
                <a:cxnLst/>
                <a:rect l="l" t="t" r="r" b="b"/>
                <a:pathLst>
                  <a:path w="4471034" h="1579879">
                    <a:moveTo>
                      <a:pt x="80175" y="0"/>
                    </a:moveTo>
                    <a:lnTo>
                      <a:pt x="0" y="1310919"/>
                    </a:lnTo>
                    <a:lnTo>
                      <a:pt x="4390631" y="1579460"/>
                    </a:lnTo>
                    <a:lnTo>
                      <a:pt x="4470819" y="268554"/>
                    </a:lnTo>
                    <a:lnTo>
                      <a:pt x="80175" y="0"/>
                    </a:lnTo>
                    <a:close/>
                  </a:path>
                </a:pathLst>
              </a:custGeom>
              <a:solidFill>
                <a:srgbClr val="FF62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4">
                <a:extLst>
                  <a:ext uri="{FF2B5EF4-FFF2-40B4-BE49-F238E27FC236}">
                    <a16:creationId xmlns:a16="http://schemas.microsoft.com/office/drawing/2014/main" id="{A7985FD3-E435-ED47-BD56-FBAF473843F9}"/>
                  </a:ext>
                </a:extLst>
              </p:cNvPr>
              <p:cNvSpPr/>
              <p:nvPr/>
            </p:nvSpPr>
            <p:spPr>
              <a:xfrm>
                <a:off x="5923043" y="3490813"/>
                <a:ext cx="4465955" cy="1555115"/>
              </a:xfrm>
              <a:custGeom>
                <a:avLst/>
                <a:gdLst/>
                <a:ahLst/>
                <a:cxnLst/>
                <a:rect l="l" t="t" r="r" b="b"/>
                <a:pathLst>
                  <a:path w="4465955" h="1555114">
                    <a:moveTo>
                      <a:pt x="78689" y="0"/>
                    </a:moveTo>
                    <a:lnTo>
                      <a:pt x="0" y="1286598"/>
                    </a:lnTo>
                    <a:lnTo>
                      <a:pt x="4387227" y="1554937"/>
                    </a:lnTo>
                    <a:lnTo>
                      <a:pt x="4465916" y="268338"/>
                    </a:lnTo>
                    <a:lnTo>
                      <a:pt x="7868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" name="object 5">
                <a:extLst>
                  <a:ext uri="{FF2B5EF4-FFF2-40B4-BE49-F238E27FC236}">
                    <a16:creationId xmlns:a16="http://schemas.microsoft.com/office/drawing/2014/main" id="{FFA3A3FC-76AF-2145-9915-61C36C638BD4}"/>
                  </a:ext>
                </a:extLst>
              </p:cNvPr>
              <p:cNvSpPr/>
              <p:nvPr/>
            </p:nvSpPr>
            <p:spPr>
              <a:xfrm>
                <a:off x="5923043" y="3490813"/>
                <a:ext cx="4465955" cy="1555115"/>
              </a:xfrm>
              <a:custGeom>
                <a:avLst/>
                <a:gdLst/>
                <a:ahLst/>
                <a:cxnLst/>
                <a:rect l="l" t="t" r="r" b="b"/>
                <a:pathLst>
                  <a:path w="4465955" h="1555114">
                    <a:moveTo>
                      <a:pt x="78689" y="0"/>
                    </a:moveTo>
                    <a:lnTo>
                      <a:pt x="0" y="1286598"/>
                    </a:lnTo>
                    <a:lnTo>
                      <a:pt x="4387227" y="1554937"/>
                    </a:lnTo>
                    <a:lnTo>
                      <a:pt x="4465916" y="268338"/>
                    </a:lnTo>
                    <a:lnTo>
                      <a:pt x="78689" y="0"/>
                    </a:lnTo>
                    <a:close/>
                  </a:path>
                </a:pathLst>
              </a:custGeom>
              <a:ln w="76200">
                <a:solidFill>
                  <a:srgbClr val="1717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3" name="object 6">
              <a:extLst>
                <a:ext uri="{FF2B5EF4-FFF2-40B4-BE49-F238E27FC236}">
                  <a16:creationId xmlns:a16="http://schemas.microsoft.com/office/drawing/2014/main" id="{AEE02D9B-2D09-9546-A747-6C6117947684}"/>
                </a:ext>
              </a:extLst>
            </p:cNvPr>
            <p:cNvSpPr txBox="1"/>
            <p:nvPr/>
          </p:nvSpPr>
          <p:spPr>
            <a:xfrm>
              <a:off x="6410656" y="3917922"/>
              <a:ext cx="3635375" cy="808990"/>
            </a:xfrm>
            <a:prstGeom prst="rect">
              <a:avLst/>
            </a:prstGeom>
          </p:spPr>
          <p:txBody>
            <a:bodyPr vert="horz" wrap="square" lIns="0" tIns="6731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530"/>
                </a:spcBef>
              </a:pPr>
              <a:r>
                <a:rPr sz="6225" b="1" spc="-772" baseline="12717" dirty="0">
                  <a:solidFill>
                    <a:srgbClr val="00995A"/>
                  </a:solidFill>
                  <a:latin typeface="Arial"/>
                  <a:cs typeface="Arial"/>
                </a:rPr>
                <a:t>T</a:t>
              </a:r>
              <a:r>
                <a:rPr sz="6225" b="1" spc="-7" baseline="10709" dirty="0">
                  <a:solidFill>
                    <a:srgbClr val="00995A"/>
                  </a:solidFill>
                  <a:latin typeface="Arial"/>
                  <a:cs typeface="Arial"/>
                </a:rPr>
                <a:t>ru</a:t>
              </a:r>
              <a:r>
                <a:rPr sz="6225" b="1" baseline="10709" dirty="0">
                  <a:solidFill>
                    <a:srgbClr val="00995A"/>
                  </a:solidFill>
                  <a:latin typeface="Arial"/>
                  <a:cs typeface="Arial"/>
                </a:rPr>
                <a:t>e</a:t>
              </a:r>
              <a:r>
                <a:rPr sz="6225" b="1" spc="-427" baseline="10709" dirty="0">
                  <a:solidFill>
                    <a:srgbClr val="00995A"/>
                  </a:solidFill>
                  <a:latin typeface="Arial"/>
                  <a:cs typeface="Arial"/>
                </a:rPr>
                <a:t> </a:t>
              </a:r>
              <a:r>
                <a:rPr sz="6225" b="1" baseline="4016" dirty="0">
                  <a:solidFill>
                    <a:srgbClr val="171747"/>
                  </a:solidFill>
                  <a:latin typeface="Arial"/>
                  <a:cs typeface="Arial"/>
                </a:rPr>
                <a:t>or</a:t>
              </a:r>
              <a:r>
                <a:rPr sz="6225" b="1" spc="-434" baseline="4016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4150" b="1" dirty="0">
                  <a:solidFill>
                    <a:srgbClr val="FF6200"/>
                  </a:solidFill>
                  <a:latin typeface="Arial"/>
                  <a:cs typeface="Arial"/>
                </a:rPr>
                <a:t>Fals</a:t>
              </a:r>
              <a:r>
                <a:rPr sz="4150" b="1" spc="-290" dirty="0">
                  <a:solidFill>
                    <a:srgbClr val="FF6200"/>
                  </a:solidFill>
                  <a:latin typeface="Arial"/>
                  <a:cs typeface="Arial"/>
                </a:rPr>
                <a:t>e</a:t>
              </a:r>
              <a:r>
                <a:rPr sz="6225" b="1" baseline="-8701" dirty="0">
                  <a:solidFill>
                    <a:srgbClr val="171747"/>
                  </a:solidFill>
                  <a:latin typeface="Arial"/>
                  <a:cs typeface="Arial"/>
                </a:rPr>
                <a:t>?</a:t>
              </a:r>
              <a:endParaRPr sz="6225" baseline="-8701">
                <a:latin typeface="Arial"/>
                <a:cs typeface="Arial"/>
              </a:endParaRPr>
            </a:p>
          </p:txBody>
        </p:sp>
        <p:grpSp>
          <p:nvGrpSpPr>
            <p:cNvPr id="14" name="object 7">
              <a:extLst>
                <a:ext uri="{FF2B5EF4-FFF2-40B4-BE49-F238E27FC236}">
                  <a16:creationId xmlns:a16="http://schemas.microsoft.com/office/drawing/2014/main" id="{AF55D787-DB12-9D46-A860-AFD2A8EEDFBC}"/>
                </a:ext>
              </a:extLst>
            </p:cNvPr>
            <p:cNvGrpSpPr/>
            <p:nvPr/>
          </p:nvGrpSpPr>
          <p:grpSpPr>
            <a:xfrm>
              <a:off x="4963921" y="3289026"/>
              <a:ext cx="6436995" cy="3040380"/>
              <a:chOff x="4963921" y="3289026"/>
              <a:chExt cx="6436995" cy="3040380"/>
            </a:xfrm>
          </p:grpSpPr>
          <p:sp>
            <p:nvSpPr>
              <p:cNvPr id="16" name="object 8">
                <a:extLst>
                  <a:ext uri="{FF2B5EF4-FFF2-40B4-BE49-F238E27FC236}">
                    <a16:creationId xmlns:a16="http://schemas.microsoft.com/office/drawing/2014/main" id="{38F1D8B2-D7B1-E346-B434-8C1422852F25}"/>
                  </a:ext>
                </a:extLst>
              </p:cNvPr>
              <p:cNvSpPr/>
              <p:nvPr/>
            </p:nvSpPr>
            <p:spPr>
              <a:xfrm>
                <a:off x="4963921" y="3289026"/>
                <a:ext cx="6436995" cy="3040380"/>
              </a:xfrm>
              <a:custGeom>
                <a:avLst/>
                <a:gdLst/>
                <a:ahLst/>
                <a:cxnLst/>
                <a:rect l="l" t="t" r="r" b="b"/>
                <a:pathLst>
                  <a:path w="6436995" h="3040379">
                    <a:moveTo>
                      <a:pt x="98425" y="0"/>
                    </a:moveTo>
                    <a:lnTo>
                      <a:pt x="0" y="2818511"/>
                    </a:lnTo>
                    <a:lnTo>
                      <a:pt x="6338379" y="3039859"/>
                    </a:lnTo>
                    <a:lnTo>
                      <a:pt x="6436804" y="221361"/>
                    </a:lnTo>
                    <a:lnTo>
                      <a:pt x="98425" y="0"/>
                    </a:lnTo>
                    <a:close/>
                  </a:path>
                </a:pathLst>
              </a:custGeom>
              <a:solidFill>
                <a:srgbClr val="FF62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9">
                <a:extLst>
                  <a:ext uri="{FF2B5EF4-FFF2-40B4-BE49-F238E27FC236}">
                    <a16:creationId xmlns:a16="http://schemas.microsoft.com/office/drawing/2014/main" id="{7D9F1315-49D3-A44E-97B7-B00192C64F8F}"/>
                  </a:ext>
                </a:extLst>
              </p:cNvPr>
              <p:cNvSpPr/>
              <p:nvPr/>
            </p:nvSpPr>
            <p:spPr>
              <a:xfrm>
                <a:off x="5103367" y="3382949"/>
                <a:ext cx="6116320" cy="2792095"/>
              </a:xfrm>
              <a:custGeom>
                <a:avLst/>
                <a:gdLst/>
                <a:ahLst/>
                <a:cxnLst/>
                <a:rect l="l" t="t" r="r" b="b"/>
                <a:pathLst>
                  <a:path w="6116320" h="2792095">
                    <a:moveTo>
                      <a:pt x="6116269" y="0"/>
                    </a:moveTo>
                    <a:lnTo>
                      <a:pt x="0" y="0"/>
                    </a:lnTo>
                    <a:lnTo>
                      <a:pt x="0" y="2791612"/>
                    </a:lnTo>
                    <a:lnTo>
                      <a:pt x="6116269" y="2791612"/>
                    </a:lnTo>
                    <a:lnTo>
                      <a:pt x="611626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10">
                <a:extLst>
                  <a:ext uri="{FF2B5EF4-FFF2-40B4-BE49-F238E27FC236}">
                    <a16:creationId xmlns:a16="http://schemas.microsoft.com/office/drawing/2014/main" id="{FB3A7E61-534B-D049-850A-3C66EAE84A20}"/>
                  </a:ext>
                </a:extLst>
              </p:cNvPr>
              <p:cNvSpPr/>
              <p:nvPr/>
            </p:nvSpPr>
            <p:spPr>
              <a:xfrm>
                <a:off x="5103367" y="3382949"/>
                <a:ext cx="6116320" cy="2792095"/>
              </a:xfrm>
              <a:custGeom>
                <a:avLst/>
                <a:gdLst/>
                <a:ahLst/>
                <a:cxnLst/>
                <a:rect l="l" t="t" r="r" b="b"/>
                <a:pathLst>
                  <a:path w="6116320" h="2792095">
                    <a:moveTo>
                      <a:pt x="0" y="2791612"/>
                    </a:moveTo>
                    <a:lnTo>
                      <a:pt x="6116269" y="2791612"/>
                    </a:lnTo>
                    <a:lnTo>
                      <a:pt x="6116269" y="0"/>
                    </a:lnTo>
                    <a:lnTo>
                      <a:pt x="0" y="0"/>
                    </a:lnTo>
                    <a:lnTo>
                      <a:pt x="0" y="2791612"/>
                    </a:lnTo>
                    <a:close/>
                  </a:path>
                </a:pathLst>
              </a:custGeom>
              <a:ln w="88900">
                <a:solidFill>
                  <a:srgbClr val="1717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5" name="object 11">
              <a:extLst>
                <a:ext uri="{FF2B5EF4-FFF2-40B4-BE49-F238E27FC236}">
                  <a16:creationId xmlns:a16="http://schemas.microsoft.com/office/drawing/2014/main" id="{4CD89454-E3EC-E143-97EC-52FF0614A932}"/>
                </a:ext>
              </a:extLst>
            </p:cNvPr>
            <p:cNvSpPr txBox="1"/>
            <p:nvPr/>
          </p:nvSpPr>
          <p:spPr>
            <a:xfrm>
              <a:off x="5147817" y="3427399"/>
              <a:ext cx="6071870" cy="2725420"/>
            </a:xfrm>
            <a:prstGeom prst="rect">
              <a:avLst/>
            </a:prstGeom>
          </p:spPr>
          <p:txBody>
            <a:bodyPr vert="horz" wrap="square" lIns="0" tIns="125730" rIns="0" bIns="0" rtlCol="0">
              <a:spAutoFit/>
            </a:bodyPr>
            <a:lstStyle/>
            <a:p>
              <a:pPr marR="36195" algn="ctr">
                <a:lnSpc>
                  <a:spcPct val="100000"/>
                </a:lnSpc>
                <a:spcBef>
                  <a:spcPts val="990"/>
                </a:spcBef>
              </a:pPr>
              <a:r>
                <a:rPr sz="4100" b="1" dirty="0">
                  <a:solidFill>
                    <a:srgbClr val="FF6200"/>
                  </a:solidFill>
                  <a:latin typeface="Arial"/>
                  <a:cs typeface="Arial"/>
                </a:rPr>
                <a:t>False</a:t>
              </a:r>
              <a:endParaRPr sz="4100" dirty="0">
                <a:latin typeface="Arial"/>
                <a:cs typeface="Arial"/>
              </a:endParaRPr>
            </a:p>
            <a:p>
              <a:pPr marL="518159" marR="553085" indent="635" algn="ctr">
                <a:lnSpc>
                  <a:spcPts val="2800"/>
                </a:lnSpc>
                <a:spcBef>
                  <a:spcPts val="1340"/>
                </a:spcBef>
              </a:pP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The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sex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in online pornography </a:t>
              </a:r>
              <a:r>
                <a:rPr sz="2600" b="1" spc="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only</a:t>
              </a:r>
              <a:r>
                <a:rPr sz="2600" b="1" spc="-2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focuses</a:t>
              </a:r>
              <a:r>
                <a:rPr sz="2600" b="1" spc="-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on</a:t>
              </a:r>
              <a:r>
                <a:rPr sz="2600" b="1" spc="-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sex</a:t>
              </a:r>
              <a:r>
                <a:rPr sz="2600" b="1" spc="-2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–</a:t>
              </a:r>
              <a:r>
                <a:rPr sz="2600" b="1" spc="-2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it</a:t>
              </a:r>
              <a:r>
                <a:rPr sz="2600" b="1" spc="-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doesn’t </a:t>
              </a:r>
              <a:r>
                <a:rPr sz="2600" b="1" spc="-7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teach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about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loving,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caring and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respectful</a:t>
              </a:r>
              <a:r>
                <a:rPr sz="2600" b="1" spc="-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relationships.</a:t>
              </a:r>
              <a:endParaRPr sz="2600" dirty="0">
                <a:latin typeface="Arial"/>
                <a:cs typeface="Arial"/>
              </a:endParaRPr>
            </a:p>
          </p:txBody>
        </p:sp>
      </p:grpSp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00AE3774-22BA-6C45-9186-8480F5D3F3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765" y="3917922"/>
            <a:ext cx="1950429" cy="1835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3489972" y="0"/>
            <a:ext cx="5213350" cy="680720"/>
          </a:xfrm>
          <a:custGeom>
            <a:avLst/>
            <a:gdLst/>
            <a:ahLst/>
            <a:cxnLst/>
            <a:rect l="l" t="t" r="r" b="b"/>
            <a:pathLst>
              <a:path w="5213350" h="680720">
                <a:moveTo>
                  <a:pt x="5213248" y="0"/>
                </a:moveTo>
                <a:lnTo>
                  <a:pt x="0" y="0"/>
                </a:lnTo>
                <a:lnTo>
                  <a:pt x="0" y="680618"/>
                </a:lnTo>
                <a:lnTo>
                  <a:pt x="5213248" y="680618"/>
                </a:lnTo>
                <a:lnTo>
                  <a:pt x="5213248" y="0"/>
                </a:lnTo>
                <a:close/>
              </a:path>
            </a:pathLst>
          </a:custGeom>
          <a:solidFill>
            <a:srgbClr val="FF6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97963" y="1214653"/>
            <a:ext cx="7597775" cy="2550795"/>
          </a:xfrm>
          <a:custGeom>
            <a:avLst/>
            <a:gdLst/>
            <a:ahLst/>
            <a:cxnLst/>
            <a:rect l="l" t="t" r="r" b="b"/>
            <a:pathLst>
              <a:path w="7597775" h="2550795">
                <a:moveTo>
                  <a:pt x="0" y="2550223"/>
                </a:moveTo>
                <a:lnTo>
                  <a:pt x="7597267" y="2550223"/>
                </a:lnTo>
                <a:lnTo>
                  <a:pt x="7597267" y="0"/>
                </a:lnTo>
                <a:lnTo>
                  <a:pt x="0" y="0"/>
                </a:lnTo>
                <a:lnTo>
                  <a:pt x="0" y="2550223"/>
                </a:lnTo>
                <a:close/>
              </a:path>
            </a:pathLst>
          </a:custGeom>
          <a:ln w="88900">
            <a:solidFill>
              <a:srgbClr val="171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364209" y="1358248"/>
            <a:ext cx="5467985" cy="1742439"/>
          </a:xfrm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12065" marR="5080" indent="-1905" algn="ctr">
              <a:lnSpc>
                <a:spcPts val="4300"/>
              </a:lnSpc>
              <a:spcBef>
                <a:spcPts val="760"/>
              </a:spcBef>
            </a:pPr>
            <a:r>
              <a:rPr sz="4100" spc="-5" dirty="0">
                <a:latin typeface="Arial"/>
                <a:cs typeface="Arial"/>
              </a:rPr>
              <a:t>Most </a:t>
            </a:r>
            <a:r>
              <a:rPr sz="4100" spc="-20" dirty="0">
                <a:latin typeface="Arial"/>
                <a:cs typeface="Arial"/>
              </a:rPr>
              <a:t>people’s </a:t>
            </a:r>
            <a:r>
              <a:rPr sz="4100" dirty="0">
                <a:latin typeface="Arial"/>
                <a:cs typeface="Arial"/>
              </a:rPr>
              <a:t>bodies </a:t>
            </a:r>
            <a:r>
              <a:rPr sz="4100" spc="5" dirty="0">
                <a:latin typeface="Arial"/>
                <a:cs typeface="Arial"/>
              </a:rPr>
              <a:t> </a:t>
            </a:r>
            <a:r>
              <a:rPr sz="4100" dirty="0">
                <a:latin typeface="Arial"/>
                <a:cs typeface="Arial"/>
              </a:rPr>
              <a:t>look</a:t>
            </a:r>
            <a:r>
              <a:rPr sz="4100" spc="-25" dirty="0">
                <a:latin typeface="Arial"/>
                <a:cs typeface="Arial"/>
              </a:rPr>
              <a:t> </a:t>
            </a:r>
            <a:r>
              <a:rPr sz="4100" dirty="0">
                <a:latin typeface="Arial"/>
                <a:cs typeface="Arial"/>
              </a:rPr>
              <a:t>like</a:t>
            </a:r>
            <a:r>
              <a:rPr sz="4100" spc="-25" dirty="0">
                <a:latin typeface="Arial"/>
                <a:cs typeface="Arial"/>
              </a:rPr>
              <a:t> </a:t>
            </a:r>
            <a:r>
              <a:rPr sz="4100" spc="-5" dirty="0">
                <a:latin typeface="Arial"/>
                <a:cs typeface="Arial"/>
              </a:rPr>
              <a:t>the</a:t>
            </a:r>
            <a:r>
              <a:rPr sz="4100" spc="-25" dirty="0">
                <a:latin typeface="Arial"/>
                <a:cs typeface="Arial"/>
              </a:rPr>
              <a:t> </a:t>
            </a:r>
            <a:r>
              <a:rPr sz="4100" dirty="0">
                <a:latin typeface="Arial"/>
                <a:cs typeface="Arial"/>
              </a:rPr>
              <a:t>bodies</a:t>
            </a:r>
            <a:r>
              <a:rPr sz="4100" spc="-20" dirty="0">
                <a:latin typeface="Arial"/>
                <a:cs typeface="Arial"/>
              </a:rPr>
              <a:t> </a:t>
            </a:r>
            <a:r>
              <a:rPr sz="4100" dirty="0">
                <a:latin typeface="Arial"/>
                <a:cs typeface="Arial"/>
              </a:rPr>
              <a:t>in </a:t>
            </a:r>
            <a:r>
              <a:rPr sz="4100" spc="-1125" dirty="0">
                <a:latin typeface="Arial"/>
                <a:cs typeface="Arial"/>
              </a:rPr>
              <a:t> </a:t>
            </a:r>
            <a:r>
              <a:rPr sz="4100" dirty="0">
                <a:latin typeface="Arial"/>
                <a:cs typeface="Arial"/>
              </a:rPr>
              <a:t>online</a:t>
            </a:r>
            <a:r>
              <a:rPr sz="4100" spc="-25" dirty="0">
                <a:latin typeface="Arial"/>
                <a:cs typeface="Arial"/>
              </a:rPr>
              <a:t> </a:t>
            </a:r>
            <a:r>
              <a:rPr sz="4100" dirty="0">
                <a:latin typeface="Arial"/>
                <a:cs typeface="Arial"/>
              </a:rPr>
              <a:t>pornography</a:t>
            </a:r>
            <a:endParaRPr sz="41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5884943" y="3452713"/>
            <a:ext cx="4597400" cy="1703705"/>
            <a:chOff x="5884943" y="3452713"/>
            <a:chExt cx="4597400" cy="1703705"/>
          </a:xfrm>
        </p:grpSpPr>
        <p:sp>
          <p:nvSpPr>
            <p:cNvPr id="8" name="object 8"/>
            <p:cNvSpPr/>
            <p:nvPr/>
          </p:nvSpPr>
          <p:spPr>
            <a:xfrm>
              <a:off x="6011146" y="3576413"/>
              <a:ext cx="4471035" cy="1579880"/>
            </a:xfrm>
            <a:custGeom>
              <a:avLst/>
              <a:gdLst/>
              <a:ahLst/>
              <a:cxnLst/>
              <a:rect l="l" t="t" r="r" b="b"/>
              <a:pathLst>
                <a:path w="4471034" h="1579879">
                  <a:moveTo>
                    <a:pt x="80175" y="0"/>
                  </a:moveTo>
                  <a:lnTo>
                    <a:pt x="0" y="1310919"/>
                  </a:lnTo>
                  <a:lnTo>
                    <a:pt x="4390631" y="1579460"/>
                  </a:lnTo>
                  <a:lnTo>
                    <a:pt x="4470819" y="268554"/>
                  </a:lnTo>
                  <a:lnTo>
                    <a:pt x="80175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923043" y="3490813"/>
              <a:ext cx="4465955" cy="1555115"/>
            </a:xfrm>
            <a:custGeom>
              <a:avLst/>
              <a:gdLst/>
              <a:ahLst/>
              <a:cxnLst/>
              <a:rect l="l" t="t" r="r" b="b"/>
              <a:pathLst>
                <a:path w="4465955" h="1555114">
                  <a:moveTo>
                    <a:pt x="78689" y="0"/>
                  </a:moveTo>
                  <a:lnTo>
                    <a:pt x="0" y="1286598"/>
                  </a:lnTo>
                  <a:lnTo>
                    <a:pt x="4387227" y="1554937"/>
                  </a:lnTo>
                  <a:lnTo>
                    <a:pt x="4465916" y="268338"/>
                  </a:lnTo>
                  <a:lnTo>
                    <a:pt x="786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923043" y="3490813"/>
              <a:ext cx="4465955" cy="1555115"/>
            </a:xfrm>
            <a:custGeom>
              <a:avLst/>
              <a:gdLst/>
              <a:ahLst/>
              <a:cxnLst/>
              <a:rect l="l" t="t" r="r" b="b"/>
              <a:pathLst>
                <a:path w="4465955" h="1555114">
                  <a:moveTo>
                    <a:pt x="78689" y="0"/>
                  </a:moveTo>
                  <a:lnTo>
                    <a:pt x="0" y="1286598"/>
                  </a:lnTo>
                  <a:lnTo>
                    <a:pt x="4387227" y="1554937"/>
                  </a:lnTo>
                  <a:lnTo>
                    <a:pt x="4465916" y="268338"/>
                  </a:lnTo>
                  <a:lnTo>
                    <a:pt x="78689" y="0"/>
                  </a:lnTo>
                  <a:close/>
                </a:path>
              </a:pathLst>
            </a:custGeom>
            <a:ln w="762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6410656" y="3917922"/>
            <a:ext cx="3635375" cy="808990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30"/>
              </a:spcBef>
            </a:pPr>
            <a:r>
              <a:rPr sz="6225" b="1" spc="-772" baseline="12717" dirty="0">
                <a:solidFill>
                  <a:srgbClr val="00995A"/>
                </a:solidFill>
                <a:latin typeface="Arial"/>
                <a:cs typeface="Arial"/>
              </a:rPr>
              <a:t>T</a:t>
            </a:r>
            <a:r>
              <a:rPr sz="6225" b="1" spc="-7" baseline="10709" dirty="0">
                <a:solidFill>
                  <a:srgbClr val="00995A"/>
                </a:solidFill>
                <a:latin typeface="Arial"/>
                <a:cs typeface="Arial"/>
              </a:rPr>
              <a:t>ru</a:t>
            </a:r>
            <a:r>
              <a:rPr sz="6225" b="1" baseline="10709" dirty="0">
                <a:solidFill>
                  <a:srgbClr val="00995A"/>
                </a:solidFill>
                <a:latin typeface="Arial"/>
                <a:cs typeface="Arial"/>
              </a:rPr>
              <a:t>e</a:t>
            </a:r>
            <a:r>
              <a:rPr sz="6225" b="1" spc="-427" baseline="10709" dirty="0">
                <a:solidFill>
                  <a:srgbClr val="00995A"/>
                </a:solidFill>
                <a:latin typeface="Arial"/>
                <a:cs typeface="Arial"/>
              </a:rPr>
              <a:t> </a:t>
            </a:r>
            <a:r>
              <a:rPr sz="6225" b="1" baseline="4016" dirty="0">
                <a:solidFill>
                  <a:srgbClr val="171747"/>
                </a:solidFill>
                <a:latin typeface="Arial"/>
                <a:cs typeface="Arial"/>
              </a:rPr>
              <a:t>or</a:t>
            </a:r>
            <a:r>
              <a:rPr sz="6225" b="1" spc="-434" baseline="4016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50" b="1" dirty="0">
                <a:solidFill>
                  <a:srgbClr val="FF6200"/>
                </a:solidFill>
                <a:latin typeface="Arial"/>
                <a:cs typeface="Arial"/>
              </a:rPr>
              <a:t>Fals</a:t>
            </a:r>
            <a:r>
              <a:rPr sz="4150" b="1" spc="-290" dirty="0">
                <a:solidFill>
                  <a:srgbClr val="FF6200"/>
                </a:solidFill>
                <a:latin typeface="Arial"/>
                <a:cs typeface="Arial"/>
              </a:rPr>
              <a:t>e</a:t>
            </a:r>
            <a:r>
              <a:rPr sz="6225" b="1" baseline="-8701" dirty="0">
                <a:solidFill>
                  <a:srgbClr val="171747"/>
                </a:solidFill>
                <a:latin typeface="Arial"/>
                <a:cs typeface="Arial"/>
              </a:rPr>
              <a:t>?</a:t>
            </a:r>
            <a:endParaRPr sz="6225" baseline="-8701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817144" y="135233"/>
            <a:ext cx="4559935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1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truth</a:t>
            </a:r>
            <a:r>
              <a:rPr sz="21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spc="-5" dirty="0">
                <a:solidFill>
                  <a:srgbClr val="FFFFFF"/>
                </a:solidFill>
                <a:latin typeface="Arial"/>
                <a:cs typeface="Arial"/>
              </a:rPr>
              <a:t>about</a:t>
            </a:r>
            <a:r>
              <a:rPr sz="21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online</a:t>
            </a:r>
            <a:r>
              <a:rPr sz="21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pornography</a:t>
            </a:r>
            <a:endParaRPr sz="2100">
              <a:latin typeface="Arial"/>
              <a:cs typeface="Arial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B52CD8B-4D04-AB4F-ABDB-558F66720B7A}"/>
              </a:ext>
            </a:extLst>
          </p:cNvPr>
          <p:cNvGrpSpPr/>
          <p:nvPr/>
        </p:nvGrpSpPr>
        <p:grpSpPr>
          <a:xfrm>
            <a:off x="2578122" y="3214737"/>
            <a:ext cx="8564880" cy="3274695"/>
            <a:chOff x="2578122" y="3214737"/>
            <a:chExt cx="8564880" cy="3274695"/>
          </a:xfrm>
        </p:grpSpPr>
        <p:grpSp>
          <p:nvGrpSpPr>
            <p:cNvPr id="24" name="object 2">
              <a:extLst>
                <a:ext uri="{FF2B5EF4-FFF2-40B4-BE49-F238E27FC236}">
                  <a16:creationId xmlns:a16="http://schemas.microsoft.com/office/drawing/2014/main" id="{1567D2E6-B851-0F4F-9168-3B8D10D471BC}"/>
                </a:ext>
              </a:extLst>
            </p:cNvPr>
            <p:cNvGrpSpPr/>
            <p:nvPr/>
          </p:nvGrpSpPr>
          <p:grpSpPr>
            <a:xfrm>
              <a:off x="2578122" y="3214737"/>
              <a:ext cx="8564880" cy="3274695"/>
              <a:chOff x="2578122" y="3214737"/>
              <a:chExt cx="8564880" cy="3274695"/>
            </a:xfrm>
          </p:grpSpPr>
          <p:sp>
            <p:nvSpPr>
              <p:cNvPr id="27" name="object 3">
                <a:extLst>
                  <a:ext uri="{FF2B5EF4-FFF2-40B4-BE49-F238E27FC236}">
                    <a16:creationId xmlns:a16="http://schemas.microsoft.com/office/drawing/2014/main" id="{2CFD670E-5BD3-1E42-9D97-77340101E31E}"/>
                  </a:ext>
                </a:extLst>
              </p:cNvPr>
              <p:cNvSpPr/>
              <p:nvPr/>
            </p:nvSpPr>
            <p:spPr>
              <a:xfrm>
                <a:off x="2578122" y="3214737"/>
                <a:ext cx="8564880" cy="3114675"/>
              </a:xfrm>
              <a:custGeom>
                <a:avLst/>
                <a:gdLst/>
                <a:ahLst/>
                <a:cxnLst/>
                <a:rect l="l" t="t" r="r" b="b"/>
                <a:pathLst>
                  <a:path w="8564880" h="3114675">
                    <a:moveTo>
                      <a:pt x="98425" y="0"/>
                    </a:moveTo>
                    <a:lnTo>
                      <a:pt x="0" y="2818511"/>
                    </a:lnTo>
                    <a:lnTo>
                      <a:pt x="8465870" y="3114154"/>
                    </a:lnTo>
                    <a:lnTo>
                      <a:pt x="8564295" y="295643"/>
                    </a:lnTo>
                    <a:lnTo>
                      <a:pt x="98425" y="0"/>
                    </a:lnTo>
                    <a:close/>
                  </a:path>
                </a:pathLst>
              </a:custGeom>
              <a:solidFill>
                <a:srgbClr val="FF62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4">
                <a:extLst>
                  <a:ext uri="{FF2B5EF4-FFF2-40B4-BE49-F238E27FC236}">
                    <a16:creationId xmlns:a16="http://schemas.microsoft.com/office/drawing/2014/main" id="{D1034F94-7850-4B4D-87C3-E38EE1DE6879}"/>
                  </a:ext>
                </a:extLst>
              </p:cNvPr>
              <p:cNvSpPr/>
              <p:nvPr/>
            </p:nvSpPr>
            <p:spPr>
              <a:xfrm>
                <a:off x="2672448" y="3382937"/>
                <a:ext cx="8289290" cy="3061970"/>
              </a:xfrm>
              <a:custGeom>
                <a:avLst/>
                <a:gdLst/>
                <a:ahLst/>
                <a:cxnLst/>
                <a:rect l="l" t="t" r="r" b="b"/>
                <a:pathLst>
                  <a:path w="8289290" h="3061970">
                    <a:moveTo>
                      <a:pt x="8288870" y="0"/>
                    </a:moveTo>
                    <a:lnTo>
                      <a:pt x="0" y="0"/>
                    </a:lnTo>
                    <a:lnTo>
                      <a:pt x="0" y="3061614"/>
                    </a:lnTo>
                    <a:lnTo>
                      <a:pt x="8288870" y="3061614"/>
                    </a:lnTo>
                    <a:lnTo>
                      <a:pt x="828887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5">
                <a:extLst>
                  <a:ext uri="{FF2B5EF4-FFF2-40B4-BE49-F238E27FC236}">
                    <a16:creationId xmlns:a16="http://schemas.microsoft.com/office/drawing/2014/main" id="{C3939F37-F749-0A4A-A1F4-B5F58B0A82DD}"/>
                  </a:ext>
                </a:extLst>
              </p:cNvPr>
              <p:cNvSpPr/>
              <p:nvPr/>
            </p:nvSpPr>
            <p:spPr>
              <a:xfrm>
                <a:off x="2672448" y="3382937"/>
                <a:ext cx="8289290" cy="3061970"/>
              </a:xfrm>
              <a:custGeom>
                <a:avLst/>
                <a:gdLst/>
                <a:ahLst/>
                <a:cxnLst/>
                <a:rect l="l" t="t" r="r" b="b"/>
                <a:pathLst>
                  <a:path w="8289290" h="3061970">
                    <a:moveTo>
                      <a:pt x="0" y="3061614"/>
                    </a:moveTo>
                    <a:lnTo>
                      <a:pt x="8288870" y="3061614"/>
                    </a:lnTo>
                    <a:lnTo>
                      <a:pt x="8288870" y="0"/>
                    </a:lnTo>
                    <a:lnTo>
                      <a:pt x="0" y="0"/>
                    </a:lnTo>
                    <a:lnTo>
                      <a:pt x="0" y="3061614"/>
                    </a:lnTo>
                    <a:close/>
                  </a:path>
                </a:pathLst>
              </a:custGeom>
              <a:ln w="88900">
                <a:solidFill>
                  <a:srgbClr val="1717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5" name="object 6">
              <a:extLst>
                <a:ext uri="{FF2B5EF4-FFF2-40B4-BE49-F238E27FC236}">
                  <a16:creationId xmlns:a16="http://schemas.microsoft.com/office/drawing/2014/main" id="{FF046008-F030-F448-A60B-EA0FBA27A4C2}"/>
                </a:ext>
              </a:extLst>
            </p:cNvPr>
            <p:cNvSpPr txBox="1"/>
            <p:nvPr/>
          </p:nvSpPr>
          <p:spPr>
            <a:xfrm>
              <a:off x="3064202" y="4290090"/>
              <a:ext cx="7506334" cy="1854353"/>
            </a:xfrm>
            <a:prstGeom prst="rect">
              <a:avLst/>
            </a:prstGeom>
          </p:spPr>
          <p:txBody>
            <a:bodyPr vert="horz" wrap="square" lIns="0" tIns="58419" rIns="0" bIns="0" rtlCol="0">
              <a:spAutoFit/>
            </a:bodyPr>
            <a:lstStyle/>
            <a:p>
              <a:pPr marL="257175" marR="246379" algn="ctr">
                <a:lnSpc>
                  <a:spcPts val="2800"/>
                </a:lnSpc>
                <a:spcBef>
                  <a:spcPts val="459"/>
                </a:spcBef>
              </a:pP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The</a:t>
              </a:r>
              <a:r>
                <a:rPr sz="2600" b="1" spc="-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people</a:t>
              </a:r>
              <a:r>
                <a:rPr sz="2600" b="1" spc="-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in</a:t>
              </a:r>
              <a:r>
                <a:rPr sz="2600" b="1" spc="-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porn</a:t>
              </a:r>
              <a:r>
                <a:rPr lang="en-GB" sz="2600" b="1" dirty="0" err="1">
                  <a:solidFill>
                    <a:srgbClr val="171747"/>
                  </a:solidFill>
                  <a:latin typeface="Arial"/>
                  <a:cs typeface="Arial"/>
                </a:rPr>
                <a:t>ography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are</a:t>
              </a:r>
              <a:r>
                <a:rPr sz="2600" b="1" spc="-2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often</a:t>
              </a:r>
              <a:r>
                <a:rPr sz="2600" b="1" spc="-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picked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because </a:t>
              </a:r>
              <a:r>
                <a:rPr sz="2600" b="1" spc="-7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of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what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their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bodies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look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like,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but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this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is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not</a:t>
              </a:r>
              <a:r>
                <a:rPr lang="en-GB" sz="2600" b="1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what </a:t>
              </a:r>
              <a:r>
                <a:rPr sz="2600" b="1" spc="-15" dirty="0">
                  <a:solidFill>
                    <a:srgbClr val="171747"/>
                  </a:solidFill>
                  <a:latin typeface="Arial"/>
                  <a:cs typeface="Arial"/>
                </a:rPr>
                <a:t>everyone’s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bodies look like. </a:t>
              </a:r>
              <a:r>
                <a:rPr sz="2600" b="1" spc="-65" dirty="0">
                  <a:solidFill>
                    <a:srgbClr val="171747"/>
                  </a:solidFill>
                  <a:latin typeface="Arial"/>
                  <a:cs typeface="Arial"/>
                </a:rPr>
                <a:t>You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shouldn’t </a:t>
              </a:r>
              <a:r>
                <a:rPr sz="2600" b="1" spc="-7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compare your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own body to the bodies of those</a:t>
              </a:r>
              <a:r>
                <a:rPr sz="2600" b="1" spc="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in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online </a:t>
              </a:r>
              <a:r>
                <a:rPr sz="2600" b="1" spc="-20" dirty="0">
                  <a:solidFill>
                    <a:srgbClr val="171747"/>
                  </a:solidFill>
                  <a:latin typeface="Arial"/>
                  <a:cs typeface="Arial"/>
                </a:rPr>
                <a:t>pornography.</a:t>
              </a:r>
              <a:endParaRPr sz="2600" dirty="0">
                <a:latin typeface="Arial"/>
                <a:cs typeface="Arial"/>
              </a:endParaRPr>
            </a:p>
          </p:txBody>
        </p:sp>
        <p:sp>
          <p:nvSpPr>
            <p:cNvPr id="26" name="object 7">
              <a:extLst>
                <a:ext uri="{FF2B5EF4-FFF2-40B4-BE49-F238E27FC236}">
                  <a16:creationId xmlns:a16="http://schemas.microsoft.com/office/drawing/2014/main" id="{54DC6C3F-49FC-EA4A-862E-9A011BBCE17C}"/>
                </a:ext>
              </a:extLst>
            </p:cNvPr>
            <p:cNvSpPr txBox="1"/>
            <p:nvPr/>
          </p:nvSpPr>
          <p:spPr>
            <a:xfrm>
              <a:off x="6138436" y="3540903"/>
              <a:ext cx="1357630" cy="65024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4100" b="1" dirty="0">
                  <a:solidFill>
                    <a:srgbClr val="FF6200"/>
                  </a:solidFill>
                  <a:latin typeface="Arial"/>
                  <a:cs typeface="Arial"/>
                </a:rPr>
                <a:t>False</a:t>
              </a:r>
              <a:endParaRPr sz="4100">
                <a:latin typeface="Arial"/>
                <a:cs typeface="Arial"/>
              </a:endParaRPr>
            </a:p>
          </p:txBody>
        </p:sp>
      </p:grpSp>
      <p:pic>
        <p:nvPicPr>
          <p:cNvPr id="30" name="Picture 29" descr="Icon&#10;&#10;Description automatically generated">
            <a:extLst>
              <a:ext uri="{FF2B5EF4-FFF2-40B4-BE49-F238E27FC236}">
                <a16:creationId xmlns:a16="http://schemas.microsoft.com/office/drawing/2014/main" id="{A4866D2A-B2A4-3744-AB95-10DB2F5E2B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141" y="3948745"/>
            <a:ext cx="1729352" cy="25507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3489972" y="0"/>
            <a:ext cx="5213350" cy="680720"/>
          </a:xfrm>
          <a:custGeom>
            <a:avLst/>
            <a:gdLst/>
            <a:ahLst/>
            <a:cxnLst/>
            <a:rect l="l" t="t" r="r" b="b"/>
            <a:pathLst>
              <a:path w="5213350" h="680720">
                <a:moveTo>
                  <a:pt x="5213248" y="0"/>
                </a:moveTo>
                <a:lnTo>
                  <a:pt x="0" y="0"/>
                </a:lnTo>
                <a:lnTo>
                  <a:pt x="0" y="680618"/>
                </a:lnTo>
                <a:lnTo>
                  <a:pt x="5213248" y="680618"/>
                </a:lnTo>
                <a:lnTo>
                  <a:pt x="5213248" y="0"/>
                </a:lnTo>
                <a:close/>
              </a:path>
            </a:pathLst>
          </a:custGeom>
          <a:solidFill>
            <a:srgbClr val="FF6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218044" y="1448816"/>
            <a:ext cx="9757410" cy="2197100"/>
          </a:xfrm>
          <a:custGeom>
            <a:avLst/>
            <a:gdLst/>
            <a:ahLst/>
            <a:cxnLst/>
            <a:rect l="l" t="t" r="r" b="b"/>
            <a:pathLst>
              <a:path w="9757410" h="2197100">
                <a:moveTo>
                  <a:pt x="0" y="2197099"/>
                </a:moveTo>
                <a:lnTo>
                  <a:pt x="9757105" y="2197099"/>
                </a:lnTo>
                <a:lnTo>
                  <a:pt x="9757105" y="0"/>
                </a:lnTo>
                <a:lnTo>
                  <a:pt x="0" y="0"/>
                </a:lnTo>
                <a:lnTo>
                  <a:pt x="0" y="2197099"/>
                </a:lnTo>
                <a:close/>
              </a:path>
            </a:pathLst>
          </a:custGeom>
          <a:ln w="88900">
            <a:solidFill>
              <a:srgbClr val="171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000167" y="1794304"/>
            <a:ext cx="8195309" cy="1196340"/>
          </a:xfrm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1506220" marR="5080" indent="-1494155">
              <a:lnSpc>
                <a:spcPts val="4300"/>
              </a:lnSpc>
              <a:spcBef>
                <a:spcPts val="760"/>
              </a:spcBef>
            </a:pPr>
            <a:r>
              <a:rPr sz="4100" spc="-25" dirty="0">
                <a:latin typeface="Arial"/>
                <a:cs typeface="Arial"/>
              </a:rPr>
              <a:t>Watching</a:t>
            </a:r>
            <a:r>
              <a:rPr sz="4100" spc="-35" dirty="0">
                <a:latin typeface="Arial"/>
                <a:cs typeface="Arial"/>
              </a:rPr>
              <a:t> </a:t>
            </a:r>
            <a:r>
              <a:rPr sz="4100" dirty="0">
                <a:latin typeface="Arial"/>
                <a:cs typeface="Arial"/>
              </a:rPr>
              <a:t>pornography</a:t>
            </a:r>
            <a:r>
              <a:rPr sz="4100" spc="-30" dirty="0">
                <a:latin typeface="Arial"/>
                <a:cs typeface="Arial"/>
              </a:rPr>
              <a:t> </a:t>
            </a:r>
            <a:r>
              <a:rPr sz="4100" dirty="0">
                <a:latin typeface="Arial"/>
                <a:cs typeface="Arial"/>
              </a:rPr>
              <a:t>upsets</a:t>
            </a:r>
            <a:r>
              <a:rPr sz="4100" spc="-25" dirty="0">
                <a:latin typeface="Arial"/>
                <a:cs typeface="Arial"/>
              </a:rPr>
              <a:t> </a:t>
            </a:r>
            <a:r>
              <a:rPr sz="4100" dirty="0">
                <a:latin typeface="Arial"/>
                <a:cs typeface="Arial"/>
              </a:rPr>
              <a:t>or </a:t>
            </a:r>
            <a:r>
              <a:rPr sz="4100" spc="-1125" dirty="0">
                <a:latin typeface="Arial"/>
                <a:cs typeface="Arial"/>
              </a:rPr>
              <a:t> </a:t>
            </a:r>
            <a:r>
              <a:rPr sz="4100" dirty="0">
                <a:latin typeface="Arial"/>
                <a:cs typeface="Arial"/>
              </a:rPr>
              <a:t>worries</a:t>
            </a:r>
            <a:r>
              <a:rPr sz="4100" spc="-10" dirty="0">
                <a:latin typeface="Arial"/>
                <a:cs typeface="Arial"/>
              </a:rPr>
              <a:t> </a:t>
            </a:r>
            <a:r>
              <a:rPr sz="4100" spc="-5" dirty="0">
                <a:latin typeface="Arial"/>
                <a:cs typeface="Arial"/>
              </a:rPr>
              <a:t>some</a:t>
            </a:r>
            <a:r>
              <a:rPr sz="4100" spc="-15" dirty="0">
                <a:latin typeface="Arial"/>
                <a:cs typeface="Arial"/>
              </a:rPr>
              <a:t> </a:t>
            </a:r>
            <a:r>
              <a:rPr sz="4100" dirty="0">
                <a:latin typeface="Arial"/>
                <a:cs typeface="Arial"/>
              </a:rPr>
              <a:t>people</a:t>
            </a:r>
            <a:endParaRPr sz="41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5884943" y="3452713"/>
            <a:ext cx="4597400" cy="1703705"/>
            <a:chOff x="5884943" y="3452713"/>
            <a:chExt cx="4597400" cy="1703705"/>
          </a:xfrm>
        </p:grpSpPr>
        <p:sp>
          <p:nvSpPr>
            <p:cNvPr id="7" name="object 7"/>
            <p:cNvSpPr/>
            <p:nvPr/>
          </p:nvSpPr>
          <p:spPr>
            <a:xfrm>
              <a:off x="6011146" y="3576413"/>
              <a:ext cx="4471035" cy="1579880"/>
            </a:xfrm>
            <a:custGeom>
              <a:avLst/>
              <a:gdLst/>
              <a:ahLst/>
              <a:cxnLst/>
              <a:rect l="l" t="t" r="r" b="b"/>
              <a:pathLst>
                <a:path w="4471034" h="1579879">
                  <a:moveTo>
                    <a:pt x="80175" y="0"/>
                  </a:moveTo>
                  <a:lnTo>
                    <a:pt x="0" y="1310919"/>
                  </a:lnTo>
                  <a:lnTo>
                    <a:pt x="4390631" y="1579460"/>
                  </a:lnTo>
                  <a:lnTo>
                    <a:pt x="4470819" y="268554"/>
                  </a:lnTo>
                  <a:lnTo>
                    <a:pt x="80175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923043" y="3490813"/>
              <a:ext cx="4465955" cy="1555115"/>
            </a:xfrm>
            <a:custGeom>
              <a:avLst/>
              <a:gdLst/>
              <a:ahLst/>
              <a:cxnLst/>
              <a:rect l="l" t="t" r="r" b="b"/>
              <a:pathLst>
                <a:path w="4465955" h="1555114">
                  <a:moveTo>
                    <a:pt x="78689" y="0"/>
                  </a:moveTo>
                  <a:lnTo>
                    <a:pt x="0" y="1286598"/>
                  </a:lnTo>
                  <a:lnTo>
                    <a:pt x="4387227" y="1554937"/>
                  </a:lnTo>
                  <a:lnTo>
                    <a:pt x="4465916" y="268338"/>
                  </a:lnTo>
                  <a:lnTo>
                    <a:pt x="786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923043" y="3490813"/>
              <a:ext cx="4465955" cy="1555115"/>
            </a:xfrm>
            <a:custGeom>
              <a:avLst/>
              <a:gdLst/>
              <a:ahLst/>
              <a:cxnLst/>
              <a:rect l="l" t="t" r="r" b="b"/>
              <a:pathLst>
                <a:path w="4465955" h="1555114">
                  <a:moveTo>
                    <a:pt x="78689" y="0"/>
                  </a:moveTo>
                  <a:lnTo>
                    <a:pt x="0" y="1286598"/>
                  </a:lnTo>
                  <a:lnTo>
                    <a:pt x="4387227" y="1554937"/>
                  </a:lnTo>
                  <a:lnTo>
                    <a:pt x="4465916" y="268338"/>
                  </a:lnTo>
                  <a:lnTo>
                    <a:pt x="78689" y="0"/>
                  </a:lnTo>
                  <a:close/>
                </a:path>
              </a:pathLst>
            </a:custGeom>
            <a:ln w="762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6410656" y="3917922"/>
            <a:ext cx="3635375" cy="808990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30"/>
              </a:spcBef>
            </a:pPr>
            <a:r>
              <a:rPr sz="6225" b="1" spc="-772" baseline="12717" dirty="0">
                <a:solidFill>
                  <a:srgbClr val="00995A"/>
                </a:solidFill>
                <a:latin typeface="Arial"/>
                <a:cs typeface="Arial"/>
              </a:rPr>
              <a:t>T</a:t>
            </a:r>
            <a:r>
              <a:rPr sz="6225" b="1" spc="-7" baseline="10709" dirty="0">
                <a:solidFill>
                  <a:srgbClr val="00995A"/>
                </a:solidFill>
                <a:latin typeface="Arial"/>
                <a:cs typeface="Arial"/>
              </a:rPr>
              <a:t>ru</a:t>
            </a:r>
            <a:r>
              <a:rPr sz="6225" b="1" baseline="10709" dirty="0">
                <a:solidFill>
                  <a:srgbClr val="00995A"/>
                </a:solidFill>
                <a:latin typeface="Arial"/>
                <a:cs typeface="Arial"/>
              </a:rPr>
              <a:t>e</a:t>
            </a:r>
            <a:r>
              <a:rPr sz="6225" b="1" spc="-427" baseline="10709" dirty="0">
                <a:solidFill>
                  <a:srgbClr val="00995A"/>
                </a:solidFill>
                <a:latin typeface="Arial"/>
                <a:cs typeface="Arial"/>
              </a:rPr>
              <a:t> </a:t>
            </a:r>
            <a:r>
              <a:rPr sz="6225" b="1" baseline="4016" dirty="0">
                <a:solidFill>
                  <a:srgbClr val="171747"/>
                </a:solidFill>
                <a:latin typeface="Arial"/>
                <a:cs typeface="Arial"/>
              </a:rPr>
              <a:t>or</a:t>
            </a:r>
            <a:r>
              <a:rPr sz="6225" b="1" spc="-434" baseline="4016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150" b="1" dirty="0">
                <a:solidFill>
                  <a:srgbClr val="FF6200"/>
                </a:solidFill>
                <a:latin typeface="Arial"/>
                <a:cs typeface="Arial"/>
              </a:rPr>
              <a:t>Fals</a:t>
            </a:r>
            <a:r>
              <a:rPr sz="4150" b="1" spc="-290" dirty="0">
                <a:solidFill>
                  <a:srgbClr val="FF6200"/>
                </a:solidFill>
                <a:latin typeface="Arial"/>
                <a:cs typeface="Arial"/>
              </a:rPr>
              <a:t>e</a:t>
            </a:r>
            <a:r>
              <a:rPr sz="6225" b="1" baseline="-8701" dirty="0">
                <a:solidFill>
                  <a:srgbClr val="171747"/>
                </a:solidFill>
                <a:latin typeface="Arial"/>
                <a:cs typeface="Arial"/>
              </a:rPr>
              <a:t>?</a:t>
            </a:r>
            <a:endParaRPr sz="6225" baseline="-8701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817144" y="135233"/>
            <a:ext cx="4559935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1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truth</a:t>
            </a:r>
            <a:r>
              <a:rPr sz="21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spc="-5" dirty="0">
                <a:solidFill>
                  <a:srgbClr val="FFFFFF"/>
                </a:solidFill>
                <a:latin typeface="Arial"/>
                <a:cs typeface="Arial"/>
              </a:rPr>
              <a:t>about</a:t>
            </a:r>
            <a:r>
              <a:rPr sz="21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online</a:t>
            </a:r>
            <a:r>
              <a:rPr sz="21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pornography</a:t>
            </a:r>
            <a:endParaRPr sz="2100">
              <a:latin typeface="Arial"/>
              <a:cs typeface="Arial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AF5FDAD-CB31-5949-B1FD-3B52BBDED8C9}"/>
              </a:ext>
            </a:extLst>
          </p:cNvPr>
          <p:cNvGrpSpPr/>
          <p:nvPr/>
        </p:nvGrpSpPr>
        <p:grpSpPr>
          <a:xfrm>
            <a:off x="4188604" y="3216249"/>
            <a:ext cx="7236459" cy="3185160"/>
            <a:chOff x="4188604" y="3216249"/>
            <a:chExt cx="7236459" cy="3185160"/>
          </a:xfrm>
        </p:grpSpPr>
        <p:grpSp>
          <p:nvGrpSpPr>
            <p:cNvPr id="26" name="object 2">
              <a:extLst>
                <a:ext uri="{FF2B5EF4-FFF2-40B4-BE49-F238E27FC236}">
                  <a16:creationId xmlns:a16="http://schemas.microsoft.com/office/drawing/2014/main" id="{8C89BC2B-3002-1E4E-B9BA-4E7E4FA04F49}"/>
                </a:ext>
              </a:extLst>
            </p:cNvPr>
            <p:cNvGrpSpPr/>
            <p:nvPr/>
          </p:nvGrpSpPr>
          <p:grpSpPr>
            <a:xfrm>
              <a:off x="4188604" y="3216249"/>
              <a:ext cx="7236459" cy="3185160"/>
              <a:chOff x="4188604" y="3216249"/>
              <a:chExt cx="7236459" cy="3185160"/>
            </a:xfrm>
          </p:grpSpPr>
          <p:sp>
            <p:nvSpPr>
              <p:cNvPr id="28" name="object 3">
                <a:extLst>
                  <a:ext uri="{FF2B5EF4-FFF2-40B4-BE49-F238E27FC236}">
                    <a16:creationId xmlns:a16="http://schemas.microsoft.com/office/drawing/2014/main" id="{4DCCE869-B61D-3B42-B731-89F63C892BB9}"/>
                  </a:ext>
                </a:extLst>
              </p:cNvPr>
              <p:cNvSpPr/>
              <p:nvPr/>
            </p:nvSpPr>
            <p:spPr>
              <a:xfrm>
                <a:off x="4188604" y="3216249"/>
                <a:ext cx="7236459" cy="3185160"/>
              </a:xfrm>
              <a:custGeom>
                <a:avLst/>
                <a:gdLst/>
                <a:ahLst/>
                <a:cxnLst/>
                <a:rect l="l" t="t" r="r" b="b"/>
                <a:pathLst>
                  <a:path w="7236459" h="3185160">
                    <a:moveTo>
                      <a:pt x="102501" y="0"/>
                    </a:moveTo>
                    <a:lnTo>
                      <a:pt x="0" y="2935414"/>
                    </a:lnTo>
                    <a:lnTo>
                      <a:pt x="7133831" y="3184550"/>
                    </a:lnTo>
                    <a:lnTo>
                      <a:pt x="7236345" y="249135"/>
                    </a:lnTo>
                    <a:lnTo>
                      <a:pt x="102501" y="0"/>
                    </a:lnTo>
                    <a:close/>
                  </a:path>
                </a:pathLst>
              </a:custGeom>
              <a:solidFill>
                <a:srgbClr val="0099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4">
                <a:extLst>
                  <a:ext uri="{FF2B5EF4-FFF2-40B4-BE49-F238E27FC236}">
                    <a16:creationId xmlns:a16="http://schemas.microsoft.com/office/drawing/2014/main" id="{78C56D1F-CE61-1D44-B1B4-D49F82FE7774}"/>
                  </a:ext>
                </a:extLst>
              </p:cNvPr>
              <p:cNvSpPr/>
              <p:nvPr/>
            </p:nvSpPr>
            <p:spPr>
              <a:xfrm>
                <a:off x="4371581" y="3382937"/>
                <a:ext cx="6872605" cy="2850515"/>
              </a:xfrm>
              <a:custGeom>
                <a:avLst/>
                <a:gdLst/>
                <a:ahLst/>
                <a:cxnLst/>
                <a:rect l="l" t="t" r="r" b="b"/>
                <a:pathLst>
                  <a:path w="6872605" h="2850515">
                    <a:moveTo>
                      <a:pt x="6872274" y="0"/>
                    </a:moveTo>
                    <a:lnTo>
                      <a:pt x="0" y="0"/>
                    </a:lnTo>
                    <a:lnTo>
                      <a:pt x="0" y="2850400"/>
                    </a:lnTo>
                    <a:lnTo>
                      <a:pt x="6872274" y="2850400"/>
                    </a:lnTo>
                    <a:lnTo>
                      <a:pt x="687227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5">
                <a:extLst>
                  <a:ext uri="{FF2B5EF4-FFF2-40B4-BE49-F238E27FC236}">
                    <a16:creationId xmlns:a16="http://schemas.microsoft.com/office/drawing/2014/main" id="{C6D23C2B-1B08-1346-B153-CFCCC456F3EC}"/>
                  </a:ext>
                </a:extLst>
              </p:cNvPr>
              <p:cNvSpPr/>
              <p:nvPr/>
            </p:nvSpPr>
            <p:spPr>
              <a:xfrm>
                <a:off x="4371581" y="3382937"/>
                <a:ext cx="6872605" cy="2850515"/>
              </a:xfrm>
              <a:custGeom>
                <a:avLst/>
                <a:gdLst/>
                <a:ahLst/>
                <a:cxnLst/>
                <a:rect l="l" t="t" r="r" b="b"/>
                <a:pathLst>
                  <a:path w="6872605" h="2850515">
                    <a:moveTo>
                      <a:pt x="0" y="2850400"/>
                    </a:moveTo>
                    <a:lnTo>
                      <a:pt x="6872274" y="2850400"/>
                    </a:lnTo>
                    <a:lnTo>
                      <a:pt x="6872274" y="0"/>
                    </a:lnTo>
                    <a:lnTo>
                      <a:pt x="0" y="0"/>
                    </a:lnTo>
                    <a:lnTo>
                      <a:pt x="0" y="2850400"/>
                    </a:lnTo>
                    <a:close/>
                  </a:path>
                </a:pathLst>
              </a:custGeom>
              <a:ln w="88900">
                <a:solidFill>
                  <a:srgbClr val="1717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7" name="object 6">
              <a:extLst>
                <a:ext uri="{FF2B5EF4-FFF2-40B4-BE49-F238E27FC236}">
                  <a16:creationId xmlns:a16="http://schemas.microsoft.com/office/drawing/2014/main" id="{EB9205D8-F7DE-764E-8BEF-537BEA8947E9}"/>
                </a:ext>
              </a:extLst>
            </p:cNvPr>
            <p:cNvSpPr txBox="1"/>
            <p:nvPr/>
          </p:nvSpPr>
          <p:spPr>
            <a:xfrm>
              <a:off x="4371581" y="3427386"/>
              <a:ext cx="6828155" cy="2783840"/>
            </a:xfrm>
            <a:prstGeom prst="rect">
              <a:avLst/>
            </a:prstGeom>
            <a:noFill/>
          </p:spPr>
          <p:txBody>
            <a:bodyPr vert="horz" wrap="square" lIns="0" tIns="125730" rIns="0" bIns="0" rtlCol="0">
              <a:spAutoFit/>
            </a:bodyPr>
            <a:lstStyle/>
            <a:p>
              <a:pPr marL="43815" algn="ctr">
                <a:lnSpc>
                  <a:spcPct val="100000"/>
                </a:lnSpc>
                <a:spcBef>
                  <a:spcPts val="990"/>
                </a:spcBef>
              </a:pPr>
              <a:r>
                <a:rPr sz="4100" b="1" spc="-65" dirty="0">
                  <a:solidFill>
                    <a:srgbClr val="249550"/>
                  </a:solidFill>
                  <a:latin typeface="Arial"/>
                  <a:cs typeface="Arial"/>
                </a:rPr>
                <a:t>True</a:t>
              </a:r>
              <a:endParaRPr sz="4100" dirty="0">
                <a:latin typeface="Arial"/>
                <a:cs typeface="Arial"/>
              </a:endParaRPr>
            </a:p>
            <a:p>
              <a:pPr marL="473075" marR="417195" indent="-5080" algn="ctr">
                <a:lnSpc>
                  <a:spcPts val="2800"/>
                </a:lnSpc>
                <a:spcBef>
                  <a:spcPts val="1340"/>
                </a:spcBef>
              </a:pP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Although some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people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may enjoy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 watching online </a:t>
              </a:r>
              <a:r>
                <a:rPr sz="2600" b="1" spc="-20" dirty="0">
                  <a:solidFill>
                    <a:srgbClr val="171747"/>
                  </a:solidFill>
                  <a:latin typeface="Arial"/>
                  <a:cs typeface="Arial"/>
                </a:rPr>
                <a:t>pornography,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a lot of </a:t>
              </a:r>
              <a:r>
                <a:rPr sz="2600" b="1" spc="-7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people</a:t>
              </a:r>
              <a:r>
                <a:rPr sz="2600" b="1" spc="-2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feel</a:t>
              </a:r>
              <a:r>
                <a:rPr sz="2600" b="1" spc="-2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uncomfortable</a:t>
              </a:r>
              <a:r>
                <a:rPr sz="2600" b="1" spc="-2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watching</a:t>
              </a:r>
              <a:r>
                <a:rPr sz="2600" b="1" spc="-2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it </a:t>
              </a:r>
              <a:r>
                <a:rPr sz="2600" b="1" spc="-7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and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do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not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 enjoy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seeing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it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 at</a:t>
              </a:r>
              <a:r>
                <a:rPr sz="26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all.</a:t>
              </a:r>
              <a:endParaRPr sz="2600" dirty="0">
                <a:latin typeface="Arial"/>
                <a:cs typeface="Arial"/>
              </a:endParaRPr>
            </a:p>
          </p:txBody>
        </p:sp>
      </p:grpSp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B2E93B54-F179-D748-8AA0-9B65D7DA69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428" y="4107930"/>
            <a:ext cx="2087903" cy="18759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9660" cy="533400"/>
          </a:xfrm>
          <a:custGeom>
            <a:avLst/>
            <a:gdLst/>
            <a:ahLst/>
            <a:cxnLst/>
            <a:rect l="l" t="t" r="r" b="b"/>
            <a:pathLst>
              <a:path w="1089660" h="533400">
                <a:moveTo>
                  <a:pt x="1089101" y="0"/>
                </a:moveTo>
                <a:lnTo>
                  <a:pt x="0" y="0"/>
                </a:lnTo>
                <a:lnTo>
                  <a:pt x="0" y="533400"/>
                </a:lnTo>
                <a:lnTo>
                  <a:pt x="1089101" y="533400"/>
                </a:lnTo>
                <a:lnTo>
                  <a:pt x="1089101" y="0"/>
                </a:lnTo>
                <a:close/>
              </a:path>
            </a:pathLst>
          </a:custGeom>
          <a:solidFill>
            <a:srgbClr val="FFD0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76549" y="158774"/>
            <a:ext cx="805815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dirty="0">
                <a:solidFill>
                  <a:srgbClr val="5A5A7C"/>
                </a:solidFill>
                <a:latin typeface="Arial"/>
                <a:cs typeface="Arial"/>
              </a:rPr>
              <a:t>Plenary</a:t>
            </a:r>
            <a:endParaRPr sz="17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0410643" y="3312053"/>
            <a:ext cx="963294" cy="1313180"/>
            <a:chOff x="10410643" y="3312053"/>
            <a:chExt cx="963294" cy="1313180"/>
          </a:xfrm>
        </p:grpSpPr>
        <p:sp>
          <p:nvSpPr>
            <p:cNvPr id="5" name="object 5"/>
            <p:cNvSpPr/>
            <p:nvPr/>
          </p:nvSpPr>
          <p:spPr>
            <a:xfrm>
              <a:off x="10538427" y="3388347"/>
              <a:ext cx="835025" cy="1236980"/>
            </a:xfrm>
            <a:custGeom>
              <a:avLst/>
              <a:gdLst/>
              <a:ahLst/>
              <a:cxnLst/>
              <a:rect l="l" t="t" r="r" b="b"/>
              <a:pathLst>
                <a:path w="835025" h="1236979">
                  <a:moveTo>
                    <a:pt x="556863" y="992266"/>
                  </a:moveTo>
                  <a:lnTo>
                    <a:pt x="402367" y="1015354"/>
                  </a:lnTo>
                  <a:lnTo>
                    <a:pt x="362583" y="1039124"/>
                  </a:lnTo>
                  <a:lnTo>
                    <a:pt x="351097" y="1084658"/>
                  </a:lnTo>
                  <a:lnTo>
                    <a:pt x="366109" y="1185141"/>
                  </a:lnTo>
                  <a:lnTo>
                    <a:pt x="374225" y="1207647"/>
                  </a:lnTo>
                  <a:lnTo>
                    <a:pt x="389869" y="1224931"/>
                  </a:lnTo>
                  <a:lnTo>
                    <a:pt x="410959" y="1235142"/>
                  </a:lnTo>
                  <a:lnTo>
                    <a:pt x="435413" y="1236423"/>
                  </a:lnTo>
                  <a:lnTo>
                    <a:pt x="589908" y="1213335"/>
                  </a:lnTo>
                  <a:lnTo>
                    <a:pt x="612408" y="1205217"/>
                  </a:lnTo>
                  <a:lnTo>
                    <a:pt x="629693" y="1189570"/>
                  </a:lnTo>
                  <a:lnTo>
                    <a:pt x="639902" y="1168479"/>
                  </a:lnTo>
                  <a:lnTo>
                    <a:pt x="641178" y="1144031"/>
                  </a:lnTo>
                  <a:lnTo>
                    <a:pt x="626167" y="1043548"/>
                  </a:lnTo>
                  <a:lnTo>
                    <a:pt x="617944" y="1020341"/>
                  </a:lnTo>
                  <a:lnTo>
                    <a:pt x="602264" y="1002820"/>
                  </a:lnTo>
                  <a:lnTo>
                    <a:pt x="581209" y="992842"/>
                  </a:lnTo>
                  <a:lnTo>
                    <a:pt x="556863" y="992266"/>
                  </a:lnTo>
                  <a:close/>
                </a:path>
                <a:path w="835025" h="1236979">
                  <a:moveTo>
                    <a:pt x="806970" y="219206"/>
                  </a:moveTo>
                  <a:lnTo>
                    <a:pt x="420143" y="219206"/>
                  </a:lnTo>
                  <a:lnTo>
                    <a:pt x="449565" y="222754"/>
                  </a:lnTo>
                  <a:lnTo>
                    <a:pt x="475994" y="232045"/>
                  </a:lnTo>
                  <a:lnTo>
                    <a:pt x="519068" y="267039"/>
                  </a:lnTo>
                  <a:lnTo>
                    <a:pt x="545289" y="319506"/>
                  </a:lnTo>
                  <a:lnTo>
                    <a:pt x="555290" y="384681"/>
                  </a:lnTo>
                  <a:lnTo>
                    <a:pt x="554069" y="416124"/>
                  </a:lnTo>
                  <a:lnTo>
                    <a:pt x="538613" y="474931"/>
                  </a:lnTo>
                  <a:lnTo>
                    <a:pt x="507949" y="527508"/>
                  </a:lnTo>
                  <a:lnTo>
                    <a:pt x="464712" y="573293"/>
                  </a:lnTo>
                  <a:lnTo>
                    <a:pt x="420711" y="617191"/>
                  </a:lnTo>
                  <a:lnTo>
                    <a:pt x="384837" y="657465"/>
                  </a:lnTo>
                  <a:lnTo>
                    <a:pt x="357089" y="694115"/>
                  </a:lnTo>
                  <a:lnTo>
                    <a:pt x="337470" y="727141"/>
                  </a:lnTo>
                  <a:lnTo>
                    <a:pt x="319924" y="784822"/>
                  </a:lnTo>
                  <a:lnTo>
                    <a:pt x="316798" y="819622"/>
                  </a:lnTo>
                  <a:lnTo>
                    <a:pt x="317303" y="858573"/>
                  </a:lnTo>
                  <a:lnTo>
                    <a:pt x="322054" y="876118"/>
                  </a:lnTo>
                  <a:lnTo>
                    <a:pt x="333178" y="889583"/>
                  </a:lnTo>
                  <a:lnTo>
                    <a:pt x="348778" y="897567"/>
                  </a:lnTo>
                  <a:lnTo>
                    <a:pt x="366960" y="898667"/>
                  </a:lnTo>
                  <a:lnTo>
                    <a:pt x="559123" y="869939"/>
                  </a:lnTo>
                  <a:lnTo>
                    <a:pt x="574024" y="864765"/>
                  </a:lnTo>
                  <a:lnTo>
                    <a:pt x="585928" y="854858"/>
                  </a:lnTo>
                  <a:lnTo>
                    <a:pt x="593701" y="841475"/>
                  </a:lnTo>
                  <a:lnTo>
                    <a:pt x="596207" y="825870"/>
                  </a:lnTo>
                  <a:lnTo>
                    <a:pt x="595766" y="805493"/>
                  </a:lnTo>
                  <a:lnTo>
                    <a:pt x="596734" y="786470"/>
                  </a:lnTo>
                  <a:lnTo>
                    <a:pt x="610642" y="731845"/>
                  </a:lnTo>
                  <a:lnTo>
                    <a:pt x="640884" y="689322"/>
                  </a:lnTo>
                  <a:lnTo>
                    <a:pt x="703531" y="634718"/>
                  </a:lnTo>
                  <a:lnTo>
                    <a:pt x="739695" y="597050"/>
                  </a:lnTo>
                  <a:lnTo>
                    <a:pt x="771150" y="555269"/>
                  </a:lnTo>
                  <a:lnTo>
                    <a:pt x="798010" y="509361"/>
                  </a:lnTo>
                  <a:lnTo>
                    <a:pt x="817968" y="461111"/>
                  </a:lnTo>
                  <a:lnTo>
                    <a:pt x="830345" y="412070"/>
                  </a:lnTo>
                  <a:lnTo>
                    <a:pt x="834901" y="362271"/>
                  </a:lnTo>
                  <a:lnTo>
                    <a:pt x="831399" y="311749"/>
                  </a:lnTo>
                  <a:lnTo>
                    <a:pt x="820049" y="257243"/>
                  </a:lnTo>
                  <a:lnTo>
                    <a:pt x="806970" y="219206"/>
                  </a:lnTo>
                  <a:close/>
                </a:path>
                <a:path w="835025" h="1236979">
                  <a:moveTo>
                    <a:pt x="463214" y="0"/>
                  </a:moveTo>
                  <a:lnTo>
                    <a:pt x="411589" y="1582"/>
                  </a:lnTo>
                  <a:lnTo>
                    <a:pt x="357066" y="7686"/>
                  </a:lnTo>
                  <a:lnTo>
                    <a:pt x="298498" y="18895"/>
                  </a:lnTo>
                  <a:lnTo>
                    <a:pt x="244622" y="34289"/>
                  </a:lnTo>
                  <a:lnTo>
                    <a:pt x="195430" y="53833"/>
                  </a:lnTo>
                  <a:lnTo>
                    <a:pt x="150919" y="77492"/>
                  </a:lnTo>
                  <a:lnTo>
                    <a:pt x="111082" y="105234"/>
                  </a:lnTo>
                  <a:lnTo>
                    <a:pt x="75914" y="137022"/>
                  </a:lnTo>
                  <a:lnTo>
                    <a:pt x="45216" y="175061"/>
                  </a:lnTo>
                  <a:lnTo>
                    <a:pt x="22405" y="217220"/>
                  </a:lnTo>
                  <a:lnTo>
                    <a:pt x="7369" y="263577"/>
                  </a:lnTo>
                  <a:lnTo>
                    <a:pt x="0" y="314212"/>
                  </a:lnTo>
                  <a:lnTo>
                    <a:pt x="184" y="369204"/>
                  </a:lnTo>
                  <a:lnTo>
                    <a:pt x="4831" y="384160"/>
                  </a:lnTo>
                  <a:lnTo>
                    <a:pt x="14774" y="395918"/>
                  </a:lnTo>
                  <a:lnTo>
                    <a:pt x="28393" y="403276"/>
                  </a:lnTo>
                  <a:lnTo>
                    <a:pt x="44062" y="405031"/>
                  </a:lnTo>
                  <a:lnTo>
                    <a:pt x="220478" y="382513"/>
                  </a:lnTo>
                  <a:lnTo>
                    <a:pt x="258071" y="364533"/>
                  </a:lnTo>
                  <a:lnTo>
                    <a:pt x="276701" y="329161"/>
                  </a:lnTo>
                  <a:lnTo>
                    <a:pt x="279938" y="312267"/>
                  </a:lnTo>
                  <a:lnTo>
                    <a:pt x="285184" y="296758"/>
                  </a:lnTo>
                  <a:lnTo>
                    <a:pt x="318683" y="251223"/>
                  </a:lnTo>
                  <a:lnTo>
                    <a:pt x="361880" y="227433"/>
                  </a:lnTo>
                  <a:lnTo>
                    <a:pt x="420143" y="219206"/>
                  </a:lnTo>
                  <a:lnTo>
                    <a:pt x="806970" y="219206"/>
                  </a:lnTo>
                  <a:lnTo>
                    <a:pt x="803091" y="207927"/>
                  </a:lnTo>
                  <a:lnTo>
                    <a:pt x="780538" y="163658"/>
                  </a:lnTo>
                  <a:lnTo>
                    <a:pt x="752404" y="124288"/>
                  </a:lnTo>
                  <a:lnTo>
                    <a:pt x="718701" y="89672"/>
                  </a:lnTo>
                  <a:lnTo>
                    <a:pt x="679443" y="59667"/>
                  </a:lnTo>
                  <a:lnTo>
                    <a:pt x="641637" y="38744"/>
                  </a:lnTo>
                  <a:lnTo>
                    <a:pt x="601155" y="22309"/>
                  </a:lnTo>
                  <a:lnTo>
                    <a:pt x="557953" y="10369"/>
                  </a:lnTo>
                  <a:lnTo>
                    <a:pt x="511988" y="2931"/>
                  </a:lnTo>
                  <a:lnTo>
                    <a:pt x="463214" y="0"/>
                  </a:lnTo>
                  <a:close/>
                </a:path>
              </a:pathLst>
            </a:custGeom>
            <a:solidFill>
              <a:srgbClr val="FFD0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0442393" y="3343803"/>
              <a:ext cx="835025" cy="1236980"/>
            </a:xfrm>
            <a:custGeom>
              <a:avLst/>
              <a:gdLst/>
              <a:ahLst/>
              <a:cxnLst/>
              <a:rect l="l" t="t" r="r" b="b"/>
              <a:pathLst>
                <a:path w="835025" h="1236979">
                  <a:moveTo>
                    <a:pt x="626167" y="1043548"/>
                  </a:moveTo>
                  <a:lnTo>
                    <a:pt x="641178" y="1144031"/>
                  </a:lnTo>
                  <a:lnTo>
                    <a:pt x="639902" y="1168479"/>
                  </a:lnTo>
                  <a:lnTo>
                    <a:pt x="629693" y="1189570"/>
                  </a:lnTo>
                  <a:lnTo>
                    <a:pt x="612408" y="1205217"/>
                  </a:lnTo>
                  <a:lnTo>
                    <a:pt x="589908" y="1213335"/>
                  </a:lnTo>
                  <a:lnTo>
                    <a:pt x="435413" y="1236423"/>
                  </a:lnTo>
                  <a:lnTo>
                    <a:pt x="410959" y="1235142"/>
                  </a:lnTo>
                  <a:lnTo>
                    <a:pt x="389869" y="1224931"/>
                  </a:lnTo>
                  <a:lnTo>
                    <a:pt x="374225" y="1207647"/>
                  </a:lnTo>
                  <a:lnTo>
                    <a:pt x="366109" y="1185141"/>
                  </a:lnTo>
                  <a:lnTo>
                    <a:pt x="351097" y="1084658"/>
                  </a:lnTo>
                  <a:lnTo>
                    <a:pt x="352374" y="1060212"/>
                  </a:lnTo>
                  <a:lnTo>
                    <a:pt x="362583" y="1039124"/>
                  </a:lnTo>
                  <a:lnTo>
                    <a:pt x="379867" y="1023477"/>
                  </a:lnTo>
                  <a:lnTo>
                    <a:pt x="402367" y="1015354"/>
                  </a:lnTo>
                  <a:lnTo>
                    <a:pt x="556863" y="992266"/>
                  </a:lnTo>
                  <a:lnTo>
                    <a:pt x="581209" y="992842"/>
                  </a:lnTo>
                  <a:lnTo>
                    <a:pt x="602264" y="1002820"/>
                  </a:lnTo>
                  <a:lnTo>
                    <a:pt x="617944" y="1020341"/>
                  </a:lnTo>
                  <a:lnTo>
                    <a:pt x="626167" y="1043548"/>
                  </a:lnTo>
                  <a:close/>
                </a:path>
                <a:path w="835025" h="1236979">
                  <a:moveTo>
                    <a:pt x="679443" y="59667"/>
                  </a:moveTo>
                  <a:lnTo>
                    <a:pt x="641637" y="38744"/>
                  </a:lnTo>
                  <a:lnTo>
                    <a:pt x="601155" y="22309"/>
                  </a:lnTo>
                  <a:lnTo>
                    <a:pt x="557953" y="10369"/>
                  </a:lnTo>
                  <a:lnTo>
                    <a:pt x="511988" y="2931"/>
                  </a:lnTo>
                  <a:lnTo>
                    <a:pt x="463214" y="0"/>
                  </a:lnTo>
                  <a:lnTo>
                    <a:pt x="411589" y="1582"/>
                  </a:lnTo>
                  <a:lnTo>
                    <a:pt x="357066" y="7686"/>
                  </a:lnTo>
                  <a:lnTo>
                    <a:pt x="298498" y="18895"/>
                  </a:lnTo>
                  <a:lnTo>
                    <a:pt x="244622" y="34289"/>
                  </a:lnTo>
                  <a:lnTo>
                    <a:pt x="195430" y="53833"/>
                  </a:lnTo>
                  <a:lnTo>
                    <a:pt x="150919" y="77492"/>
                  </a:lnTo>
                  <a:lnTo>
                    <a:pt x="111082" y="105234"/>
                  </a:lnTo>
                  <a:lnTo>
                    <a:pt x="75914" y="137022"/>
                  </a:lnTo>
                  <a:lnTo>
                    <a:pt x="45216" y="175061"/>
                  </a:lnTo>
                  <a:lnTo>
                    <a:pt x="22405" y="217220"/>
                  </a:lnTo>
                  <a:lnTo>
                    <a:pt x="7369" y="263577"/>
                  </a:lnTo>
                  <a:lnTo>
                    <a:pt x="0" y="314212"/>
                  </a:lnTo>
                  <a:lnTo>
                    <a:pt x="184" y="369204"/>
                  </a:lnTo>
                  <a:lnTo>
                    <a:pt x="4831" y="384160"/>
                  </a:lnTo>
                  <a:lnTo>
                    <a:pt x="14774" y="395918"/>
                  </a:lnTo>
                  <a:lnTo>
                    <a:pt x="28393" y="403276"/>
                  </a:lnTo>
                  <a:lnTo>
                    <a:pt x="44062" y="405031"/>
                  </a:lnTo>
                  <a:lnTo>
                    <a:pt x="220478" y="382513"/>
                  </a:lnTo>
                  <a:lnTo>
                    <a:pt x="258071" y="364533"/>
                  </a:lnTo>
                  <a:lnTo>
                    <a:pt x="276701" y="329161"/>
                  </a:lnTo>
                  <a:lnTo>
                    <a:pt x="279938" y="312267"/>
                  </a:lnTo>
                  <a:lnTo>
                    <a:pt x="285184" y="296758"/>
                  </a:lnTo>
                  <a:lnTo>
                    <a:pt x="318683" y="251223"/>
                  </a:lnTo>
                  <a:lnTo>
                    <a:pt x="361880" y="227433"/>
                  </a:lnTo>
                  <a:lnTo>
                    <a:pt x="420143" y="219206"/>
                  </a:lnTo>
                  <a:lnTo>
                    <a:pt x="449565" y="222754"/>
                  </a:lnTo>
                  <a:lnTo>
                    <a:pt x="499433" y="247081"/>
                  </a:lnTo>
                  <a:lnTo>
                    <a:pt x="534270" y="291154"/>
                  </a:lnTo>
                  <a:lnTo>
                    <a:pt x="552380" y="352173"/>
                  </a:lnTo>
                  <a:lnTo>
                    <a:pt x="555290" y="384681"/>
                  </a:lnTo>
                  <a:lnTo>
                    <a:pt x="554069" y="416124"/>
                  </a:lnTo>
                  <a:lnTo>
                    <a:pt x="538613" y="474931"/>
                  </a:lnTo>
                  <a:lnTo>
                    <a:pt x="507949" y="527508"/>
                  </a:lnTo>
                  <a:lnTo>
                    <a:pt x="464712" y="573293"/>
                  </a:lnTo>
                  <a:lnTo>
                    <a:pt x="420711" y="617191"/>
                  </a:lnTo>
                  <a:lnTo>
                    <a:pt x="384837" y="657465"/>
                  </a:lnTo>
                  <a:lnTo>
                    <a:pt x="357089" y="694115"/>
                  </a:lnTo>
                  <a:lnTo>
                    <a:pt x="337470" y="727141"/>
                  </a:lnTo>
                  <a:lnTo>
                    <a:pt x="319924" y="784822"/>
                  </a:lnTo>
                  <a:lnTo>
                    <a:pt x="316798" y="819622"/>
                  </a:lnTo>
                  <a:lnTo>
                    <a:pt x="317303" y="858573"/>
                  </a:lnTo>
                  <a:lnTo>
                    <a:pt x="322054" y="876118"/>
                  </a:lnTo>
                  <a:lnTo>
                    <a:pt x="333178" y="889583"/>
                  </a:lnTo>
                  <a:lnTo>
                    <a:pt x="348778" y="897567"/>
                  </a:lnTo>
                  <a:lnTo>
                    <a:pt x="366960" y="898667"/>
                  </a:lnTo>
                  <a:lnTo>
                    <a:pt x="559123" y="869939"/>
                  </a:lnTo>
                  <a:lnTo>
                    <a:pt x="574024" y="864765"/>
                  </a:lnTo>
                  <a:lnTo>
                    <a:pt x="585928" y="854858"/>
                  </a:lnTo>
                  <a:lnTo>
                    <a:pt x="593701" y="841475"/>
                  </a:lnTo>
                  <a:lnTo>
                    <a:pt x="596207" y="825870"/>
                  </a:lnTo>
                  <a:lnTo>
                    <a:pt x="595766" y="805493"/>
                  </a:lnTo>
                  <a:lnTo>
                    <a:pt x="596734" y="786470"/>
                  </a:lnTo>
                  <a:lnTo>
                    <a:pt x="610642" y="731845"/>
                  </a:lnTo>
                  <a:lnTo>
                    <a:pt x="640884" y="689322"/>
                  </a:lnTo>
                  <a:lnTo>
                    <a:pt x="703531" y="634718"/>
                  </a:lnTo>
                  <a:lnTo>
                    <a:pt x="739695" y="597050"/>
                  </a:lnTo>
                  <a:lnTo>
                    <a:pt x="771150" y="555269"/>
                  </a:lnTo>
                  <a:lnTo>
                    <a:pt x="798010" y="509361"/>
                  </a:lnTo>
                  <a:lnTo>
                    <a:pt x="817968" y="461111"/>
                  </a:lnTo>
                  <a:lnTo>
                    <a:pt x="830345" y="412070"/>
                  </a:lnTo>
                  <a:lnTo>
                    <a:pt x="834901" y="362271"/>
                  </a:lnTo>
                  <a:lnTo>
                    <a:pt x="831399" y="311749"/>
                  </a:lnTo>
                  <a:lnTo>
                    <a:pt x="820049" y="257243"/>
                  </a:lnTo>
                  <a:lnTo>
                    <a:pt x="803091" y="207927"/>
                  </a:lnTo>
                  <a:lnTo>
                    <a:pt x="780538" y="163658"/>
                  </a:lnTo>
                  <a:lnTo>
                    <a:pt x="752404" y="124288"/>
                  </a:lnTo>
                  <a:lnTo>
                    <a:pt x="718701" y="89672"/>
                  </a:lnTo>
                  <a:lnTo>
                    <a:pt x="679443" y="59667"/>
                  </a:lnTo>
                  <a:close/>
                </a:path>
              </a:pathLst>
            </a:custGeom>
            <a:ln w="635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/>
          <p:cNvGrpSpPr/>
          <p:nvPr/>
        </p:nvGrpSpPr>
        <p:grpSpPr>
          <a:xfrm>
            <a:off x="457200" y="457555"/>
            <a:ext cx="11278235" cy="5951220"/>
            <a:chOff x="457200" y="457555"/>
            <a:chExt cx="11278235" cy="5951220"/>
          </a:xfrm>
        </p:grpSpPr>
        <p:sp>
          <p:nvSpPr>
            <p:cNvPr id="8" name="object 8"/>
            <p:cNvSpPr/>
            <p:nvPr/>
          </p:nvSpPr>
          <p:spPr>
            <a:xfrm>
              <a:off x="9615309" y="489305"/>
              <a:ext cx="2088514" cy="2222500"/>
            </a:xfrm>
            <a:custGeom>
              <a:avLst/>
              <a:gdLst/>
              <a:ahLst/>
              <a:cxnLst/>
              <a:rect l="l" t="t" r="r" b="b"/>
              <a:pathLst>
                <a:path w="2088515" h="2222500">
                  <a:moveTo>
                    <a:pt x="0" y="2222500"/>
                  </a:moveTo>
                  <a:lnTo>
                    <a:pt x="2087994" y="2222500"/>
                  </a:lnTo>
                  <a:lnTo>
                    <a:pt x="2087994" y="0"/>
                  </a:lnTo>
                  <a:lnTo>
                    <a:pt x="0" y="0"/>
                  </a:lnTo>
                  <a:lnTo>
                    <a:pt x="0" y="2222500"/>
                  </a:lnTo>
                  <a:close/>
                </a:path>
              </a:pathLst>
            </a:custGeom>
            <a:ln w="635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0416903" y="1187998"/>
              <a:ext cx="744220" cy="1127125"/>
            </a:xfrm>
            <a:custGeom>
              <a:avLst/>
              <a:gdLst/>
              <a:ahLst/>
              <a:cxnLst/>
              <a:rect l="l" t="t" r="r" b="b"/>
              <a:pathLst>
                <a:path w="744220" h="1127125">
                  <a:moveTo>
                    <a:pt x="372028" y="0"/>
                  </a:moveTo>
                  <a:lnTo>
                    <a:pt x="297356" y="7520"/>
                  </a:lnTo>
                  <a:lnTo>
                    <a:pt x="251118" y="20256"/>
                  </a:lnTo>
                  <a:lnTo>
                    <a:pt x="207374" y="38681"/>
                  </a:lnTo>
                  <a:lnTo>
                    <a:pt x="166576" y="62356"/>
                  </a:lnTo>
                  <a:lnTo>
                    <a:pt x="129172" y="90839"/>
                  </a:lnTo>
                  <a:lnTo>
                    <a:pt x="95612" y="123690"/>
                  </a:lnTo>
                  <a:lnTo>
                    <a:pt x="66347" y="160470"/>
                  </a:lnTo>
                  <a:lnTo>
                    <a:pt x="41826" y="200737"/>
                  </a:lnTo>
                  <a:lnTo>
                    <a:pt x="22500" y="244052"/>
                  </a:lnTo>
                  <a:lnTo>
                    <a:pt x="8817" y="289973"/>
                  </a:lnTo>
                  <a:lnTo>
                    <a:pt x="1228" y="338061"/>
                  </a:lnTo>
                  <a:lnTo>
                    <a:pt x="0" y="387530"/>
                  </a:lnTo>
                  <a:lnTo>
                    <a:pt x="5101" y="435975"/>
                  </a:lnTo>
                  <a:lnTo>
                    <a:pt x="16341" y="482893"/>
                  </a:lnTo>
                  <a:lnTo>
                    <a:pt x="33527" y="527783"/>
                  </a:lnTo>
                  <a:lnTo>
                    <a:pt x="56467" y="570140"/>
                  </a:lnTo>
                  <a:lnTo>
                    <a:pt x="84970" y="609463"/>
                  </a:lnTo>
                  <a:lnTo>
                    <a:pt x="118843" y="645248"/>
                  </a:lnTo>
                  <a:lnTo>
                    <a:pt x="151087" y="681978"/>
                  </a:lnTo>
                  <a:lnTo>
                    <a:pt x="174943" y="723952"/>
                  </a:lnTo>
                  <a:lnTo>
                    <a:pt x="189745" y="769662"/>
                  </a:lnTo>
                  <a:lnTo>
                    <a:pt x="194827" y="817600"/>
                  </a:lnTo>
                  <a:lnTo>
                    <a:pt x="194827" y="965339"/>
                  </a:lnTo>
                  <a:lnTo>
                    <a:pt x="201037" y="997289"/>
                  </a:lnTo>
                  <a:lnTo>
                    <a:pt x="218028" y="1023745"/>
                  </a:lnTo>
                  <a:lnTo>
                    <a:pt x="243349" y="1042283"/>
                  </a:lnTo>
                  <a:lnTo>
                    <a:pt x="274545" y="1050480"/>
                  </a:lnTo>
                  <a:lnTo>
                    <a:pt x="287921" y="1078769"/>
                  </a:lnTo>
                  <a:lnTo>
                    <a:pt x="309756" y="1103079"/>
                  </a:lnTo>
                  <a:lnTo>
                    <a:pt x="338353" y="1120094"/>
                  </a:lnTo>
                  <a:lnTo>
                    <a:pt x="372017" y="1126502"/>
                  </a:lnTo>
                  <a:lnTo>
                    <a:pt x="405682" y="1120094"/>
                  </a:lnTo>
                  <a:lnTo>
                    <a:pt x="434278" y="1103079"/>
                  </a:lnTo>
                  <a:lnTo>
                    <a:pt x="456108" y="1078769"/>
                  </a:lnTo>
                  <a:lnTo>
                    <a:pt x="469477" y="1050480"/>
                  </a:lnTo>
                  <a:lnTo>
                    <a:pt x="500682" y="1042281"/>
                  </a:lnTo>
                  <a:lnTo>
                    <a:pt x="526003" y="1023740"/>
                  </a:lnTo>
                  <a:lnTo>
                    <a:pt x="542989" y="997284"/>
                  </a:lnTo>
                  <a:lnTo>
                    <a:pt x="549195" y="965339"/>
                  </a:lnTo>
                  <a:lnTo>
                    <a:pt x="549195" y="817600"/>
                  </a:lnTo>
                  <a:lnTo>
                    <a:pt x="554279" y="769657"/>
                  </a:lnTo>
                  <a:lnTo>
                    <a:pt x="569084" y="723947"/>
                  </a:lnTo>
                  <a:lnTo>
                    <a:pt x="592943" y="681976"/>
                  </a:lnTo>
                  <a:lnTo>
                    <a:pt x="625192" y="645248"/>
                  </a:lnTo>
                  <a:lnTo>
                    <a:pt x="659066" y="609455"/>
                  </a:lnTo>
                  <a:lnTo>
                    <a:pt x="687572" y="570129"/>
                  </a:lnTo>
                  <a:lnTo>
                    <a:pt x="710516" y="527772"/>
                  </a:lnTo>
                  <a:lnTo>
                    <a:pt x="727705" y="482885"/>
                  </a:lnTo>
                  <a:lnTo>
                    <a:pt x="738945" y="435970"/>
                  </a:lnTo>
                  <a:lnTo>
                    <a:pt x="744043" y="387528"/>
                  </a:lnTo>
                  <a:lnTo>
                    <a:pt x="742807" y="338061"/>
                  </a:lnTo>
                  <a:lnTo>
                    <a:pt x="735221" y="289973"/>
                  </a:lnTo>
                  <a:lnTo>
                    <a:pt x="721542" y="244052"/>
                  </a:lnTo>
                  <a:lnTo>
                    <a:pt x="702218" y="200737"/>
                  </a:lnTo>
                  <a:lnTo>
                    <a:pt x="677700" y="160470"/>
                  </a:lnTo>
                  <a:lnTo>
                    <a:pt x="648437" y="123690"/>
                  </a:lnTo>
                  <a:lnTo>
                    <a:pt x="614880" y="90839"/>
                  </a:lnTo>
                  <a:lnTo>
                    <a:pt x="577477" y="62356"/>
                  </a:lnTo>
                  <a:lnTo>
                    <a:pt x="536678" y="38681"/>
                  </a:lnTo>
                  <a:lnTo>
                    <a:pt x="492934" y="20256"/>
                  </a:lnTo>
                  <a:lnTo>
                    <a:pt x="446694" y="7520"/>
                  </a:lnTo>
                  <a:lnTo>
                    <a:pt x="398408" y="914"/>
                  </a:lnTo>
                  <a:lnTo>
                    <a:pt x="385175" y="228"/>
                  </a:lnTo>
                  <a:lnTo>
                    <a:pt x="372028" y="0"/>
                  </a:lnTo>
                  <a:close/>
                </a:path>
              </a:pathLst>
            </a:custGeom>
            <a:solidFill>
              <a:srgbClr val="FFD0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0365512" y="873010"/>
              <a:ext cx="744220" cy="1393825"/>
            </a:xfrm>
            <a:custGeom>
              <a:avLst/>
              <a:gdLst/>
              <a:ahLst/>
              <a:cxnLst/>
              <a:rect l="l" t="t" r="r" b="b"/>
              <a:pathLst>
                <a:path w="744220" h="1393825">
                  <a:moveTo>
                    <a:pt x="396621" y="24612"/>
                  </a:moveTo>
                  <a:lnTo>
                    <a:pt x="394677" y="15049"/>
                  </a:lnTo>
                  <a:lnTo>
                    <a:pt x="389394" y="7226"/>
                  </a:lnTo>
                  <a:lnTo>
                    <a:pt x="381571" y="1930"/>
                  </a:lnTo>
                  <a:lnTo>
                    <a:pt x="372008" y="0"/>
                  </a:lnTo>
                  <a:lnTo>
                    <a:pt x="362458" y="1943"/>
                  </a:lnTo>
                  <a:lnTo>
                    <a:pt x="354634" y="7226"/>
                  </a:lnTo>
                  <a:lnTo>
                    <a:pt x="349338" y="15062"/>
                  </a:lnTo>
                  <a:lnTo>
                    <a:pt x="347395" y="24612"/>
                  </a:lnTo>
                  <a:lnTo>
                    <a:pt x="347395" y="132473"/>
                  </a:lnTo>
                  <a:lnTo>
                    <a:pt x="349338" y="142036"/>
                  </a:lnTo>
                  <a:lnTo>
                    <a:pt x="354634" y="149860"/>
                  </a:lnTo>
                  <a:lnTo>
                    <a:pt x="362458" y="155155"/>
                  </a:lnTo>
                  <a:lnTo>
                    <a:pt x="372008" y="157099"/>
                  </a:lnTo>
                  <a:lnTo>
                    <a:pt x="381571" y="155155"/>
                  </a:lnTo>
                  <a:lnTo>
                    <a:pt x="389407" y="149860"/>
                  </a:lnTo>
                  <a:lnTo>
                    <a:pt x="394690" y="142024"/>
                  </a:lnTo>
                  <a:lnTo>
                    <a:pt x="396621" y="132473"/>
                  </a:lnTo>
                  <a:lnTo>
                    <a:pt x="396621" y="24612"/>
                  </a:lnTo>
                  <a:close/>
                </a:path>
                <a:path w="744220" h="1393825">
                  <a:moveTo>
                    <a:pt x="744042" y="654240"/>
                  </a:moveTo>
                  <a:lnTo>
                    <a:pt x="742810" y="604774"/>
                  </a:lnTo>
                  <a:lnTo>
                    <a:pt x="735228" y="556691"/>
                  </a:lnTo>
                  <a:lnTo>
                    <a:pt x="721537" y="510768"/>
                  </a:lnTo>
                  <a:lnTo>
                    <a:pt x="702221" y="467448"/>
                  </a:lnTo>
                  <a:lnTo>
                    <a:pt x="697217" y="459244"/>
                  </a:lnTo>
                  <a:lnTo>
                    <a:pt x="697217" y="659688"/>
                  </a:lnTo>
                  <a:lnTo>
                    <a:pt x="690473" y="708545"/>
                  </a:lnTo>
                  <a:lnTo>
                    <a:pt x="676452" y="755662"/>
                  </a:lnTo>
                  <a:lnTo>
                    <a:pt x="655459" y="800074"/>
                  </a:lnTo>
                  <a:lnTo>
                    <a:pt x="627748" y="841057"/>
                  </a:lnTo>
                  <a:lnTo>
                    <a:pt x="593610" y="877925"/>
                  </a:lnTo>
                  <a:lnTo>
                    <a:pt x="558482" y="917143"/>
                  </a:lnTo>
                  <a:lnTo>
                    <a:pt x="531406" y="961618"/>
                  </a:lnTo>
                  <a:lnTo>
                    <a:pt x="512978" y="1010043"/>
                  </a:lnTo>
                  <a:lnTo>
                    <a:pt x="503758" y="1061085"/>
                  </a:lnTo>
                  <a:lnTo>
                    <a:pt x="502767" y="1061085"/>
                  </a:lnTo>
                  <a:lnTo>
                    <a:pt x="502767" y="1107528"/>
                  </a:lnTo>
                  <a:lnTo>
                    <a:pt x="502767" y="1131074"/>
                  </a:lnTo>
                  <a:lnTo>
                    <a:pt x="502767" y="1177518"/>
                  </a:lnTo>
                  <a:lnTo>
                    <a:pt x="502767" y="1201064"/>
                  </a:lnTo>
                  <a:lnTo>
                    <a:pt x="499529" y="1201064"/>
                  </a:lnTo>
                  <a:lnTo>
                    <a:pt x="499529" y="1247495"/>
                  </a:lnTo>
                  <a:lnTo>
                    <a:pt x="493649" y="1257020"/>
                  </a:lnTo>
                  <a:lnTo>
                    <a:pt x="485394" y="1264462"/>
                  </a:lnTo>
                  <a:lnTo>
                    <a:pt x="475246" y="1269314"/>
                  </a:lnTo>
                  <a:lnTo>
                    <a:pt x="463765" y="1271041"/>
                  </a:lnTo>
                  <a:lnTo>
                    <a:pt x="418909" y="1271041"/>
                  </a:lnTo>
                  <a:lnTo>
                    <a:pt x="418909" y="1317485"/>
                  </a:lnTo>
                  <a:lnTo>
                    <a:pt x="410362" y="1328559"/>
                  </a:lnTo>
                  <a:lnTo>
                    <a:pt x="399351" y="1337906"/>
                  </a:lnTo>
                  <a:lnTo>
                    <a:pt x="386410" y="1344358"/>
                  </a:lnTo>
                  <a:lnTo>
                    <a:pt x="372021" y="1346771"/>
                  </a:lnTo>
                  <a:lnTo>
                    <a:pt x="357619" y="1344358"/>
                  </a:lnTo>
                  <a:lnTo>
                    <a:pt x="344678" y="1337906"/>
                  </a:lnTo>
                  <a:lnTo>
                    <a:pt x="333679" y="1328559"/>
                  </a:lnTo>
                  <a:lnTo>
                    <a:pt x="325145" y="1317485"/>
                  </a:lnTo>
                  <a:lnTo>
                    <a:pt x="418909" y="1317485"/>
                  </a:lnTo>
                  <a:lnTo>
                    <a:pt x="418909" y="1271041"/>
                  </a:lnTo>
                  <a:lnTo>
                    <a:pt x="280276" y="1271041"/>
                  </a:lnTo>
                  <a:lnTo>
                    <a:pt x="268770" y="1269314"/>
                  </a:lnTo>
                  <a:lnTo>
                    <a:pt x="258622" y="1264462"/>
                  </a:lnTo>
                  <a:lnTo>
                    <a:pt x="250367" y="1257007"/>
                  </a:lnTo>
                  <a:lnTo>
                    <a:pt x="244500" y="1247495"/>
                  </a:lnTo>
                  <a:lnTo>
                    <a:pt x="499529" y="1247495"/>
                  </a:lnTo>
                  <a:lnTo>
                    <a:pt x="499529" y="1201064"/>
                  </a:lnTo>
                  <a:lnTo>
                    <a:pt x="241287" y="1201064"/>
                  </a:lnTo>
                  <a:lnTo>
                    <a:pt x="241287" y="1177518"/>
                  </a:lnTo>
                  <a:lnTo>
                    <a:pt x="502767" y="1177518"/>
                  </a:lnTo>
                  <a:lnTo>
                    <a:pt x="502767" y="1131074"/>
                  </a:lnTo>
                  <a:lnTo>
                    <a:pt x="241287" y="1131074"/>
                  </a:lnTo>
                  <a:lnTo>
                    <a:pt x="241287" y="1107528"/>
                  </a:lnTo>
                  <a:lnTo>
                    <a:pt x="502767" y="1107528"/>
                  </a:lnTo>
                  <a:lnTo>
                    <a:pt x="502767" y="1061085"/>
                  </a:lnTo>
                  <a:lnTo>
                    <a:pt x="443674" y="1061085"/>
                  </a:lnTo>
                  <a:lnTo>
                    <a:pt x="443674" y="764705"/>
                  </a:lnTo>
                  <a:lnTo>
                    <a:pt x="474167" y="764705"/>
                  </a:lnTo>
                  <a:lnTo>
                    <a:pt x="504075" y="758647"/>
                  </a:lnTo>
                  <a:lnTo>
                    <a:pt x="528535" y="742149"/>
                  </a:lnTo>
                  <a:lnTo>
                    <a:pt x="544652" y="718261"/>
                  </a:lnTo>
                  <a:lnTo>
                    <a:pt x="545033" y="717702"/>
                  </a:lnTo>
                  <a:lnTo>
                    <a:pt x="551091" y="687781"/>
                  </a:lnTo>
                  <a:lnTo>
                    <a:pt x="545033" y="657860"/>
                  </a:lnTo>
                  <a:lnTo>
                    <a:pt x="544639" y="657288"/>
                  </a:lnTo>
                  <a:lnTo>
                    <a:pt x="528523" y="633399"/>
                  </a:lnTo>
                  <a:lnTo>
                    <a:pt x="504634" y="617283"/>
                  </a:lnTo>
                  <a:lnTo>
                    <a:pt x="504634" y="687781"/>
                  </a:lnTo>
                  <a:lnTo>
                    <a:pt x="502234" y="699643"/>
                  </a:lnTo>
                  <a:lnTo>
                    <a:pt x="495693" y="709333"/>
                  </a:lnTo>
                  <a:lnTo>
                    <a:pt x="486003" y="715860"/>
                  </a:lnTo>
                  <a:lnTo>
                    <a:pt x="474154" y="718261"/>
                  </a:lnTo>
                  <a:lnTo>
                    <a:pt x="443661" y="718261"/>
                  </a:lnTo>
                  <a:lnTo>
                    <a:pt x="443661" y="687781"/>
                  </a:lnTo>
                  <a:lnTo>
                    <a:pt x="446062" y="675919"/>
                  </a:lnTo>
                  <a:lnTo>
                    <a:pt x="452602" y="666229"/>
                  </a:lnTo>
                  <a:lnTo>
                    <a:pt x="462292" y="659688"/>
                  </a:lnTo>
                  <a:lnTo>
                    <a:pt x="474154" y="657288"/>
                  </a:lnTo>
                  <a:lnTo>
                    <a:pt x="486003" y="659688"/>
                  </a:lnTo>
                  <a:lnTo>
                    <a:pt x="495693" y="666229"/>
                  </a:lnTo>
                  <a:lnTo>
                    <a:pt x="502234" y="675919"/>
                  </a:lnTo>
                  <a:lnTo>
                    <a:pt x="504634" y="687781"/>
                  </a:lnTo>
                  <a:lnTo>
                    <a:pt x="504634" y="617283"/>
                  </a:lnTo>
                  <a:lnTo>
                    <a:pt x="504075" y="616902"/>
                  </a:lnTo>
                  <a:lnTo>
                    <a:pt x="474167" y="610844"/>
                  </a:lnTo>
                  <a:lnTo>
                    <a:pt x="444246" y="616902"/>
                  </a:lnTo>
                  <a:lnTo>
                    <a:pt x="419785" y="633412"/>
                  </a:lnTo>
                  <a:lnTo>
                    <a:pt x="403288" y="657872"/>
                  </a:lnTo>
                  <a:lnTo>
                    <a:pt x="397230" y="687781"/>
                  </a:lnTo>
                  <a:lnTo>
                    <a:pt x="397230" y="718261"/>
                  </a:lnTo>
                  <a:lnTo>
                    <a:pt x="397217" y="764705"/>
                  </a:lnTo>
                  <a:lnTo>
                    <a:pt x="397217" y="1061085"/>
                  </a:lnTo>
                  <a:lnTo>
                    <a:pt x="346811" y="1061085"/>
                  </a:lnTo>
                  <a:lnTo>
                    <a:pt x="346811" y="764705"/>
                  </a:lnTo>
                  <a:lnTo>
                    <a:pt x="397217" y="764705"/>
                  </a:lnTo>
                  <a:lnTo>
                    <a:pt x="397217" y="718261"/>
                  </a:lnTo>
                  <a:lnTo>
                    <a:pt x="346837" y="718261"/>
                  </a:lnTo>
                  <a:lnTo>
                    <a:pt x="346837" y="687781"/>
                  </a:lnTo>
                  <a:lnTo>
                    <a:pt x="340779" y="657860"/>
                  </a:lnTo>
                  <a:lnTo>
                    <a:pt x="340385" y="657288"/>
                  </a:lnTo>
                  <a:lnTo>
                    <a:pt x="324269" y="633399"/>
                  </a:lnTo>
                  <a:lnTo>
                    <a:pt x="300380" y="617283"/>
                  </a:lnTo>
                  <a:lnTo>
                    <a:pt x="300380" y="687781"/>
                  </a:lnTo>
                  <a:lnTo>
                    <a:pt x="300380" y="718261"/>
                  </a:lnTo>
                  <a:lnTo>
                    <a:pt x="269887" y="718261"/>
                  </a:lnTo>
                  <a:lnTo>
                    <a:pt x="258038" y="715860"/>
                  </a:lnTo>
                  <a:lnTo>
                    <a:pt x="248335" y="709333"/>
                  </a:lnTo>
                  <a:lnTo>
                    <a:pt x="241795" y="699643"/>
                  </a:lnTo>
                  <a:lnTo>
                    <a:pt x="239395" y="687781"/>
                  </a:lnTo>
                  <a:lnTo>
                    <a:pt x="241795" y="675919"/>
                  </a:lnTo>
                  <a:lnTo>
                    <a:pt x="248335" y="666229"/>
                  </a:lnTo>
                  <a:lnTo>
                    <a:pt x="258038" y="659688"/>
                  </a:lnTo>
                  <a:lnTo>
                    <a:pt x="269887" y="657288"/>
                  </a:lnTo>
                  <a:lnTo>
                    <a:pt x="281749" y="659688"/>
                  </a:lnTo>
                  <a:lnTo>
                    <a:pt x="291439" y="666229"/>
                  </a:lnTo>
                  <a:lnTo>
                    <a:pt x="297980" y="675919"/>
                  </a:lnTo>
                  <a:lnTo>
                    <a:pt x="300380" y="687781"/>
                  </a:lnTo>
                  <a:lnTo>
                    <a:pt x="300380" y="617283"/>
                  </a:lnTo>
                  <a:lnTo>
                    <a:pt x="299821" y="616902"/>
                  </a:lnTo>
                  <a:lnTo>
                    <a:pt x="269913" y="610844"/>
                  </a:lnTo>
                  <a:lnTo>
                    <a:pt x="239991" y="616902"/>
                  </a:lnTo>
                  <a:lnTo>
                    <a:pt x="215531" y="633412"/>
                  </a:lnTo>
                  <a:lnTo>
                    <a:pt x="199034" y="657872"/>
                  </a:lnTo>
                  <a:lnTo>
                    <a:pt x="192976" y="687781"/>
                  </a:lnTo>
                  <a:lnTo>
                    <a:pt x="199034" y="717702"/>
                  </a:lnTo>
                  <a:lnTo>
                    <a:pt x="215531" y="742162"/>
                  </a:lnTo>
                  <a:lnTo>
                    <a:pt x="239991" y="758659"/>
                  </a:lnTo>
                  <a:lnTo>
                    <a:pt x="269913" y="764705"/>
                  </a:lnTo>
                  <a:lnTo>
                    <a:pt x="300393" y="764705"/>
                  </a:lnTo>
                  <a:lnTo>
                    <a:pt x="300393" y="1061085"/>
                  </a:lnTo>
                  <a:lnTo>
                    <a:pt x="240309" y="1061085"/>
                  </a:lnTo>
                  <a:lnTo>
                    <a:pt x="231076" y="1010031"/>
                  </a:lnTo>
                  <a:lnTo>
                    <a:pt x="212636" y="961605"/>
                  </a:lnTo>
                  <a:lnTo>
                    <a:pt x="185559" y="917143"/>
                  </a:lnTo>
                  <a:lnTo>
                    <a:pt x="150431" y="877925"/>
                  </a:lnTo>
                  <a:lnTo>
                    <a:pt x="116293" y="841057"/>
                  </a:lnTo>
                  <a:lnTo>
                    <a:pt x="88582" y="800074"/>
                  </a:lnTo>
                  <a:lnTo>
                    <a:pt x="67589" y="755662"/>
                  </a:lnTo>
                  <a:lnTo>
                    <a:pt x="53555" y="708545"/>
                  </a:lnTo>
                  <a:lnTo>
                    <a:pt x="46812" y="659688"/>
                  </a:lnTo>
                  <a:lnTo>
                    <a:pt x="46837" y="654240"/>
                  </a:lnTo>
                  <a:lnTo>
                    <a:pt x="47485" y="608926"/>
                  </a:lnTo>
                  <a:lnTo>
                    <a:pt x="55079" y="562749"/>
                  </a:lnTo>
                  <a:lnTo>
                    <a:pt x="69088" y="518909"/>
                  </a:lnTo>
                  <a:lnTo>
                    <a:pt x="88976" y="477913"/>
                  </a:lnTo>
                  <a:lnTo>
                    <a:pt x="114211" y="440296"/>
                  </a:lnTo>
                  <a:lnTo>
                    <a:pt x="144297" y="406552"/>
                  </a:lnTo>
                  <a:lnTo>
                    <a:pt x="178676" y="377202"/>
                  </a:lnTo>
                  <a:lnTo>
                    <a:pt x="216839" y="352755"/>
                  </a:lnTo>
                  <a:lnTo>
                    <a:pt x="258279" y="333730"/>
                  </a:lnTo>
                  <a:lnTo>
                    <a:pt x="302450" y="320624"/>
                  </a:lnTo>
                  <a:lnTo>
                    <a:pt x="348830" y="313969"/>
                  </a:lnTo>
                  <a:lnTo>
                    <a:pt x="372021" y="313156"/>
                  </a:lnTo>
                  <a:lnTo>
                    <a:pt x="383578" y="313359"/>
                  </a:lnTo>
                  <a:lnTo>
                    <a:pt x="441591" y="320624"/>
                  </a:lnTo>
                  <a:lnTo>
                    <a:pt x="485749" y="333730"/>
                  </a:lnTo>
                  <a:lnTo>
                    <a:pt x="527189" y="352755"/>
                  </a:lnTo>
                  <a:lnTo>
                    <a:pt x="565353" y="377202"/>
                  </a:lnTo>
                  <a:lnTo>
                    <a:pt x="599732" y="406552"/>
                  </a:lnTo>
                  <a:lnTo>
                    <a:pt x="629805" y="440296"/>
                  </a:lnTo>
                  <a:lnTo>
                    <a:pt x="655053" y="477913"/>
                  </a:lnTo>
                  <a:lnTo>
                    <a:pt x="674928" y="518909"/>
                  </a:lnTo>
                  <a:lnTo>
                    <a:pt x="688936" y="562749"/>
                  </a:lnTo>
                  <a:lnTo>
                    <a:pt x="696544" y="608926"/>
                  </a:lnTo>
                  <a:lnTo>
                    <a:pt x="697191" y="654240"/>
                  </a:lnTo>
                  <a:lnTo>
                    <a:pt x="697217" y="659688"/>
                  </a:lnTo>
                  <a:lnTo>
                    <a:pt x="697217" y="459244"/>
                  </a:lnTo>
                  <a:lnTo>
                    <a:pt x="648436" y="390410"/>
                  </a:lnTo>
                  <a:lnTo>
                    <a:pt x="614883" y="357555"/>
                  </a:lnTo>
                  <a:lnTo>
                    <a:pt x="577481" y="329069"/>
                  </a:lnTo>
                  <a:lnTo>
                    <a:pt x="536676" y="305396"/>
                  </a:lnTo>
                  <a:lnTo>
                    <a:pt x="492937" y="286969"/>
                  </a:lnTo>
                  <a:lnTo>
                    <a:pt x="446697" y="274231"/>
                  </a:lnTo>
                  <a:lnTo>
                    <a:pt x="398411" y="267627"/>
                  </a:lnTo>
                  <a:lnTo>
                    <a:pt x="372033" y="266712"/>
                  </a:lnTo>
                  <a:lnTo>
                    <a:pt x="358876" y="266941"/>
                  </a:lnTo>
                  <a:lnTo>
                    <a:pt x="297357" y="274231"/>
                  </a:lnTo>
                  <a:lnTo>
                    <a:pt x="251117" y="286969"/>
                  </a:lnTo>
                  <a:lnTo>
                    <a:pt x="207378" y="305396"/>
                  </a:lnTo>
                  <a:lnTo>
                    <a:pt x="166573" y="329069"/>
                  </a:lnTo>
                  <a:lnTo>
                    <a:pt x="129171" y="357555"/>
                  </a:lnTo>
                  <a:lnTo>
                    <a:pt x="95618" y="390410"/>
                  </a:lnTo>
                  <a:lnTo>
                    <a:pt x="66344" y="427189"/>
                  </a:lnTo>
                  <a:lnTo>
                    <a:pt x="41833" y="467448"/>
                  </a:lnTo>
                  <a:lnTo>
                    <a:pt x="22504" y="510768"/>
                  </a:lnTo>
                  <a:lnTo>
                    <a:pt x="8813" y="556691"/>
                  </a:lnTo>
                  <a:lnTo>
                    <a:pt x="1231" y="604774"/>
                  </a:lnTo>
                  <a:lnTo>
                    <a:pt x="0" y="654240"/>
                  </a:lnTo>
                  <a:lnTo>
                    <a:pt x="5105" y="702691"/>
                  </a:lnTo>
                  <a:lnTo>
                    <a:pt x="16344" y="749604"/>
                  </a:lnTo>
                  <a:lnTo>
                    <a:pt x="33528" y="794499"/>
                  </a:lnTo>
                  <a:lnTo>
                    <a:pt x="56464" y="836853"/>
                  </a:lnTo>
                  <a:lnTo>
                    <a:pt x="84975" y="876173"/>
                  </a:lnTo>
                  <a:lnTo>
                    <a:pt x="118846" y="911961"/>
                  </a:lnTo>
                  <a:lnTo>
                    <a:pt x="151091" y="948690"/>
                  </a:lnTo>
                  <a:lnTo>
                    <a:pt x="174942" y="990663"/>
                  </a:lnTo>
                  <a:lnTo>
                    <a:pt x="189750" y="1036383"/>
                  </a:lnTo>
                  <a:lnTo>
                    <a:pt x="194830" y="1084313"/>
                  </a:lnTo>
                  <a:lnTo>
                    <a:pt x="194830" y="1232052"/>
                  </a:lnTo>
                  <a:lnTo>
                    <a:pt x="201041" y="1264005"/>
                  </a:lnTo>
                  <a:lnTo>
                    <a:pt x="218033" y="1290459"/>
                  </a:lnTo>
                  <a:lnTo>
                    <a:pt x="243344" y="1309001"/>
                  </a:lnTo>
                  <a:lnTo>
                    <a:pt x="274548" y="1317193"/>
                  </a:lnTo>
                  <a:lnTo>
                    <a:pt x="287921" y="1345488"/>
                  </a:lnTo>
                  <a:lnTo>
                    <a:pt x="309753" y="1369796"/>
                  </a:lnTo>
                  <a:lnTo>
                    <a:pt x="338353" y="1386814"/>
                  </a:lnTo>
                  <a:lnTo>
                    <a:pt x="372021" y="1393215"/>
                  </a:lnTo>
                  <a:lnTo>
                    <a:pt x="405688" y="1386814"/>
                  </a:lnTo>
                  <a:lnTo>
                    <a:pt x="434276" y="1369796"/>
                  </a:lnTo>
                  <a:lnTo>
                    <a:pt x="454952" y="1346771"/>
                  </a:lnTo>
                  <a:lnTo>
                    <a:pt x="456107" y="1345488"/>
                  </a:lnTo>
                  <a:lnTo>
                    <a:pt x="469341" y="1317485"/>
                  </a:lnTo>
                  <a:lnTo>
                    <a:pt x="469480" y="1317193"/>
                  </a:lnTo>
                  <a:lnTo>
                    <a:pt x="500684" y="1309001"/>
                  </a:lnTo>
                  <a:lnTo>
                    <a:pt x="526008" y="1290459"/>
                  </a:lnTo>
                  <a:lnTo>
                    <a:pt x="538467" y="1271041"/>
                  </a:lnTo>
                  <a:lnTo>
                    <a:pt x="542988" y="1264005"/>
                  </a:lnTo>
                  <a:lnTo>
                    <a:pt x="546201" y="1247495"/>
                  </a:lnTo>
                  <a:lnTo>
                    <a:pt x="549198" y="1232052"/>
                  </a:lnTo>
                  <a:lnTo>
                    <a:pt x="549198" y="1201064"/>
                  </a:lnTo>
                  <a:lnTo>
                    <a:pt x="549198" y="1177518"/>
                  </a:lnTo>
                  <a:lnTo>
                    <a:pt x="549198" y="1131074"/>
                  </a:lnTo>
                  <a:lnTo>
                    <a:pt x="549198" y="1107528"/>
                  </a:lnTo>
                  <a:lnTo>
                    <a:pt x="549198" y="1084313"/>
                  </a:lnTo>
                  <a:lnTo>
                    <a:pt x="551662" y="1061085"/>
                  </a:lnTo>
                  <a:lnTo>
                    <a:pt x="569087" y="990663"/>
                  </a:lnTo>
                  <a:lnTo>
                    <a:pt x="592950" y="948690"/>
                  </a:lnTo>
                  <a:lnTo>
                    <a:pt x="625195" y="911961"/>
                  </a:lnTo>
                  <a:lnTo>
                    <a:pt x="659066" y="876173"/>
                  </a:lnTo>
                  <a:lnTo>
                    <a:pt x="687578" y="836841"/>
                  </a:lnTo>
                  <a:lnTo>
                    <a:pt x="710514" y="794486"/>
                  </a:lnTo>
                  <a:lnTo>
                    <a:pt x="727710" y="749604"/>
                  </a:lnTo>
                  <a:lnTo>
                    <a:pt x="738949" y="702691"/>
                  </a:lnTo>
                  <a:lnTo>
                    <a:pt x="744042" y="654240"/>
                  </a:lnTo>
                  <a:close/>
                </a:path>
              </a:pathLst>
            </a:custGeom>
            <a:solidFill>
              <a:srgbClr val="1717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012968" y="993650"/>
              <a:ext cx="111963" cy="135828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196594" y="1304176"/>
              <a:ext cx="151625" cy="82370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194383" y="1653350"/>
              <a:ext cx="151623" cy="8237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342980" y="1903626"/>
              <a:ext cx="111963" cy="135832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007170" y="1907836"/>
              <a:ext cx="111967" cy="135828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119691" y="1646539"/>
              <a:ext cx="151623" cy="82375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121903" y="1297356"/>
              <a:ext cx="151629" cy="8235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348755" y="989438"/>
              <a:ext cx="111977" cy="135832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488950" y="4146549"/>
              <a:ext cx="2088514" cy="2222500"/>
            </a:xfrm>
            <a:custGeom>
              <a:avLst/>
              <a:gdLst/>
              <a:ahLst/>
              <a:cxnLst/>
              <a:rect l="l" t="t" r="r" b="b"/>
              <a:pathLst>
                <a:path w="2088514" h="2222500">
                  <a:moveTo>
                    <a:pt x="0" y="2222500"/>
                  </a:moveTo>
                  <a:lnTo>
                    <a:pt x="2087994" y="2222500"/>
                  </a:lnTo>
                  <a:lnTo>
                    <a:pt x="2087994" y="0"/>
                  </a:lnTo>
                  <a:lnTo>
                    <a:pt x="0" y="0"/>
                  </a:lnTo>
                  <a:lnTo>
                    <a:pt x="0" y="2222500"/>
                  </a:lnTo>
                  <a:close/>
                </a:path>
              </a:pathLst>
            </a:custGeom>
            <a:ln w="635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900436" y="4854545"/>
              <a:ext cx="1105535" cy="1105535"/>
            </a:xfrm>
            <a:custGeom>
              <a:avLst/>
              <a:gdLst/>
              <a:ahLst/>
              <a:cxnLst/>
              <a:rect l="l" t="t" r="r" b="b"/>
              <a:pathLst>
                <a:path w="1105535" h="1105535">
                  <a:moveTo>
                    <a:pt x="216890" y="0"/>
                  </a:moveTo>
                  <a:lnTo>
                    <a:pt x="173097" y="3"/>
                  </a:lnTo>
                  <a:lnTo>
                    <a:pt x="130324" y="9343"/>
                  </a:lnTo>
                  <a:lnTo>
                    <a:pt x="90617" y="28015"/>
                  </a:lnTo>
                  <a:lnTo>
                    <a:pt x="56019" y="56018"/>
                  </a:lnTo>
                  <a:lnTo>
                    <a:pt x="28003" y="90599"/>
                  </a:lnTo>
                  <a:lnTo>
                    <a:pt x="9331" y="130306"/>
                  </a:lnTo>
                  <a:lnTo>
                    <a:pt x="0" y="173089"/>
                  </a:lnTo>
                  <a:lnTo>
                    <a:pt x="6" y="216896"/>
                  </a:lnTo>
                  <a:lnTo>
                    <a:pt x="9347" y="259677"/>
                  </a:lnTo>
                  <a:lnTo>
                    <a:pt x="28019" y="299381"/>
                  </a:lnTo>
                  <a:lnTo>
                    <a:pt x="56019" y="333957"/>
                  </a:lnTo>
                  <a:lnTo>
                    <a:pt x="704964" y="982902"/>
                  </a:lnTo>
                  <a:lnTo>
                    <a:pt x="785042" y="1017005"/>
                  </a:lnTo>
                  <a:lnTo>
                    <a:pt x="1002080" y="1100186"/>
                  </a:lnTo>
                  <a:lnTo>
                    <a:pt x="1029354" y="1105252"/>
                  </a:lnTo>
                  <a:lnTo>
                    <a:pt x="1043168" y="1103982"/>
                  </a:lnTo>
                  <a:lnTo>
                    <a:pt x="1056627" y="1100174"/>
                  </a:lnTo>
                  <a:lnTo>
                    <a:pt x="1082051" y="1083991"/>
                  </a:lnTo>
                  <a:lnTo>
                    <a:pt x="1098718" y="1060140"/>
                  </a:lnTo>
                  <a:lnTo>
                    <a:pt x="1105226" y="1031779"/>
                  </a:lnTo>
                  <a:lnTo>
                    <a:pt x="1100175" y="1002066"/>
                  </a:lnTo>
                  <a:lnTo>
                    <a:pt x="990295" y="716291"/>
                  </a:lnTo>
                  <a:lnTo>
                    <a:pt x="333959" y="56018"/>
                  </a:lnTo>
                  <a:lnTo>
                    <a:pt x="299366" y="28005"/>
                  </a:lnTo>
                  <a:lnTo>
                    <a:pt x="259661" y="9333"/>
                  </a:lnTo>
                  <a:lnTo>
                    <a:pt x="216890" y="0"/>
                  </a:lnTo>
                  <a:close/>
                </a:path>
              </a:pathLst>
            </a:custGeom>
            <a:solidFill>
              <a:srgbClr val="FFD0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925169" y="4782545"/>
              <a:ext cx="1105535" cy="1105535"/>
            </a:xfrm>
            <a:custGeom>
              <a:avLst/>
              <a:gdLst/>
              <a:ahLst/>
              <a:cxnLst/>
              <a:rect l="l" t="t" r="r" b="b"/>
              <a:pathLst>
                <a:path w="1105535" h="1105535">
                  <a:moveTo>
                    <a:pt x="216890" y="0"/>
                  </a:moveTo>
                  <a:lnTo>
                    <a:pt x="173097" y="3"/>
                  </a:lnTo>
                  <a:lnTo>
                    <a:pt x="130324" y="9343"/>
                  </a:lnTo>
                  <a:lnTo>
                    <a:pt x="90617" y="28015"/>
                  </a:lnTo>
                  <a:lnTo>
                    <a:pt x="56019" y="56018"/>
                  </a:lnTo>
                  <a:lnTo>
                    <a:pt x="28003" y="90599"/>
                  </a:lnTo>
                  <a:lnTo>
                    <a:pt x="9331" y="130306"/>
                  </a:lnTo>
                  <a:lnTo>
                    <a:pt x="0" y="173089"/>
                  </a:lnTo>
                  <a:lnTo>
                    <a:pt x="6" y="216896"/>
                  </a:lnTo>
                  <a:lnTo>
                    <a:pt x="9347" y="259677"/>
                  </a:lnTo>
                  <a:lnTo>
                    <a:pt x="28019" y="299381"/>
                  </a:lnTo>
                  <a:lnTo>
                    <a:pt x="56019" y="333957"/>
                  </a:lnTo>
                  <a:lnTo>
                    <a:pt x="704964" y="982902"/>
                  </a:lnTo>
                  <a:lnTo>
                    <a:pt x="785042" y="1017005"/>
                  </a:lnTo>
                  <a:lnTo>
                    <a:pt x="842557" y="1038782"/>
                  </a:lnTo>
                  <a:lnTo>
                    <a:pt x="1002080" y="1100186"/>
                  </a:lnTo>
                  <a:lnTo>
                    <a:pt x="1015539" y="1103987"/>
                  </a:lnTo>
                  <a:lnTo>
                    <a:pt x="1029354" y="1105252"/>
                  </a:lnTo>
                  <a:lnTo>
                    <a:pt x="1043168" y="1103982"/>
                  </a:lnTo>
                  <a:lnTo>
                    <a:pt x="1056627" y="1100174"/>
                  </a:lnTo>
                  <a:lnTo>
                    <a:pt x="1082051" y="1083991"/>
                  </a:lnTo>
                  <a:lnTo>
                    <a:pt x="1098718" y="1060140"/>
                  </a:lnTo>
                  <a:lnTo>
                    <a:pt x="1102981" y="1041563"/>
                  </a:lnTo>
                  <a:lnTo>
                    <a:pt x="1031011" y="1041563"/>
                  </a:lnTo>
                  <a:lnTo>
                    <a:pt x="941590" y="1007172"/>
                  </a:lnTo>
                  <a:lnTo>
                    <a:pt x="967163" y="981594"/>
                  </a:lnTo>
                  <a:lnTo>
                    <a:pt x="875093" y="981594"/>
                  </a:lnTo>
                  <a:lnTo>
                    <a:pt x="786409" y="947482"/>
                  </a:lnTo>
                  <a:lnTo>
                    <a:pt x="820044" y="913852"/>
                  </a:lnTo>
                  <a:lnTo>
                    <a:pt x="727976" y="913852"/>
                  </a:lnTo>
                  <a:lnTo>
                    <a:pt x="193281" y="379157"/>
                  </a:lnTo>
                  <a:lnTo>
                    <a:pt x="239318" y="333119"/>
                  </a:lnTo>
                  <a:lnTo>
                    <a:pt x="147243" y="333119"/>
                  </a:lnTo>
                  <a:lnTo>
                    <a:pt x="102047" y="287920"/>
                  </a:lnTo>
                  <a:lnTo>
                    <a:pt x="78275" y="255430"/>
                  </a:lnTo>
                  <a:lnTo>
                    <a:pt x="65676" y="221973"/>
                  </a:lnTo>
                  <a:lnTo>
                    <a:pt x="63048" y="188775"/>
                  </a:lnTo>
                  <a:lnTo>
                    <a:pt x="69178" y="157051"/>
                  </a:lnTo>
                  <a:lnTo>
                    <a:pt x="102858" y="102882"/>
                  </a:lnTo>
                  <a:lnTo>
                    <a:pt x="157012" y="69183"/>
                  </a:lnTo>
                  <a:lnTo>
                    <a:pt x="188734" y="63045"/>
                  </a:lnTo>
                  <a:lnTo>
                    <a:pt x="340986" y="63045"/>
                  </a:lnTo>
                  <a:lnTo>
                    <a:pt x="333959" y="56018"/>
                  </a:lnTo>
                  <a:lnTo>
                    <a:pt x="299366" y="28005"/>
                  </a:lnTo>
                  <a:lnTo>
                    <a:pt x="259661" y="9333"/>
                  </a:lnTo>
                  <a:lnTo>
                    <a:pt x="216890" y="0"/>
                  </a:lnTo>
                  <a:close/>
                </a:path>
                <a:path w="1105535" h="1105535">
                  <a:moveTo>
                    <a:pt x="1076922" y="941589"/>
                  </a:moveTo>
                  <a:lnTo>
                    <a:pt x="1007160" y="941589"/>
                  </a:lnTo>
                  <a:lnTo>
                    <a:pt x="1040371" y="1027949"/>
                  </a:lnTo>
                  <a:lnTo>
                    <a:pt x="1040371" y="1030717"/>
                  </a:lnTo>
                  <a:lnTo>
                    <a:pt x="1037259" y="1038782"/>
                  </a:lnTo>
                  <a:lnTo>
                    <a:pt x="1031011" y="1041563"/>
                  </a:lnTo>
                  <a:lnTo>
                    <a:pt x="1102981" y="1041563"/>
                  </a:lnTo>
                  <a:lnTo>
                    <a:pt x="1105226" y="1031779"/>
                  </a:lnTo>
                  <a:lnTo>
                    <a:pt x="1100175" y="1002066"/>
                  </a:lnTo>
                  <a:lnTo>
                    <a:pt x="1076922" y="941589"/>
                  </a:lnTo>
                  <a:close/>
                </a:path>
                <a:path w="1105535" h="1105535">
                  <a:moveTo>
                    <a:pt x="1017259" y="786420"/>
                  </a:moveTo>
                  <a:lnTo>
                    <a:pt x="947496" y="786420"/>
                  </a:lnTo>
                  <a:lnTo>
                    <a:pt x="981595" y="875092"/>
                  </a:lnTo>
                  <a:lnTo>
                    <a:pt x="875093" y="981594"/>
                  </a:lnTo>
                  <a:lnTo>
                    <a:pt x="967163" y="981594"/>
                  </a:lnTo>
                  <a:lnTo>
                    <a:pt x="1007160" y="941589"/>
                  </a:lnTo>
                  <a:lnTo>
                    <a:pt x="1076922" y="941589"/>
                  </a:lnTo>
                  <a:lnTo>
                    <a:pt x="1017259" y="786420"/>
                  </a:lnTo>
                  <a:close/>
                </a:path>
                <a:path w="1105535" h="1105535">
                  <a:moveTo>
                    <a:pt x="355281" y="309230"/>
                  </a:moveTo>
                  <a:lnTo>
                    <a:pt x="263207" y="309230"/>
                  </a:lnTo>
                  <a:lnTo>
                    <a:pt x="797902" y="843926"/>
                  </a:lnTo>
                  <a:lnTo>
                    <a:pt x="727976" y="913852"/>
                  </a:lnTo>
                  <a:lnTo>
                    <a:pt x="820044" y="913852"/>
                  </a:lnTo>
                  <a:lnTo>
                    <a:pt x="936013" y="797901"/>
                  </a:lnTo>
                  <a:lnTo>
                    <a:pt x="843940" y="797901"/>
                  </a:lnTo>
                  <a:lnTo>
                    <a:pt x="355281" y="309230"/>
                  </a:lnTo>
                  <a:close/>
                </a:path>
                <a:path w="1105535" h="1105535">
                  <a:moveTo>
                    <a:pt x="471236" y="193292"/>
                  </a:moveTo>
                  <a:lnTo>
                    <a:pt x="379158" y="193292"/>
                  </a:lnTo>
                  <a:lnTo>
                    <a:pt x="913866" y="727975"/>
                  </a:lnTo>
                  <a:lnTo>
                    <a:pt x="843940" y="797901"/>
                  </a:lnTo>
                  <a:lnTo>
                    <a:pt x="936013" y="797901"/>
                  </a:lnTo>
                  <a:lnTo>
                    <a:pt x="947496" y="786420"/>
                  </a:lnTo>
                  <a:lnTo>
                    <a:pt x="1017259" y="786420"/>
                  </a:lnTo>
                  <a:lnTo>
                    <a:pt x="990295" y="716291"/>
                  </a:lnTo>
                  <a:lnTo>
                    <a:pt x="988542" y="712087"/>
                  </a:lnTo>
                  <a:lnTo>
                    <a:pt x="986040" y="708252"/>
                  </a:lnTo>
                  <a:lnTo>
                    <a:pt x="982916" y="704962"/>
                  </a:lnTo>
                  <a:lnTo>
                    <a:pt x="471236" y="193292"/>
                  </a:lnTo>
                  <a:close/>
                </a:path>
                <a:path w="1105535" h="1105535">
                  <a:moveTo>
                    <a:pt x="340986" y="63045"/>
                  </a:moveTo>
                  <a:lnTo>
                    <a:pt x="188734" y="63045"/>
                  </a:lnTo>
                  <a:lnTo>
                    <a:pt x="221934" y="65669"/>
                  </a:lnTo>
                  <a:lnTo>
                    <a:pt x="255401" y="78267"/>
                  </a:lnTo>
                  <a:lnTo>
                    <a:pt x="287921" y="102055"/>
                  </a:lnTo>
                  <a:lnTo>
                    <a:pt x="333120" y="147255"/>
                  </a:lnTo>
                  <a:lnTo>
                    <a:pt x="147243" y="333119"/>
                  </a:lnTo>
                  <a:lnTo>
                    <a:pt x="239318" y="333119"/>
                  </a:lnTo>
                  <a:lnTo>
                    <a:pt x="263207" y="309230"/>
                  </a:lnTo>
                  <a:lnTo>
                    <a:pt x="355281" y="309230"/>
                  </a:lnTo>
                  <a:lnTo>
                    <a:pt x="309244" y="263193"/>
                  </a:lnTo>
                  <a:lnTo>
                    <a:pt x="379158" y="193292"/>
                  </a:lnTo>
                  <a:lnTo>
                    <a:pt x="471236" y="193292"/>
                  </a:lnTo>
                  <a:lnTo>
                    <a:pt x="340986" y="63045"/>
                  </a:lnTo>
                  <a:close/>
                </a:path>
              </a:pathLst>
            </a:custGeom>
            <a:solidFill>
              <a:srgbClr val="1717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624403" y="5180210"/>
              <a:ext cx="817880" cy="1228725"/>
            </a:xfrm>
            <a:custGeom>
              <a:avLst/>
              <a:gdLst/>
              <a:ahLst/>
              <a:cxnLst/>
              <a:rect l="l" t="t" r="r" b="b"/>
              <a:pathLst>
                <a:path w="817879" h="1228725">
                  <a:moveTo>
                    <a:pt x="202048" y="985473"/>
                  </a:moveTo>
                  <a:lnTo>
                    <a:pt x="157157" y="996954"/>
                  </a:lnTo>
                  <a:lnTo>
                    <a:pt x="133201" y="1037352"/>
                  </a:lnTo>
                  <a:lnTo>
                    <a:pt x="119066" y="1137962"/>
                  </a:lnTo>
                  <a:lnTo>
                    <a:pt x="120457" y="1161846"/>
                  </a:lnTo>
                  <a:lnTo>
                    <a:pt x="130547" y="1182864"/>
                  </a:lnTo>
                  <a:lnTo>
                    <a:pt x="147866" y="1198646"/>
                  </a:lnTo>
                  <a:lnTo>
                    <a:pt x="170946" y="1206821"/>
                  </a:lnTo>
                  <a:lnTo>
                    <a:pt x="325632" y="1228551"/>
                  </a:lnTo>
                  <a:lnTo>
                    <a:pt x="349516" y="1227160"/>
                  </a:lnTo>
                  <a:lnTo>
                    <a:pt x="370534" y="1217070"/>
                  </a:lnTo>
                  <a:lnTo>
                    <a:pt x="386316" y="1199751"/>
                  </a:lnTo>
                  <a:lnTo>
                    <a:pt x="394491" y="1176671"/>
                  </a:lnTo>
                  <a:lnTo>
                    <a:pt x="408626" y="1076062"/>
                  </a:lnTo>
                  <a:lnTo>
                    <a:pt x="407333" y="1051471"/>
                  </a:lnTo>
                  <a:lnTo>
                    <a:pt x="397274" y="1030218"/>
                  </a:lnTo>
                  <a:lnTo>
                    <a:pt x="379921" y="1014676"/>
                  </a:lnTo>
                  <a:lnTo>
                    <a:pt x="356747" y="1007215"/>
                  </a:lnTo>
                  <a:lnTo>
                    <a:pt x="202048" y="985473"/>
                  </a:lnTo>
                  <a:close/>
                </a:path>
                <a:path w="817879" h="1228725">
                  <a:moveTo>
                    <a:pt x="784429" y="218494"/>
                  </a:moveTo>
                  <a:lnTo>
                    <a:pt x="387016" y="218494"/>
                  </a:lnTo>
                  <a:lnTo>
                    <a:pt x="413503" y="220057"/>
                  </a:lnTo>
                  <a:lnTo>
                    <a:pt x="445209" y="227157"/>
                  </a:lnTo>
                  <a:lnTo>
                    <a:pt x="495115" y="255327"/>
                  </a:lnTo>
                  <a:lnTo>
                    <a:pt x="526475" y="301108"/>
                  </a:lnTo>
                  <a:lnTo>
                    <a:pt x="536712" y="358856"/>
                  </a:lnTo>
                  <a:lnTo>
                    <a:pt x="534229" y="392192"/>
                  </a:lnTo>
                  <a:lnTo>
                    <a:pt x="517694" y="453995"/>
                  </a:lnTo>
                  <a:lnTo>
                    <a:pt x="486185" y="505997"/>
                  </a:lnTo>
                  <a:lnTo>
                    <a:pt x="441845" y="547701"/>
                  </a:lnTo>
                  <a:lnTo>
                    <a:pt x="387379" y="579327"/>
                  </a:lnTo>
                  <a:lnTo>
                    <a:pt x="332725" y="608912"/>
                  </a:lnTo>
                  <a:lnTo>
                    <a:pt x="286890" y="637334"/>
                  </a:lnTo>
                  <a:lnTo>
                    <a:pt x="249876" y="664595"/>
                  </a:lnTo>
                  <a:lnTo>
                    <a:pt x="221682" y="690693"/>
                  </a:lnTo>
                  <a:lnTo>
                    <a:pt x="188476" y="741014"/>
                  </a:lnTo>
                  <a:lnTo>
                    <a:pt x="165015" y="810975"/>
                  </a:lnTo>
                  <a:lnTo>
                    <a:pt x="164588" y="829152"/>
                  </a:lnTo>
                  <a:lnTo>
                    <a:pt x="171428" y="845222"/>
                  </a:lnTo>
                  <a:lnTo>
                    <a:pt x="184117" y="857304"/>
                  </a:lnTo>
                  <a:lnTo>
                    <a:pt x="201235" y="863515"/>
                  </a:lnTo>
                  <a:lnTo>
                    <a:pt x="393653" y="890566"/>
                  </a:lnTo>
                  <a:lnTo>
                    <a:pt x="409409" y="889831"/>
                  </a:lnTo>
                  <a:lnTo>
                    <a:pt x="423636" y="883714"/>
                  </a:lnTo>
                  <a:lnTo>
                    <a:pt x="434888" y="873092"/>
                  </a:lnTo>
                  <a:lnTo>
                    <a:pt x="441722" y="858841"/>
                  </a:lnTo>
                  <a:lnTo>
                    <a:pt x="447090" y="839176"/>
                  </a:lnTo>
                  <a:lnTo>
                    <a:pt x="453422" y="821213"/>
                  </a:lnTo>
                  <a:lnTo>
                    <a:pt x="482267" y="772786"/>
                  </a:lnTo>
                  <a:lnTo>
                    <a:pt x="523342" y="740601"/>
                  </a:lnTo>
                  <a:lnTo>
                    <a:pt x="598914" y="706039"/>
                  </a:lnTo>
                  <a:lnTo>
                    <a:pt x="644287" y="680194"/>
                  </a:lnTo>
                  <a:lnTo>
                    <a:pt x="686317" y="649067"/>
                  </a:lnTo>
                  <a:lnTo>
                    <a:pt x="725123" y="612677"/>
                  </a:lnTo>
                  <a:lnTo>
                    <a:pt x="757959" y="572085"/>
                  </a:lnTo>
                  <a:lnTo>
                    <a:pt x="783749" y="528581"/>
                  </a:lnTo>
                  <a:lnTo>
                    <a:pt x="802257" y="482129"/>
                  </a:lnTo>
                  <a:lnTo>
                    <a:pt x="813248" y="432693"/>
                  </a:lnTo>
                  <a:lnTo>
                    <a:pt x="817848" y="377208"/>
                  </a:lnTo>
                  <a:lnTo>
                    <a:pt x="815595" y="325106"/>
                  </a:lnTo>
                  <a:lnTo>
                    <a:pt x="806543" y="276251"/>
                  </a:lnTo>
                  <a:lnTo>
                    <a:pt x="790747" y="230510"/>
                  </a:lnTo>
                  <a:lnTo>
                    <a:pt x="784429" y="218494"/>
                  </a:lnTo>
                  <a:close/>
                </a:path>
                <a:path w="817879" h="1228725">
                  <a:moveTo>
                    <a:pt x="329440" y="0"/>
                  </a:moveTo>
                  <a:lnTo>
                    <a:pt x="276724" y="4768"/>
                  </a:lnTo>
                  <a:lnTo>
                    <a:pt x="227327" y="14812"/>
                  </a:lnTo>
                  <a:lnTo>
                    <a:pt x="181254" y="30097"/>
                  </a:lnTo>
                  <a:lnTo>
                    <a:pt x="138510" y="50588"/>
                  </a:lnTo>
                  <a:lnTo>
                    <a:pt x="98270" y="78336"/>
                  </a:lnTo>
                  <a:lnTo>
                    <a:pt x="64423" y="112279"/>
                  </a:lnTo>
                  <a:lnTo>
                    <a:pt x="36841" y="152459"/>
                  </a:lnTo>
                  <a:lnTo>
                    <a:pt x="15394" y="198920"/>
                  </a:lnTo>
                  <a:lnTo>
                    <a:pt x="28" y="251446"/>
                  </a:lnTo>
                  <a:lnTo>
                    <a:pt x="0" y="255327"/>
                  </a:lnTo>
                  <a:lnTo>
                    <a:pt x="155" y="267361"/>
                  </a:lnTo>
                  <a:lnTo>
                    <a:pt x="6349" y="281458"/>
                  </a:lnTo>
                  <a:lnTo>
                    <a:pt x="17317" y="292378"/>
                  </a:lnTo>
                  <a:lnTo>
                    <a:pt x="31843" y="298505"/>
                  </a:lnTo>
                  <a:lnTo>
                    <a:pt x="207382" y="327029"/>
                  </a:lnTo>
                  <a:lnTo>
                    <a:pt x="228796" y="326811"/>
                  </a:lnTo>
                  <a:lnTo>
                    <a:pt x="248544" y="320469"/>
                  </a:lnTo>
                  <a:lnTo>
                    <a:pt x="264980" y="308612"/>
                  </a:lnTo>
                  <a:lnTo>
                    <a:pt x="276457" y="291850"/>
                  </a:lnTo>
                  <a:lnTo>
                    <a:pt x="284351" y="276567"/>
                  </a:lnTo>
                  <a:lnTo>
                    <a:pt x="293785" y="263184"/>
                  </a:lnTo>
                  <a:lnTo>
                    <a:pt x="338847" y="229033"/>
                  </a:lnTo>
                  <a:lnTo>
                    <a:pt x="387016" y="218494"/>
                  </a:lnTo>
                  <a:lnTo>
                    <a:pt x="784429" y="218494"/>
                  </a:lnTo>
                  <a:lnTo>
                    <a:pt x="768262" y="187748"/>
                  </a:lnTo>
                  <a:lnTo>
                    <a:pt x="739144" y="147832"/>
                  </a:lnTo>
                  <a:lnTo>
                    <a:pt x="708837" y="117030"/>
                  </a:lnTo>
                  <a:lnTo>
                    <a:pt x="674691" y="89773"/>
                  </a:lnTo>
                  <a:lnTo>
                    <a:pt x="636660" y="66054"/>
                  </a:lnTo>
                  <a:lnTo>
                    <a:pt x="594701" y="45866"/>
                  </a:lnTo>
                  <a:lnTo>
                    <a:pt x="548768" y="29203"/>
                  </a:lnTo>
                  <a:lnTo>
                    <a:pt x="498819" y="16060"/>
                  </a:lnTo>
                  <a:lnTo>
                    <a:pt x="444808" y="6430"/>
                  </a:lnTo>
                  <a:lnTo>
                    <a:pt x="385470" y="542"/>
                  </a:lnTo>
                  <a:lnTo>
                    <a:pt x="329440" y="0"/>
                  </a:lnTo>
                  <a:close/>
                </a:path>
              </a:pathLst>
            </a:custGeom>
            <a:solidFill>
              <a:srgbClr val="FFD0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544929" y="5110225"/>
              <a:ext cx="818515" cy="1228725"/>
            </a:xfrm>
            <a:custGeom>
              <a:avLst/>
              <a:gdLst/>
              <a:ahLst/>
              <a:cxnLst/>
              <a:rect l="l" t="t" r="r" b="b"/>
              <a:pathLst>
                <a:path w="818514" h="1228725">
                  <a:moveTo>
                    <a:pt x="408673" y="1076062"/>
                  </a:moveTo>
                  <a:lnTo>
                    <a:pt x="394538" y="1176671"/>
                  </a:lnTo>
                  <a:lnTo>
                    <a:pt x="370581" y="1217070"/>
                  </a:lnTo>
                  <a:lnTo>
                    <a:pt x="325678" y="1228551"/>
                  </a:lnTo>
                  <a:lnTo>
                    <a:pt x="170992" y="1206821"/>
                  </a:lnTo>
                  <a:lnTo>
                    <a:pt x="147913" y="1198646"/>
                  </a:lnTo>
                  <a:lnTo>
                    <a:pt x="130594" y="1182864"/>
                  </a:lnTo>
                  <a:lnTo>
                    <a:pt x="120504" y="1161846"/>
                  </a:lnTo>
                  <a:lnTo>
                    <a:pt x="119113" y="1137962"/>
                  </a:lnTo>
                  <a:lnTo>
                    <a:pt x="133248" y="1037352"/>
                  </a:lnTo>
                  <a:lnTo>
                    <a:pt x="141423" y="1014273"/>
                  </a:lnTo>
                  <a:lnTo>
                    <a:pt x="157203" y="996954"/>
                  </a:lnTo>
                  <a:lnTo>
                    <a:pt x="178218" y="986864"/>
                  </a:lnTo>
                  <a:lnTo>
                    <a:pt x="202095" y="985473"/>
                  </a:lnTo>
                  <a:lnTo>
                    <a:pt x="356793" y="1007215"/>
                  </a:lnTo>
                  <a:lnTo>
                    <a:pt x="379967" y="1014676"/>
                  </a:lnTo>
                  <a:lnTo>
                    <a:pt x="397321" y="1030218"/>
                  </a:lnTo>
                  <a:lnTo>
                    <a:pt x="407380" y="1051471"/>
                  </a:lnTo>
                  <a:lnTo>
                    <a:pt x="408673" y="1076062"/>
                  </a:lnTo>
                  <a:close/>
                </a:path>
                <a:path w="818514" h="1228725">
                  <a:moveTo>
                    <a:pt x="739190" y="147832"/>
                  </a:moveTo>
                  <a:lnTo>
                    <a:pt x="708884" y="117030"/>
                  </a:lnTo>
                  <a:lnTo>
                    <a:pt x="674738" y="89773"/>
                  </a:lnTo>
                  <a:lnTo>
                    <a:pt x="636707" y="66054"/>
                  </a:lnTo>
                  <a:lnTo>
                    <a:pt x="594747" y="45866"/>
                  </a:lnTo>
                  <a:lnTo>
                    <a:pt x="548815" y="29203"/>
                  </a:lnTo>
                  <a:lnTo>
                    <a:pt x="498866" y="16060"/>
                  </a:lnTo>
                  <a:lnTo>
                    <a:pt x="444855" y="6430"/>
                  </a:lnTo>
                  <a:lnTo>
                    <a:pt x="385516" y="542"/>
                  </a:lnTo>
                  <a:lnTo>
                    <a:pt x="329486" y="0"/>
                  </a:lnTo>
                  <a:lnTo>
                    <a:pt x="276771" y="4768"/>
                  </a:lnTo>
                  <a:lnTo>
                    <a:pt x="227374" y="14812"/>
                  </a:lnTo>
                  <a:lnTo>
                    <a:pt x="181301" y="30097"/>
                  </a:lnTo>
                  <a:lnTo>
                    <a:pt x="138556" y="50588"/>
                  </a:lnTo>
                  <a:lnTo>
                    <a:pt x="98317" y="78336"/>
                  </a:lnTo>
                  <a:lnTo>
                    <a:pt x="64470" y="112279"/>
                  </a:lnTo>
                  <a:lnTo>
                    <a:pt x="36888" y="152459"/>
                  </a:lnTo>
                  <a:lnTo>
                    <a:pt x="15441" y="198920"/>
                  </a:lnTo>
                  <a:lnTo>
                    <a:pt x="0" y="251705"/>
                  </a:lnTo>
                  <a:lnTo>
                    <a:pt x="201" y="267361"/>
                  </a:lnTo>
                  <a:lnTo>
                    <a:pt x="6396" y="281458"/>
                  </a:lnTo>
                  <a:lnTo>
                    <a:pt x="17364" y="292378"/>
                  </a:lnTo>
                  <a:lnTo>
                    <a:pt x="31889" y="298505"/>
                  </a:lnTo>
                  <a:lnTo>
                    <a:pt x="207429" y="327029"/>
                  </a:lnTo>
                  <a:lnTo>
                    <a:pt x="228843" y="326811"/>
                  </a:lnTo>
                  <a:lnTo>
                    <a:pt x="248591" y="320469"/>
                  </a:lnTo>
                  <a:lnTo>
                    <a:pt x="265027" y="308612"/>
                  </a:lnTo>
                  <a:lnTo>
                    <a:pt x="276504" y="291850"/>
                  </a:lnTo>
                  <a:lnTo>
                    <a:pt x="284398" y="276567"/>
                  </a:lnTo>
                  <a:lnTo>
                    <a:pt x="293831" y="263184"/>
                  </a:lnTo>
                  <a:lnTo>
                    <a:pt x="338894" y="229033"/>
                  </a:lnTo>
                  <a:lnTo>
                    <a:pt x="387063" y="218494"/>
                  </a:lnTo>
                  <a:lnTo>
                    <a:pt x="413550" y="220057"/>
                  </a:lnTo>
                  <a:lnTo>
                    <a:pt x="472460" y="238915"/>
                  </a:lnTo>
                  <a:lnTo>
                    <a:pt x="513359" y="276394"/>
                  </a:lnTo>
                  <a:lnTo>
                    <a:pt x="534247" y="328545"/>
                  </a:lnTo>
                  <a:lnTo>
                    <a:pt x="536758" y="358856"/>
                  </a:lnTo>
                  <a:lnTo>
                    <a:pt x="534276" y="392192"/>
                  </a:lnTo>
                  <a:lnTo>
                    <a:pt x="517740" y="453995"/>
                  </a:lnTo>
                  <a:lnTo>
                    <a:pt x="486232" y="505997"/>
                  </a:lnTo>
                  <a:lnTo>
                    <a:pt x="441891" y="547701"/>
                  </a:lnTo>
                  <a:lnTo>
                    <a:pt x="387426" y="579327"/>
                  </a:lnTo>
                  <a:lnTo>
                    <a:pt x="332771" y="608912"/>
                  </a:lnTo>
                  <a:lnTo>
                    <a:pt x="286937" y="637334"/>
                  </a:lnTo>
                  <a:lnTo>
                    <a:pt x="249923" y="664595"/>
                  </a:lnTo>
                  <a:lnTo>
                    <a:pt x="221729" y="690693"/>
                  </a:lnTo>
                  <a:lnTo>
                    <a:pt x="188523" y="741014"/>
                  </a:lnTo>
                  <a:lnTo>
                    <a:pt x="165061" y="810975"/>
                  </a:lnTo>
                  <a:lnTo>
                    <a:pt x="164634" y="829152"/>
                  </a:lnTo>
                  <a:lnTo>
                    <a:pt x="171475" y="845222"/>
                  </a:lnTo>
                  <a:lnTo>
                    <a:pt x="184164" y="857304"/>
                  </a:lnTo>
                  <a:lnTo>
                    <a:pt x="201282" y="863515"/>
                  </a:lnTo>
                  <a:lnTo>
                    <a:pt x="393699" y="890566"/>
                  </a:lnTo>
                  <a:lnTo>
                    <a:pt x="409456" y="889831"/>
                  </a:lnTo>
                  <a:lnTo>
                    <a:pt x="423683" y="883714"/>
                  </a:lnTo>
                  <a:lnTo>
                    <a:pt x="434935" y="873092"/>
                  </a:lnTo>
                  <a:lnTo>
                    <a:pt x="441769" y="858841"/>
                  </a:lnTo>
                  <a:lnTo>
                    <a:pt x="447137" y="839176"/>
                  </a:lnTo>
                  <a:lnTo>
                    <a:pt x="453469" y="821213"/>
                  </a:lnTo>
                  <a:lnTo>
                    <a:pt x="482313" y="772786"/>
                  </a:lnTo>
                  <a:lnTo>
                    <a:pt x="523389" y="740601"/>
                  </a:lnTo>
                  <a:lnTo>
                    <a:pt x="598961" y="706039"/>
                  </a:lnTo>
                  <a:lnTo>
                    <a:pt x="644334" y="680194"/>
                  </a:lnTo>
                  <a:lnTo>
                    <a:pt x="686364" y="649067"/>
                  </a:lnTo>
                  <a:lnTo>
                    <a:pt x="725169" y="612677"/>
                  </a:lnTo>
                  <a:lnTo>
                    <a:pt x="758006" y="572085"/>
                  </a:lnTo>
                  <a:lnTo>
                    <a:pt x="783796" y="528581"/>
                  </a:lnTo>
                  <a:lnTo>
                    <a:pt x="802304" y="482129"/>
                  </a:lnTo>
                  <a:lnTo>
                    <a:pt x="813295" y="432693"/>
                  </a:lnTo>
                  <a:lnTo>
                    <a:pt x="817895" y="377208"/>
                  </a:lnTo>
                  <a:lnTo>
                    <a:pt x="815641" y="325106"/>
                  </a:lnTo>
                  <a:lnTo>
                    <a:pt x="806589" y="276251"/>
                  </a:lnTo>
                  <a:lnTo>
                    <a:pt x="790793" y="230510"/>
                  </a:lnTo>
                  <a:lnTo>
                    <a:pt x="768309" y="187748"/>
                  </a:lnTo>
                  <a:lnTo>
                    <a:pt x="739190" y="147832"/>
                  </a:lnTo>
                  <a:close/>
                </a:path>
              </a:pathLst>
            </a:custGeom>
            <a:ln w="635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647132" y="1031525"/>
              <a:ext cx="4375150" cy="4150360"/>
            </a:xfrm>
            <a:custGeom>
              <a:avLst/>
              <a:gdLst/>
              <a:ahLst/>
              <a:cxnLst/>
              <a:rect l="l" t="t" r="r" b="b"/>
              <a:pathLst>
                <a:path w="4375150" h="4150360">
                  <a:moveTo>
                    <a:pt x="3952163" y="0"/>
                  </a:moveTo>
                  <a:lnTo>
                    <a:pt x="0" y="590651"/>
                  </a:lnTo>
                  <a:lnTo>
                    <a:pt x="531926" y="4149852"/>
                  </a:lnTo>
                  <a:lnTo>
                    <a:pt x="3737813" y="3670719"/>
                  </a:lnTo>
                  <a:lnTo>
                    <a:pt x="4374807" y="2827934"/>
                  </a:lnTo>
                  <a:lnTo>
                    <a:pt x="3952163" y="0"/>
                  </a:lnTo>
                  <a:close/>
                </a:path>
              </a:pathLst>
            </a:custGeom>
            <a:solidFill>
              <a:srgbClr val="FFE8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647132" y="1031525"/>
              <a:ext cx="4375150" cy="4150360"/>
            </a:xfrm>
            <a:custGeom>
              <a:avLst/>
              <a:gdLst/>
              <a:ahLst/>
              <a:cxnLst/>
              <a:rect l="l" t="t" r="r" b="b"/>
              <a:pathLst>
                <a:path w="4375150" h="4150360">
                  <a:moveTo>
                    <a:pt x="4374807" y="2827934"/>
                  </a:moveTo>
                  <a:lnTo>
                    <a:pt x="3952163" y="0"/>
                  </a:lnTo>
                  <a:lnTo>
                    <a:pt x="0" y="590651"/>
                  </a:lnTo>
                  <a:lnTo>
                    <a:pt x="531926" y="4149852"/>
                  </a:lnTo>
                  <a:lnTo>
                    <a:pt x="3737813" y="3670719"/>
                  </a:lnTo>
                </a:path>
              </a:pathLst>
            </a:custGeom>
            <a:ln w="889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5314015" y="3899371"/>
              <a:ext cx="669290" cy="760095"/>
            </a:xfrm>
            <a:custGeom>
              <a:avLst/>
              <a:gdLst/>
              <a:ahLst/>
              <a:cxnLst/>
              <a:rect l="l" t="t" r="r" b="b"/>
              <a:pathLst>
                <a:path w="669289" h="760095">
                  <a:moveTo>
                    <a:pt x="669201" y="0"/>
                  </a:moveTo>
                  <a:lnTo>
                    <a:pt x="0" y="100012"/>
                  </a:lnTo>
                  <a:lnTo>
                    <a:pt x="98628" y="759942"/>
                  </a:lnTo>
                  <a:lnTo>
                    <a:pt x="6692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314015" y="3899371"/>
              <a:ext cx="669290" cy="760095"/>
            </a:xfrm>
            <a:custGeom>
              <a:avLst/>
              <a:gdLst/>
              <a:ahLst/>
              <a:cxnLst/>
              <a:rect l="l" t="t" r="r" b="b"/>
              <a:pathLst>
                <a:path w="669289" h="760095">
                  <a:moveTo>
                    <a:pt x="0" y="100012"/>
                  </a:moveTo>
                  <a:lnTo>
                    <a:pt x="98628" y="759942"/>
                  </a:lnTo>
                  <a:lnTo>
                    <a:pt x="669201" y="0"/>
                  </a:lnTo>
                  <a:lnTo>
                    <a:pt x="0" y="100012"/>
                  </a:lnTo>
                  <a:close/>
                </a:path>
              </a:pathLst>
            </a:custGeom>
            <a:ln w="88899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 rot="21120000">
            <a:off x="2845620" y="1961959"/>
            <a:ext cx="1822709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sz="3000" b="1" dirty="0">
                <a:solidFill>
                  <a:srgbClr val="171747"/>
                </a:solidFill>
                <a:latin typeface="Arial"/>
                <a:cs typeface="Arial"/>
              </a:rPr>
              <a:t>One</a:t>
            </a:r>
            <a:r>
              <a:rPr sz="3000" b="1" spc="-10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000" b="1" dirty="0">
                <a:solidFill>
                  <a:srgbClr val="171747"/>
                </a:solidFill>
                <a:latin typeface="Arial"/>
                <a:cs typeface="Arial"/>
              </a:rPr>
              <a:t>thing</a:t>
            </a:r>
            <a:endParaRPr sz="30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 rot="21120000">
            <a:off x="2624937" y="2365149"/>
            <a:ext cx="2383952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sz="3000" b="1" dirty="0">
                <a:solidFill>
                  <a:srgbClr val="171747"/>
                </a:solidFill>
                <a:latin typeface="Arial"/>
                <a:cs typeface="Arial"/>
              </a:rPr>
              <a:t>that</a:t>
            </a:r>
            <a:r>
              <a:rPr sz="3000" b="1" spc="-7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000" b="1" spc="-5" dirty="0">
                <a:solidFill>
                  <a:srgbClr val="171747"/>
                </a:solidFill>
                <a:latin typeface="Arial"/>
                <a:cs typeface="Arial"/>
              </a:rPr>
              <a:t>you</a:t>
            </a:r>
            <a:r>
              <a:rPr sz="3000" b="1" spc="-7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500" b="1" baseline="1851" dirty="0">
                <a:solidFill>
                  <a:srgbClr val="171747"/>
                </a:solidFill>
                <a:latin typeface="Arial"/>
                <a:cs typeface="Arial"/>
              </a:rPr>
              <a:t>now</a:t>
            </a:r>
            <a:endParaRPr sz="4500" baseline="1851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 rot="21120000">
            <a:off x="2244649" y="2768872"/>
            <a:ext cx="3267141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sz="3000" b="1" dirty="0">
                <a:solidFill>
                  <a:srgbClr val="171747"/>
                </a:solidFill>
                <a:latin typeface="Arial"/>
                <a:cs typeface="Arial"/>
              </a:rPr>
              <a:t>understand</a:t>
            </a:r>
            <a:r>
              <a:rPr sz="3000" b="1" spc="-1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500" b="1" baseline="2777" dirty="0">
                <a:solidFill>
                  <a:srgbClr val="171747"/>
                </a:solidFill>
                <a:latin typeface="Arial"/>
                <a:cs typeface="Arial"/>
              </a:rPr>
              <a:t>better</a:t>
            </a:r>
            <a:endParaRPr sz="4500" baseline="2777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 rot="21120000">
            <a:off x="2786809" y="3168832"/>
            <a:ext cx="2300622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sz="3000" b="1" spc="-5" dirty="0">
                <a:solidFill>
                  <a:srgbClr val="171747"/>
                </a:solidFill>
                <a:latin typeface="Arial"/>
                <a:cs typeface="Arial"/>
              </a:rPr>
              <a:t>about</a:t>
            </a:r>
            <a:r>
              <a:rPr sz="3000" b="1" spc="-1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500" b="1" baseline="1851" dirty="0">
                <a:solidFill>
                  <a:srgbClr val="171747"/>
                </a:solidFill>
                <a:latin typeface="Arial"/>
                <a:cs typeface="Arial"/>
              </a:rPr>
              <a:t>online</a:t>
            </a:r>
            <a:endParaRPr sz="4500" baseline="1851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 rot="21120000">
            <a:off x="2763800" y="3571329"/>
            <a:ext cx="2464221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sz="3000" b="1" spc="-25" dirty="0">
                <a:solidFill>
                  <a:srgbClr val="171747"/>
                </a:solidFill>
                <a:latin typeface="Arial"/>
                <a:cs typeface="Arial"/>
              </a:rPr>
              <a:t>pornograph</a:t>
            </a:r>
            <a:r>
              <a:rPr sz="4500" b="1" spc="-37" baseline="2777" dirty="0">
                <a:solidFill>
                  <a:srgbClr val="171747"/>
                </a:solidFill>
                <a:latin typeface="Arial"/>
                <a:cs typeface="Arial"/>
              </a:rPr>
              <a:t>y.</a:t>
            </a:r>
            <a:endParaRPr sz="4500" baseline="2777">
              <a:latin typeface="Arial"/>
              <a:cs typeface="Arial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5692738" y="1605315"/>
            <a:ext cx="4467225" cy="4031615"/>
            <a:chOff x="5692738" y="1605315"/>
            <a:chExt cx="4467225" cy="4031615"/>
          </a:xfrm>
        </p:grpSpPr>
        <p:sp>
          <p:nvSpPr>
            <p:cNvPr id="34" name="object 34"/>
            <p:cNvSpPr/>
            <p:nvPr/>
          </p:nvSpPr>
          <p:spPr>
            <a:xfrm>
              <a:off x="5737188" y="1649765"/>
              <a:ext cx="4378325" cy="3942715"/>
            </a:xfrm>
            <a:custGeom>
              <a:avLst/>
              <a:gdLst/>
              <a:ahLst/>
              <a:cxnLst/>
              <a:rect l="l" t="t" r="r" b="b"/>
              <a:pathLst>
                <a:path w="4378325" h="3942715">
                  <a:moveTo>
                    <a:pt x="407390" y="0"/>
                  </a:moveTo>
                  <a:lnTo>
                    <a:pt x="0" y="3575570"/>
                  </a:lnTo>
                  <a:lnTo>
                    <a:pt x="3220656" y="3942524"/>
                  </a:lnTo>
                  <a:lnTo>
                    <a:pt x="4054081" y="3293313"/>
                  </a:lnTo>
                  <a:lnTo>
                    <a:pt x="4377766" y="452361"/>
                  </a:lnTo>
                  <a:lnTo>
                    <a:pt x="407390" y="0"/>
                  </a:lnTo>
                  <a:close/>
                </a:path>
              </a:pathLst>
            </a:custGeom>
            <a:solidFill>
              <a:srgbClr val="FFE8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5737188" y="1649765"/>
              <a:ext cx="4378325" cy="3942715"/>
            </a:xfrm>
            <a:custGeom>
              <a:avLst/>
              <a:gdLst/>
              <a:ahLst/>
              <a:cxnLst/>
              <a:rect l="l" t="t" r="r" b="b"/>
              <a:pathLst>
                <a:path w="4378325" h="3942715">
                  <a:moveTo>
                    <a:pt x="4054081" y="3293313"/>
                  </a:moveTo>
                  <a:lnTo>
                    <a:pt x="4377766" y="452361"/>
                  </a:lnTo>
                  <a:lnTo>
                    <a:pt x="407390" y="0"/>
                  </a:lnTo>
                  <a:lnTo>
                    <a:pt x="0" y="3575570"/>
                  </a:lnTo>
                  <a:lnTo>
                    <a:pt x="3220656" y="3942524"/>
                  </a:lnTo>
                </a:path>
              </a:pathLst>
            </a:custGeom>
            <a:ln w="889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8995718" y="4895006"/>
              <a:ext cx="748030" cy="663575"/>
            </a:xfrm>
            <a:custGeom>
              <a:avLst/>
              <a:gdLst/>
              <a:ahLst/>
              <a:cxnLst/>
              <a:rect l="l" t="t" r="r" b="b"/>
              <a:pathLst>
                <a:path w="748029" h="663575">
                  <a:moveTo>
                    <a:pt x="75539" y="0"/>
                  </a:moveTo>
                  <a:lnTo>
                    <a:pt x="0" y="662965"/>
                  </a:lnTo>
                  <a:lnTo>
                    <a:pt x="747826" y="76593"/>
                  </a:lnTo>
                  <a:lnTo>
                    <a:pt x="755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8995718" y="4895006"/>
              <a:ext cx="748030" cy="663575"/>
            </a:xfrm>
            <a:custGeom>
              <a:avLst/>
              <a:gdLst/>
              <a:ahLst/>
              <a:cxnLst/>
              <a:rect l="l" t="t" r="r" b="b"/>
              <a:pathLst>
                <a:path w="748029" h="663575">
                  <a:moveTo>
                    <a:pt x="75539" y="0"/>
                  </a:moveTo>
                  <a:lnTo>
                    <a:pt x="0" y="662965"/>
                  </a:lnTo>
                  <a:lnTo>
                    <a:pt x="747826" y="76593"/>
                  </a:lnTo>
                  <a:lnTo>
                    <a:pt x="75539" y="0"/>
                  </a:lnTo>
                  <a:close/>
                </a:path>
              </a:pathLst>
            </a:custGeom>
            <a:ln w="889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8" name="object 38"/>
          <p:cNvSpPr txBox="1"/>
          <p:nvPr/>
        </p:nvSpPr>
        <p:spPr>
          <a:xfrm rot="360000">
            <a:off x="6827455" y="2375883"/>
            <a:ext cx="246924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985"/>
              </a:lnSpc>
            </a:pPr>
            <a:r>
              <a:rPr sz="3000" b="1" dirty="0">
                <a:solidFill>
                  <a:srgbClr val="171747"/>
                </a:solidFill>
                <a:latin typeface="Arial"/>
                <a:cs typeface="Arial"/>
              </a:rPr>
              <a:t>One</a:t>
            </a:r>
            <a:r>
              <a:rPr sz="3000" b="1" spc="-10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000" b="1" dirty="0">
                <a:solidFill>
                  <a:srgbClr val="171747"/>
                </a:solidFill>
                <a:latin typeface="Arial"/>
                <a:cs typeface="Arial"/>
              </a:rPr>
              <a:t>question</a:t>
            </a:r>
            <a:endParaRPr sz="30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 rot="360000">
            <a:off x="6791557" y="2779524"/>
            <a:ext cx="2447284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sz="4500" b="1" spc="-7" baseline="1851" dirty="0">
                <a:solidFill>
                  <a:srgbClr val="171747"/>
                </a:solidFill>
                <a:latin typeface="Arial"/>
                <a:cs typeface="Arial"/>
              </a:rPr>
              <a:t>you</a:t>
            </a:r>
            <a:r>
              <a:rPr sz="4500" b="1" spc="-112" baseline="1851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000" b="1" spc="-5" dirty="0">
                <a:solidFill>
                  <a:srgbClr val="171747"/>
                </a:solidFill>
                <a:latin typeface="Arial"/>
                <a:cs typeface="Arial"/>
              </a:rPr>
              <a:t>still</a:t>
            </a:r>
            <a:r>
              <a:rPr sz="3000" b="1" spc="-7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000" b="1" dirty="0">
                <a:solidFill>
                  <a:srgbClr val="171747"/>
                </a:solidFill>
                <a:latin typeface="Arial"/>
                <a:cs typeface="Arial"/>
              </a:rPr>
              <a:t>have</a:t>
            </a:r>
            <a:endParaRPr sz="30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 rot="360000">
            <a:off x="6819216" y="3183019"/>
            <a:ext cx="2300622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sz="4500" b="1" spc="-7" baseline="1851" dirty="0">
                <a:solidFill>
                  <a:srgbClr val="171747"/>
                </a:solidFill>
                <a:latin typeface="Arial"/>
                <a:cs typeface="Arial"/>
              </a:rPr>
              <a:t>about</a:t>
            </a:r>
            <a:r>
              <a:rPr sz="4500" b="1" spc="-165" baseline="1851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000" b="1" dirty="0">
                <a:solidFill>
                  <a:srgbClr val="171747"/>
                </a:solidFill>
                <a:latin typeface="Arial"/>
                <a:cs typeface="Arial"/>
              </a:rPr>
              <a:t>online</a:t>
            </a:r>
            <a:endParaRPr sz="30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 rot="360000">
            <a:off x="6332928" y="3588805"/>
            <a:ext cx="3182016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890"/>
              </a:lnSpc>
            </a:pPr>
            <a:r>
              <a:rPr sz="3000" b="1" dirty="0">
                <a:solidFill>
                  <a:srgbClr val="171747"/>
                </a:solidFill>
                <a:latin typeface="Arial"/>
                <a:cs typeface="Arial"/>
              </a:rPr>
              <a:t>pornography</a:t>
            </a:r>
            <a:r>
              <a:rPr sz="3000" b="1" spc="-10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500" b="1" baseline="-2777" dirty="0">
                <a:solidFill>
                  <a:srgbClr val="171747"/>
                </a:solidFill>
                <a:latin typeface="Arial"/>
                <a:cs typeface="Arial"/>
              </a:rPr>
              <a:t>that</a:t>
            </a:r>
            <a:endParaRPr sz="4500" baseline="-2777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 rot="360000">
            <a:off x="6549106" y="3991418"/>
            <a:ext cx="2656993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sz="4500" b="1" spc="-7" baseline="2777" dirty="0">
                <a:solidFill>
                  <a:srgbClr val="171747"/>
                </a:solidFill>
                <a:latin typeface="Arial"/>
                <a:cs typeface="Arial"/>
              </a:rPr>
              <a:t>you</a:t>
            </a:r>
            <a:r>
              <a:rPr sz="4500" b="1" spc="-112" baseline="2777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500" b="1" baseline="1851" dirty="0">
                <a:solidFill>
                  <a:srgbClr val="171747"/>
                </a:solidFill>
                <a:latin typeface="Arial"/>
                <a:cs typeface="Arial"/>
              </a:rPr>
              <a:t>would</a:t>
            </a:r>
            <a:r>
              <a:rPr sz="4500" b="1" spc="-112" baseline="1851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000" b="1" dirty="0">
                <a:solidFill>
                  <a:srgbClr val="171747"/>
                </a:solidFill>
                <a:latin typeface="Arial"/>
                <a:cs typeface="Arial"/>
              </a:rPr>
              <a:t>like</a:t>
            </a:r>
            <a:endParaRPr sz="30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 rot="360000">
            <a:off x="6878475" y="4393468"/>
            <a:ext cx="190538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955"/>
              </a:lnSpc>
            </a:pPr>
            <a:r>
              <a:rPr sz="3000" b="1" spc="-5" dirty="0">
                <a:solidFill>
                  <a:srgbClr val="171747"/>
                </a:solidFill>
                <a:latin typeface="Arial"/>
                <a:cs typeface="Arial"/>
              </a:rPr>
              <a:t>answered.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270" y="0"/>
            <a:ext cx="12193270" cy="6858000"/>
          </a:xfrm>
          <a:custGeom>
            <a:avLst/>
            <a:gdLst/>
            <a:ahLst/>
            <a:cxnLst/>
            <a:rect l="l" t="t" r="r" b="b"/>
            <a:pathLst>
              <a:path w="12193270" h="6858000">
                <a:moveTo>
                  <a:pt x="12193206" y="0"/>
                </a:moveTo>
                <a:lnTo>
                  <a:pt x="0" y="0"/>
                </a:lnTo>
                <a:lnTo>
                  <a:pt x="0" y="6858000"/>
                </a:lnTo>
                <a:lnTo>
                  <a:pt x="12193206" y="6858000"/>
                </a:lnTo>
                <a:lnTo>
                  <a:pt x="12193206" y="0"/>
                </a:lnTo>
                <a:close/>
              </a:path>
            </a:pathLst>
          </a:custGeom>
          <a:solidFill>
            <a:srgbClr val="FF6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3798709" y="3060001"/>
            <a:ext cx="4707890" cy="2052320"/>
            <a:chOff x="3798709" y="3060001"/>
            <a:chExt cx="4707890" cy="2052320"/>
          </a:xfrm>
        </p:grpSpPr>
        <p:sp>
          <p:nvSpPr>
            <p:cNvPr id="4" name="object 4"/>
            <p:cNvSpPr/>
            <p:nvPr/>
          </p:nvSpPr>
          <p:spPr>
            <a:xfrm>
              <a:off x="3849509" y="3110801"/>
              <a:ext cx="4606290" cy="1950720"/>
            </a:xfrm>
            <a:custGeom>
              <a:avLst/>
              <a:gdLst/>
              <a:ahLst/>
              <a:cxnLst/>
              <a:rect l="l" t="t" r="r" b="b"/>
              <a:pathLst>
                <a:path w="4606290" h="1950720">
                  <a:moveTo>
                    <a:pt x="4605934" y="0"/>
                  </a:moveTo>
                  <a:lnTo>
                    <a:pt x="0" y="0"/>
                  </a:lnTo>
                  <a:lnTo>
                    <a:pt x="0" y="1950402"/>
                  </a:lnTo>
                  <a:lnTo>
                    <a:pt x="4605934" y="1950402"/>
                  </a:lnTo>
                  <a:lnTo>
                    <a:pt x="460593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849509" y="3110801"/>
              <a:ext cx="4606290" cy="1950720"/>
            </a:xfrm>
            <a:custGeom>
              <a:avLst/>
              <a:gdLst/>
              <a:ahLst/>
              <a:cxnLst/>
              <a:rect l="l" t="t" r="r" b="b"/>
              <a:pathLst>
                <a:path w="4606290" h="1950720">
                  <a:moveTo>
                    <a:pt x="0" y="1950402"/>
                  </a:moveTo>
                  <a:lnTo>
                    <a:pt x="4605934" y="1950402"/>
                  </a:lnTo>
                  <a:lnTo>
                    <a:pt x="4605934" y="0"/>
                  </a:lnTo>
                  <a:lnTo>
                    <a:pt x="0" y="0"/>
                  </a:lnTo>
                  <a:lnTo>
                    <a:pt x="0" y="1950402"/>
                  </a:lnTo>
                  <a:close/>
                </a:path>
              </a:pathLst>
            </a:custGeom>
            <a:ln w="1016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3900309" y="3315681"/>
            <a:ext cx="4504690" cy="1408719"/>
          </a:xfrm>
          <a:prstGeom prst="rect">
            <a:avLst/>
          </a:prstGeom>
          <a:noFill/>
        </p:spPr>
        <p:txBody>
          <a:bodyPr vert="horz" wrap="square" lIns="0" tIns="150495" rIns="0" bIns="0" rtlCol="0">
            <a:spAutoFit/>
          </a:bodyPr>
          <a:lstStyle/>
          <a:p>
            <a:pPr marL="367665" marR="391795">
              <a:lnSpc>
                <a:spcPts val="4910"/>
              </a:lnSpc>
              <a:spcBef>
                <a:spcPts val="1185"/>
              </a:spcBef>
            </a:pPr>
            <a:r>
              <a:rPr sz="4250" b="1" spc="10" dirty="0">
                <a:solidFill>
                  <a:srgbClr val="171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sz="4250" b="1" spc="-35" dirty="0">
                <a:solidFill>
                  <a:srgbClr val="171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250" b="1" dirty="0">
                <a:solidFill>
                  <a:srgbClr val="171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sz="4250" b="1" spc="-40" dirty="0">
                <a:solidFill>
                  <a:srgbClr val="171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250" b="1" dirty="0">
                <a:solidFill>
                  <a:srgbClr val="171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 </a:t>
            </a:r>
            <a:r>
              <a:rPr sz="4250" b="1" spc="-1040" dirty="0">
                <a:solidFill>
                  <a:srgbClr val="171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250" b="1" spc="-10" dirty="0">
                <a:solidFill>
                  <a:srgbClr val="171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pornography?</a:t>
            </a:r>
            <a:endParaRPr sz="42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3132594" y="1980006"/>
            <a:ext cx="3295650" cy="1332230"/>
            <a:chOff x="3132594" y="1980006"/>
            <a:chExt cx="3295650" cy="1332230"/>
          </a:xfrm>
        </p:grpSpPr>
        <p:sp>
          <p:nvSpPr>
            <p:cNvPr id="8" name="object 8"/>
            <p:cNvSpPr/>
            <p:nvPr/>
          </p:nvSpPr>
          <p:spPr>
            <a:xfrm>
              <a:off x="3183394" y="2030806"/>
              <a:ext cx="3194050" cy="1230630"/>
            </a:xfrm>
            <a:custGeom>
              <a:avLst/>
              <a:gdLst/>
              <a:ahLst/>
              <a:cxnLst/>
              <a:rect l="l" t="t" r="r" b="b"/>
              <a:pathLst>
                <a:path w="3194050" h="1230629">
                  <a:moveTo>
                    <a:pt x="3193694" y="0"/>
                  </a:moveTo>
                  <a:lnTo>
                    <a:pt x="0" y="0"/>
                  </a:lnTo>
                  <a:lnTo>
                    <a:pt x="0" y="1230490"/>
                  </a:lnTo>
                  <a:lnTo>
                    <a:pt x="3193694" y="1230490"/>
                  </a:lnTo>
                  <a:lnTo>
                    <a:pt x="319369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183394" y="2030806"/>
              <a:ext cx="3194050" cy="1230630"/>
            </a:xfrm>
            <a:custGeom>
              <a:avLst/>
              <a:gdLst/>
              <a:ahLst/>
              <a:cxnLst/>
              <a:rect l="l" t="t" r="r" b="b"/>
              <a:pathLst>
                <a:path w="3194050" h="1230629">
                  <a:moveTo>
                    <a:pt x="0" y="1230490"/>
                  </a:moveTo>
                  <a:lnTo>
                    <a:pt x="3193694" y="1230490"/>
                  </a:lnTo>
                  <a:lnTo>
                    <a:pt x="3193694" y="0"/>
                  </a:lnTo>
                  <a:lnTo>
                    <a:pt x="0" y="0"/>
                  </a:lnTo>
                  <a:lnTo>
                    <a:pt x="0" y="1230490"/>
                  </a:lnTo>
                  <a:close/>
                </a:path>
              </a:pathLst>
            </a:custGeom>
            <a:ln w="1016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3200400" y="2133109"/>
            <a:ext cx="3092450" cy="838691"/>
          </a:xfrm>
          <a:prstGeom prst="rect">
            <a:avLst/>
          </a:prstGeom>
          <a:noFill/>
        </p:spPr>
        <p:txBody>
          <a:bodyPr vert="horz" wrap="square" lIns="0" tIns="182880" rIns="0" bIns="0" rtlCol="0">
            <a:spAutoFit/>
          </a:bodyPr>
          <a:lstStyle/>
          <a:p>
            <a:pPr marL="354965">
              <a:lnSpc>
                <a:spcPct val="100000"/>
              </a:lnSpc>
              <a:spcBef>
                <a:spcPts val="1440"/>
              </a:spcBef>
            </a:pPr>
            <a:r>
              <a:rPr sz="4250" b="1" dirty="0">
                <a:solidFill>
                  <a:srgbClr val="FF6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</a:t>
            </a:r>
            <a:r>
              <a:rPr sz="4250" b="1" spc="-45" dirty="0">
                <a:solidFill>
                  <a:srgbClr val="FF6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250" b="1" dirty="0">
                <a:solidFill>
                  <a:srgbClr val="FF6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1:</a:t>
            </a:r>
            <a:endParaRPr sz="42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35" descr="A picture containing text, sign, outdoor, orange&#10;&#10;Description automatically generated">
            <a:extLst>
              <a:ext uri="{FF2B5EF4-FFF2-40B4-BE49-F238E27FC236}">
                <a16:creationId xmlns:a16="http://schemas.microsoft.com/office/drawing/2014/main" id="{F97428D8-3C24-6D46-BE7F-9018C1FA41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1203" y="4727955"/>
            <a:ext cx="1932197" cy="1901446"/>
          </a:xfrm>
          <a:prstGeom prst="rect">
            <a:avLst/>
          </a:prstGeom>
        </p:spPr>
      </p:pic>
      <p:pic>
        <p:nvPicPr>
          <p:cNvPr id="13" name="Picture 12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5F179240-C1AB-494A-8A1D-2A95D1A33B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8206" y="254865"/>
            <a:ext cx="2407046" cy="165013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2555900" y="1908548"/>
            <a:ext cx="7653020" cy="2045970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700" marR="5080">
              <a:lnSpc>
                <a:spcPts val="4000"/>
              </a:lnSpc>
              <a:spcBef>
                <a:spcPts val="300"/>
              </a:spcBef>
            </a:pPr>
            <a:r>
              <a:rPr sz="3400" b="1" spc="-5" dirty="0">
                <a:solidFill>
                  <a:srgbClr val="171747"/>
                </a:solidFill>
                <a:latin typeface="Arial"/>
                <a:cs typeface="Arial"/>
              </a:rPr>
              <a:t>How many things can you spot </a:t>
            </a:r>
            <a:r>
              <a:rPr sz="3400" b="1" dirty="0">
                <a:solidFill>
                  <a:srgbClr val="171747"/>
                </a:solidFill>
                <a:latin typeface="Arial"/>
                <a:cs typeface="Arial"/>
              </a:rPr>
              <a:t>in </a:t>
            </a:r>
            <a:r>
              <a:rPr sz="3400" b="1" spc="-5" dirty="0">
                <a:solidFill>
                  <a:srgbClr val="171747"/>
                </a:solidFill>
                <a:latin typeface="Arial"/>
                <a:cs typeface="Arial"/>
              </a:rPr>
              <a:t>the </a:t>
            </a:r>
            <a:r>
              <a:rPr sz="3400" b="1" spc="-93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400" b="1" dirty="0">
                <a:solidFill>
                  <a:srgbClr val="171747"/>
                </a:solidFill>
                <a:latin typeface="Arial"/>
                <a:cs typeface="Arial"/>
              </a:rPr>
              <a:t>next</a:t>
            </a:r>
            <a:r>
              <a:rPr sz="34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400" b="1" dirty="0">
                <a:solidFill>
                  <a:srgbClr val="171747"/>
                </a:solidFill>
                <a:latin typeface="Arial"/>
                <a:cs typeface="Arial"/>
              </a:rPr>
              <a:t>week</a:t>
            </a:r>
            <a:r>
              <a:rPr sz="34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400" b="1" spc="-5" dirty="0">
                <a:solidFill>
                  <a:srgbClr val="171747"/>
                </a:solidFill>
                <a:latin typeface="Arial"/>
                <a:cs typeface="Arial"/>
              </a:rPr>
              <a:t>that</a:t>
            </a:r>
            <a:r>
              <a:rPr sz="34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400" b="1" dirty="0">
                <a:solidFill>
                  <a:srgbClr val="171747"/>
                </a:solidFill>
                <a:latin typeface="Arial"/>
                <a:cs typeface="Arial"/>
              </a:rPr>
              <a:t>have</a:t>
            </a:r>
            <a:r>
              <a:rPr sz="3400" b="1" spc="-5" dirty="0">
                <a:solidFill>
                  <a:srgbClr val="171747"/>
                </a:solidFill>
                <a:latin typeface="Arial"/>
                <a:cs typeface="Arial"/>
              </a:rPr>
              <a:t> an</a:t>
            </a:r>
            <a:r>
              <a:rPr sz="34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400" b="1" spc="-5" dirty="0">
                <a:solidFill>
                  <a:srgbClr val="171747"/>
                </a:solidFill>
                <a:latin typeface="Arial"/>
                <a:cs typeface="Arial"/>
              </a:rPr>
              <a:t>age</a:t>
            </a:r>
            <a:r>
              <a:rPr sz="34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400" b="1" spc="-5" dirty="0">
                <a:solidFill>
                  <a:srgbClr val="171747"/>
                </a:solidFill>
                <a:latin typeface="Arial"/>
                <a:cs typeface="Arial"/>
              </a:rPr>
              <a:t>rating?</a:t>
            </a:r>
            <a:endParaRPr sz="3400">
              <a:latin typeface="Arial"/>
              <a:cs typeface="Arial"/>
            </a:endParaRPr>
          </a:p>
          <a:p>
            <a:pPr marL="205740" indent="-193675">
              <a:lnSpc>
                <a:spcPct val="100000"/>
              </a:lnSpc>
              <a:spcBef>
                <a:spcPts val="1430"/>
              </a:spcBef>
              <a:buClr>
                <a:srgbClr val="FF6200"/>
              </a:buClr>
              <a:buSzPct val="118181"/>
              <a:buChar char="•"/>
              <a:tabLst>
                <a:tab pos="206375" algn="l"/>
              </a:tabLst>
            </a:pP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These</a:t>
            </a:r>
            <a:r>
              <a:rPr sz="22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could</a:t>
            </a:r>
            <a:r>
              <a:rPr sz="22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be</a:t>
            </a:r>
            <a:r>
              <a:rPr sz="22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offline</a:t>
            </a:r>
            <a:r>
              <a:rPr sz="22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or</a:t>
            </a:r>
            <a:r>
              <a:rPr sz="22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online.</a:t>
            </a:r>
            <a:endParaRPr sz="2200">
              <a:latin typeface="Arial"/>
              <a:cs typeface="Arial"/>
            </a:endParaRPr>
          </a:p>
          <a:p>
            <a:pPr marL="219710" indent="-207645">
              <a:lnSpc>
                <a:spcPct val="100000"/>
              </a:lnSpc>
              <a:spcBef>
                <a:spcPts val="920"/>
              </a:spcBef>
              <a:buClr>
                <a:srgbClr val="FF6200"/>
              </a:buClr>
              <a:buSzPct val="118181"/>
              <a:buChar char="•"/>
              <a:tabLst>
                <a:tab pos="220345" algn="l"/>
              </a:tabLst>
            </a:pP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Think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about</a:t>
            </a:r>
            <a:r>
              <a:rPr sz="22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the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reasons</a:t>
            </a:r>
            <a:r>
              <a:rPr sz="22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why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these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been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put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in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place.</a:t>
            </a:r>
            <a:endParaRPr sz="22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624605" y="3771017"/>
            <a:ext cx="1340485" cy="1341755"/>
            <a:chOff x="624605" y="3771017"/>
            <a:chExt cx="1340485" cy="1341755"/>
          </a:xfrm>
        </p:grpSpPr>
        <p:sp>
          <p:nvSpPr>
            <p:cNvPr id="8" name="object 8"/>
            <p:cNvSpPr/>
            <p:nvPr/>
          </p:nvSpPr>
          <p:spPr>
            <a:xfrm>
              <a:off x="759167" y="3906926"/>
              <a:ext cx="1205865" cy="1205865"/>
            </a:xfrm>
            <a:custGeom>
              <a:avLst/>
              <a:gdLst/>
              <a:ahLst/>
              <a:cxnLst/>
              <a:rect l="l" t="t" r="r" b="b"/>
              <a:pathLst>
                <a:path w="1205864" h="1205864">
                  <a:moveTo>
                    <a:pt x="1205776" y="0"/>
                  </a:moveTo>
                  <a:lnTo>
                    <a:pt x="0" y="0"/>
                  </a:lnTo>
                  <a:lnTo>
                    <a:pt x="0" y="1109243"/>
                  </a:lnTo>
                  <a:lnTo>
                    <a:pt x="0" y="1205776"/>
                  </a:lnTo>
                  <a:lnTo>
                    <a:pt x="1205776" y="1205776"/>
                  </a:lnTo>
                  <a:lnTo>
                    <a:pt x="1205776" y="1109243"/>
                  </a:lnTo>
                  <a:lnTo>
                    <a:pt x="1205776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63981" y="3810393"/>
              <a:ext cx="1205865" cy="1205865"/>
            </a:xfrm>
            <a:custGeom>
              <a:avLst/>
              <a:gdLst/>
              <a:ahLst/>
              <a:cxnLst/>
              <a:rect l="l" t="t" r="r" b="b"/>
              <a:pathLst>
                <a:path w="1205864" h="1205864">
                  <a:moveTo>
                    <a:pt x="1205776" y="0"/>
                  </a:moveTo>
                  <a:lnTo>
                    <a:pt x="0" y="0"/>
                  </a:lnTo>
                  <a:lnTo>
                    <a:pt x="0" y="1205776"/>
                  </a:lnTo>
                  <a:lnTo>
                    <a:pt x="1205776" y="1205776"/>
                  </a:lnTo>
                  <a:lnTo>
                    <a:pt x="12057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63981" y="3810393"/>
              <a:ext cx="1205865" cy="1205865"/>
            </a:xfrm>
            <a:custGeom>
              <a:avLst/>
              <a:gdLst/>
              <a:ahLst/>
              <a:cxnLst/>
              <a:rect l="l" t="t" r="r" b="b"/>
              <a:pathLst>
                <a:path w="1205864" h="1205864">
                  <a:moveTo>
                    <a:pt x="0" y="1205776"/>
                  </a:moveTo>
                  <a:lnTo>
                    <a:pt x="1205776" y="1205776"/>
                  </a:lnTo>
                  <a:lnTo>
                    <a:pt x="1205776" y="0"/>
                  </a:lnTo>
                  <a:lnTo>
                    <a:pt x="0" y="0"/>
                  </a:lnTo>
                  <a:lnTo>
                    <a:pt x="0" y="1205776"/>
                  </a:lnTo>
                  <a:close/>
                </a:path>
              </a:pathLst>
            </a:custGeom>
            <a:ln w="78752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866119" y="4103637"/>
            <a:ext cx="81788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b="1" spc="-5" dirty="0">
                <a:solidFill>
                  <a:srgbClr val="171747"/>
                </a:solidFill>
                <a:latin typeface="Arial"/>
                <a:cs typeface="Arial"/>
              </a:rPr>
              <a:t>12A</a:t>
            </a:r>
            <a:endParaRPr sz="34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0038607" y="4298384"/>
            <a:ext cx="1339850" cy="1341755"/>
            <a:chOff x="10038607" y="4298384"/>
            <a:chExt cx="1339850" cy="1341755"/>
          </a:xfrm>
        </p:grpSpPr>
        <p:sp>
          <p:nvSpPr>
            <p:cNvPr id="13" name="object 13"/>
            <p:cNvSpPr/>
            <p:nvPr/>
          </p:nvSpPr>
          <p:spPr>
            <a:xfrm>
              <a:off x="10172230" y="4434319"/>
              <a:ext cx="1205865" cy="1205865"/>
            </a:xfrm>
            <a:custGeom>
              <a:avLst/>
              <a:gdLst/>
              <a:ahLst/>
              <a:cxnLst/>
              <a:rect l="l" t="t" r="r" b="b"/>
              <a:pathLst>
                <a:path w="1205865" h="1205864">
                  <a:moveTo>
                    <a:pt x="1205776" y="0"/>
                  </a:moveTo>
                  <a:lnTo>
                    <a:pt x="0" y="0"/>
                  </a:lnTo>
                  <a:lnTo>
                    <a:pt x="0" y="1109218"/>
                  </a:lnTo>
                  <a:lnTo>
                    <a:pt x="0" y="1205763"/>
                  </a:lnTo>
                  <a:lnTo>
                    <a:pt x="1205776" y="1205763"/>
                  </a:lnTo>
                  <a:lnTo>
                    <a:pt x="1205776" y="1109218"/>
                  </a:lnTo>
                  <a:lnTo>
                    <a:pt x="1205776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0077983" y="4337761"/>
              <a:ext cx="1205865" cy="1205865"/>
            </a:xfrm>
            <a:custGeom>
              <a:avLst/>
              <a:gdLst/>
              <a:ahLst/>
              <a:cxnLst/>
              <a:rect l="l" t="t" r="r" b="b"/>
              <a:pathLst>
                <a:path w="1205865" h="1205864">
                  <a:moveTo>
                    <a:pt x="1205776" y="0"/>
                  </a:moveTo>
                  <a:lnTo>
                    <a:pt x="0" y="0"/>
                  </a:lnTo>
                  <a:lnTo>
                    <a:pt x="0" y="1205776"/>
                  </a:lnTo>
                  <a:lnTo>
                    <a:pt x="1205776" y="1205776"/>
                  </a:lnTo>
                  <a:lnTo>
                    <a:pt x="12057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0077983" y="4337761"/>
              <a:ext cx="1205865" cy="1205865"/>
            </a:xfrm>
            <a:custGeom>
              <a:avLst/>
              <a:gdLst/>
              <a:ahLst/>
              <a:cxnLst/>
              <a:rect l="l" t="t" r="r" b="b"/>
              <a:pathLst>
                <a:path w="1205865" h="1205864">
                  <a:moveTo>
                    <a:pt x="0" y="1205776"/>
                  </a:moveTo>
                  <a:lnTo>
                    <a:pt x="1205776" y="1205776"/>
                  </a:lnTo>
                  <a:lnTo>
                    <a:pt x="1205776" y="0"/>
                  </a:lnTo>
                  <a:lnTo>
                    <a:pt x="0" y="0"/>
                  </a:lnTo>
                  <a:lnTo>
                    <a:pt x="0" y="1205776"/>
                  </a:lnTo>
                  <a:close/>
                </a:path>
              </a:pathLst>
            </a:custGeom>
            <a:ln w="78752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0512253" y="4631015"/>
            <a:ext cx="33782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b="1" dirty="0">
                <a:solidFill>
                  <a:srgbClr val="171747"/>
                </a:solidFill>
                <a:latin typeface="Arial"/>
                <a:cs typeface="Arial"/>
              </a:rPr>
              <a:t>U</a:t>
            </a:r>
            <a:endParaRPr sz="3400">
              <a:latin typeface="Arial"/>
              <a:cs typeface="Arial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2316599" y="5211011"/>
            <a:ext cx="1320165" cy="1330960"/>
            <a:chOff x="2316599" y="5211011"/>
            <a:chExt cx="1320165" cy="1330960"/>
          </a:xfrm>
        </p:grpSpPr>
        <p:sp>
          <p:nvSpPr>
            <p:cNvPr id="18" name="object 18"/>
            <p:cNvSpPr/>
            <p:nvPr/>
          </p:nvSpPr>
          <p:spPr>
            <a:xfrm>
              <a:off x="2430726" y="5336149"/>
              <a:ext cx="1205865" cy="1205865"/>
            </a:xfrm>
            <a:custGeom>
              <a:avLst/>
              <a:gdLst/>
              <a:ahLst/>
              <a:cxnLst/>
              <a:rect l="l" t="t" r="r" b="b"/>
              <a:pathLst>
                <a:path w="1205864" h="1205865">
                  <a:moveTo>
                    <a:pt x="602894" y="0"/>
                  </a:moveTo>
                  <a:lnTo>
                    <a:pt x="555778" y="1813"/>
                  </a:lnTo>
                  <a:lnTo>
                    <a:pt x="509654" y="7166"/>
                  </a:lnTo>
                  <a:lnTo>
                    <a:pt x="464656" y="15922"/>
                  </a:lnTo>
                  <a:lnTo>
                    <a:pt x="420918" y="27949"/>
                  </a:lnTo>
                  <a:lnTo>
                    <a:pt x="378573" y="43113"/>
                  </a:lnTo>
                  <a:lnTo>
                    <a:pt x="337757" y="61278"/>
                  </a:lnTo>
                  <a:lnTo>
                    <a:pt x="298602" y="82312"/>
                  </a:lnTo>
                  <a:lnTo>
                    <a:pt x="261243" y="106080"/>
                  </a:lnTo>
                  <a:lnTo>
                    <a:pt x="225815" y="132448"/>
                  </a:lnTo>
                  <a:lnTo>
                    <a:pt x="192450" y="161282"/>
                  </a:lnTo>
                  <a:lnTo>
                    <a:pt x="161283" y="192448"/>
                  </a:lnTo>
                  <a:lnTo>
                    <a:pt x="132449" y="225812"/>
                  </a:lnTo>
                  <a:lnTo>
                    <a:pt x="106081" y="261240"/>
                  </a:lnTo>
                  <a:lnTo>
                    <a:pt x="82312" y="298598"/>
                  </a:lnTo>
                  <a:lnTo>
                    <a:pt x="61279" y="337752"/>
                  </a:lnTo>
                  <a:lnTo>
                    <a:pt x="43113" y="378568"/>
                  </a:lnTo>
                  <a:lnTo>
                    <a:pt x="27949" y="420911"/>
                  </a:lnTo>
                  <a:lnTo>
                    <a:pt x="15922" y="464648"/>
                  </a:lnTo>
                  <a:lnTo>
                    <a:pt x="7166" y="509645"/>
                  </a:lnTo>
                  <a:lnTo>
                    <a:pt x="1813" y="555767"/>
                  </a:lnTo>
                  <a:lnTo>
                    <a:pt x="0" y="602881"/>
                  </a:lnTo>
                  <a:lnTo>
                    <a:pt x="1813" y="649997"/>
                  </a:lnTo>
                  <a:lnTo>
                    <a:pt x="7166" y="696121"/>
                  </a:lnTo>
                  <a:lnTo>
                    <a:pt x="15922" y="741119"/>
                  </a:lnTo>
                  <a:lnTo>
                    <a:pt x="27949" y="784857"/>
                  </a:lnTo>
                  <a:lnTo>
                    <a:pt x="43113" y="827202"/>
                  </a:lnTo>
                  <a:lnTo>
                    <a:pt x="61279" y="868019"/>
                  </a:lnTo>
                  <a:lnTo>
                    <a:pt x="82312" y="907173"/>
                  </a:lnTo>
                  <a:lnTo>
                    <a:pt x="106081" y="944532"/>
                  </a:lnTo>
                  <a:lnTo>
                    <a:pt x="132449" y="979961"/>
                  </a:lnTo>
                  <a:lnTo>
                    <a:pt x="161283" y="1013325"/>
                  </a:lnTo>
                  <a:lnTo>
                    <a:pt x="192450" y="1044492"/>
                  </a:lnTo>
                  <a:lnTo>
                    <a:pt x="225815" y="1073326"/>
                  </a:lnTo>
                  <a:lnTo>
                    <a:pt x="261243" y="1099695"/>
                  </a:lnTo>
                  <a:lnTo>
                    <a:pt x="298602" y="1123463"/>
                  </a:lnTo>
                  <a:lnTo>
                    <a:pt x="337757" y="1144497"/>
                  </a:lnTo>
                  <a:lnTo>
                    <a:pt x="378573" y="1162662"/>
                  </a:lnTo>
                  <a:lnTo>
                    <a:pt x="420918" y="1177826"/>
                  </a:lnTo>
                  <a:lnTo>
                    <a:pt x="464656" y="1189853"/>
                  </a:lnTo>
                  <a:lnTo>
                    <a:pt x="509654" y="1198609"/>
                  </a:lnTo>
                  <a:lnTo>
                    <a:pt x="555778" y="1203962"/>
                  </a:lnTo>
                  <a:lnTo>
                    <a:pt x="602894" y="1205776"/>
                  </a:lnTo>
                  <a:lnTo>
                    <a:pt x="650010" y="1203962"/>
                  </a:lnTo>
                  <a:lnTo>
                    <a:pt x="696134" y="1198609"/>
                  </a:lnTo>
                  <a:lnTo>
                    <a:pt x="741132" y="1189853"/>
                  </a:lnTo>
                  <a:lnTo>
                    <a:pt x="784870" y="1177826"/>
                  </a:lnTo>
                  <a:lnTo>
                    <a:pt x="827215" y="1162662"/>
                  </a:lnTo>
                  <a:lnTo>
                    <a:pt x="868031" y="1144497"/>
                  </a:lnTo>
                  <a:lnTo>
                    <a:pt x="907186" y="1123463"/>
                  </a:lnTo>
                  <a:lnTo>
                    <a:pt x="944545" y="1099695"/>
                  </a:lnTo>
                  <a:lnTo>
                    <a:pt x="979973" y="1073326"/>
                  </a:lnTo>
                  <a:lnTo>
                    <a:pt x="1013338" y="1044492"/>
                  </a:lnTo>
                  <a:lnTo>
                    <a:pt x="1044504" y="1013325"/>
                  </a:lnTo>
                  <a:lnTo>
                    <a:pt x="1073339" y="979961"/>
                  </a:lnTo>
                  <a:lnTo>
                    <a:pt x="1099707" y="944532"/>
                  </a:lnTo>
                  <a:lnTo>
                    <a:pt x="1123475" y="907173"/>
                  </a:lnTo>
                  <a:lnTo>
                    <a:pt x="1144509" y="868019"/>
                  </a:lnTo>
                  <a:lnTo>
                    <a:pt x="1162675" y="827202"/>
                  </a:lnTo>
                  <a:lnTo>
                    <a:pt x="1177838" y="784857"/>
                  </a:lnTo>
                  <a:lnTo>
                    <a:pt x="1189865" y="741119"/>
                  </a:lnTo>
                  <a:lnTo>
                    <a:pt x="1198622" y="696121"/>
                  </a:lnTo>
                  <a:lnTo>
                    <a:pt x="1203974" y="649997"/>
                  </a:lnTo>
                  <a:lnTo>
                    <a:pt x="1205788" y="602881"/>
                  </a:lnTo>
                  <a:lnTo>
                    <a:pt x="1203974" y="555767"/>
                  </a:lnTo>
                  <a:lnTo>
                    <a:pt x="1198622" y="509645"/>
                  </a:lnTo>
                  <a:lnTo>
                    <a:pt x="1189865" y="464648"/>
                  </a:lnTo>
                  <a:lnTo>
                    <a:pt x="1177838" y="420911"/>
                  </a:lnTo>
                  <a:lnTo>
                    <a:pt x="1162675" y="378568"/>
                  </a:lnTo>
                  <a:lnTo>
                    <a:pt x="1144509" y="337752"/>
                  </a:lnTo>
                  <a:lnTo>
                    <a:pt x="1123475" y="298598"/>
                  </a:lnTo>
                  <a:lnTo>
                    <a:pt x="1099707" y="261240"/>
                  </a:lnTo>
                  <a:lnTo>
                    <a:pt x="1073339" y="225812"/>
                  </a:lnTo>
                  <a:lnTo>
                    <a:pt x="1044504" y="192448"/>
                  </a:lnTo>
                  <a:lnTo>
                    <a:pt x="1013338" y="161282"/>
                  </a:lnTo>
                  <a:lnTo>
                    <a:pt x="979973" y="132448"/>
                  </a:lnTo>
                  <a:lnTo>
                    <a:pt x="944545" y="106080"/>
                  </a:lnTo>
                  <a:lnTo>
                    <a:pt x="907186" y="82312"/>
                  </a:lnTo>
                  <a:lnTo>
                    <a:pt x="868031" y="61278"/>
                  </a:lnTo>
                  <a:lnTo>
                    <a:pt x="827215" y="43113"/>
                  </a:lnTo>
                  <a:lnTo>
                    <a:pt x="784870" y="27949"/>
                  </a:lnTo>
                  <a:lnTo>
                    <a:pt x="741132" y="15922"/>
                  </a:lnTo>
                  <a:lnTo>
                    <a:pt x="696134" y="7166"/>
                  </a:lnTo>
                  <a:lnTo>
                    <a:pt x="650010" y="1813"/>
                  </a:lnTo>
                  <a:lnTo>
                    <a:pt x="602894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355975" y="5250388"/>
              <a:ext cx="1205865" cy="1205865"/>
            </a:xfrm>
            <a:custGeom>
              <a:avLst/>
              <a:gdLst/>
              <a:ahLst/>
              <a:cxnLst/>
              <a:rect l="l" t="t" r="r" b="b"/>
              <a:pathLst>
                <a:path w="1205864" h="1205864">
                  <a:moveTo>
                    <a:pt x="602894" y="0"/>
                  </a:moveTo>
                  <a:lnTo>
                    <a:pt x="555778" y="1813"/>
                  </a:lnTo>
                  <a:lnTo>
                    <a:pt x="509654" y="7166"/>
                  </a:lnTo>
                  <a:lnTo>
                    <a:pt x="464656" y="15922"/>
                  </a:lnTo>
                  <a:lnTo>
                    <a:pt x="420918" y="27949"/>
                  </a:lnTo>
                  <a:lnTo>
                    <a:pt x="378573" y="43113"/>
                  </a:lnTo>
                  <a:lnTo>
                    <a:pt x="337757" y="61278"/>
                  </a:lnTo>
                  <a:lnTo>
                    <a:pt x="298602" y="82312"/>
                  </a:lnTo>
                  <a:lnTo>
                    <a:pt x="261243" y="106080"/>
                  </a:lnTo>
                  <a:lnTo>
                    <a:pt x="225815" y="132448"/>
                  </a:lnTo>
                  <a:lnTo>
                    <a:pt x="192450" y="161282"/>
                  </a:lnTo>
                  <a:lnTo>
                    <a:pt x="161283" y="192448"/>
                  </a:lnTo>
                  <a:lnTo>
                    <a:pt x="132449" y="225812"/>
                  </a:lnTo>
                  <a:lnTo>
                    <a:pt x="106081" y="261240"/>
                  </a:lnTo>
                  <a:lnTo>
                    <a:pt x="82312" y="298598"/>
                  </a:lnTo>
                  <a:lnTo>
                    <a:pt x="61279" y="337752"/>
                  </a:lnTo>
                  <a:lnTo>
                    <a:pt x="43113" y="378568"/>
                  </a:lnTo>
                  <a:lnTo>
                    <a:pt x="27949" y="420911"/>
                  </a:lnTo>
                  <a:lnTo>
                    <a:pt x="15922" y="464648"/>
                  </a:lnTo>
                  <a:lnTo>
                    <a:pt x="7166" y="509645"/>
                  </a:lnTo>
                  <a:lnTo>
                    <a:pt x="1813" y="555767"/>
                  </a:lnTo>
                  <a:lnTo>
                    <a:pt x="0" y="602881"/>
                  </a:lnTo>
                  <a:lnTo>
                    <a:pt x="1813" y="649997"/>
                  </a:lnTo>
                  <a:lnTo>
                    <a:pt x="7166" y="696121"/>
                  </a:lnTo>
                  <a:lnTo>
                    <a:pt x="15922" y="741119"/>
                  </a:lnTo>
                  <a:lnTo>
                    <a:pt x="27949" y="784857"/>
                  </a:lnTo>
                  <a:lnTo>
                    <a:pt x="43113" y="827202"/>
                  </a:lnTo>
                  <a:lnTo>
                    <a:pt x="61279" y="868019"/>
                  </a:lnTo>
                  <a:lnTo>
                    <a:pt x="82312" y="907173"/>
                  </a:lnTo>
                  <a:lnTo>
                    <a:pt x="106081" y="944532"/>
                  </a:lnTo>
                  <a:lnTo>
                    <a:pt x="132449" y="979961"/>
                  </a:lnTo>
                  <a:lnTo>
                    <a:pt x="161283" y="1013325"/>
                  </a:lnTo>
                  <a:lnTo>
                    <a:pt x="192450" y="1044492"/>
                  </a:lnTo>
                  <a:lnTo>
                    <a:pt x="225815" y="1073326"/>
                  </a:lnTo>
                  <a:lnTo>
                    <a:pt x="261243" y="1099695"/>
                  </a:lnTo>
                  <a:lnTo>
                    <a:pt x="298602" y="1123463"/>
                  </a:lnTo>
                  <a:lnTo>
                    <a:pt x="337757" y="1144497"/>
                  </a:lnTo>
                  <a:lnTo>
                    <a:pt x="378573" y="1162662"/>
                  </a:lnTo>
                  <a:lnTo>
                    <a:pt x="420918" y="1177826"/>
                  </a:lnTo>
                  <a:lnTo>
                    <a:pt x="464656" y="1189853"/>
                  </a:lnTo>
                  <a:lnTo>
                    <a:pt x="509654" y="1198609"/>
                  </a:lnTo>
                  <a:lnTo>
                    <a:pt x="555778" y="1203962"/>
                  </a:lnTo>
                  <a:lnTo>
                    <a:pt x="602894" y="1205776"/>
                  </a:lnTo>
                  <a:lnTo>
                    <a:pt x="650010" y="1203962"/>
                  </a:lnTo>
                  <a:lnTo>
                    <a:pt x="696134" y="1198609"/>
                  </a:lnTo>
                  <a:lnTo>
                    <a:pt x="741132" y="1189853"/>
                  </a:lnTo>
                  <a:lnTo>
                    <a:pt x="784870" y="1177826"/>
                  </a:lnTo>
                  <a:lnTo>
                    <a:pt x="827215" y="1162662"/>
                  </a:lnTo>
                  <a:lnTo>
                    <a:pt x="868031" y="1144497"/>
                  </a:lnTo>
                  <a:lnTo>
                    <a:pt x="907186" y="1123463"/>
                  </a:lnTo>
                  <a:lnTo>
                    <a:pt x="944545" y="1099695"/>
                  </a:lnTo>
                  <a:lnTo>
                    <a:pt x="979973" y="1073326"/>
                  </a:lnTo>
                  <a:lnTo>
                    <a:pt x="1013338" y="1044492"/>
                  </a:lnTo>
                  <a:lnTo>
                    <a:pt x="1044504" y="1013325"/>
                  </a:lnTo>
                  <a:lnTo>
                    <a:pt x="1073339" y="979961"/>
                  </a:lnTo>
                  <a:lnTo>
                    <a:pt x="1099707" y="944532"/>
                  </a:lnTo>
                  <a:lnTo>
                    <a:pt x="1123475" y="907173"/>
                  </a:lnTo>
                  <a:lnTo>
                    <a:pt x="1144509" y="868019"/>
                  </a:lnTo>
                  <a:lnTo>
                    <a:pt x="1162675" y="827202"/>
                  </a:lnTo>
                  <a:lnTo>
                    <a:pt x="1177838" y="784857"/>
                  </a:lnTo>
                  <a:lnTo>
                    <a:pt x="1189865" y="741119"/>
                  </a:lnTo>
                  <a:lnTo>
                    <a:pt x="1198622" y="696121"/>
                  </a:lnTo>
                  <a:lnTo>
                    <a:pt x="1203974" y="649997"/>
                  </a:lnTo>
                  <a:lnTo>
                    <a:pt x="1205788" y="602881"/>
                  </a:lnTo>
                  <a:lnTo>
                    <a:pt x="1203974" y="555767"/>
                  </a:lnTo>
                  <a:lnTo>
                    <a:pt x="1198622" y="509645"/>
                  </a:lnTo>
                  <a:lnTo>
                    <a:pt x="1189865" y="464648"/>
                  </a:lnTo>
                  <a:lnTo>
                    <a:pt x="1177838" y="420911"/>
                  </a:lnTo>
                  <a:lnTo>
                    <a:pt x="1162675" y="378568"/>
                  </a:lnTo>
                  <a:lnTo>
                    <a:pt x="1144509" y="337752"/>
                  </a:lnTo>
                  <a:lnTo>
                    <a:pt x="1123475" y="298598"/>
                  </a:lnTo>
                  <a:lnTo>
                    <a:pt x="1099707" y="261240"/>
                  </a:lnTo>
                  <a:lnTo>
                    <a:pt x="1073339" y="225812"/>
                  </a:lnTo>
                  <a:lnTo>
                    <a:pt x="1044504" y="192448"/>
                  </a:lnTo>
                  <a:lnTo>
                    <a:pt x="1013338" y="161282"/>
                  </a:lnTo>
                  <a:lnTo>
                    <a:pt x="979973" y="132448"/>
                  </a:lnTo>
                  <a:lnTo>
                    <a:pt x="944545" y="106080"/>
                  </a:lnTo>
                  <a:lnTo>
                    <a:pt x="907186" y="82312"/>
                  </a:lnTo>
                  <a:lnTo>
                    <a:pt x="868031" y="61278"/>
                  </a:lnTo>
                  <a:lnTo>
                    <a:pt x="827215" y="43113"/>
                  </a:lnTo>
                  <a:lnTo>
                    <a:pt x="784870" y="27949"/>
                  </a:lnTo>
                  <a:lnTo>
                    <a:pt x="741132" y="15922"/>
                  </a:lnTo>
                  <a:lnTo>
                    <a:pt x="696134" y="7166"/>
                  </a:lnTo>
                  <a:lnTo>
                    <a:pt x="650010" y="1813"/>
                  </a:lnTo>
                  <a:lnTo>
                    <a:pt x="60289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355975" y="5250388"/>
              <a:ext cx="1205865" cy="1205865"/>
            </a:xfrm>
            <a:custGeom>
              <a:avLst/>
              <a:gdLst/>
              <a:ahLst/>
              <a:cxnLst/>
              <a:rect l="l" t="t" r="r" b="b"/>
              <a:pathLst>
                <a:path w="1205864" h="1205864">
                  <a:moveTo>
                    <a:pt x="602894" y="1205776"/>
                  </a:moveTo>
                  <a:lnTo>
                    <a:pt x="650010" y="1203962"/>
                  </a:lnTo>
                  <a:lnTo>
                    <a:pt x="696134" y="1198609"/>
                  </a:lnTo>
                  <a:lnTo>
                    <a:pt x="741132" y="1189853"/>
                  </a:lnTo>
                  <a:lnTo>
                    <a:pt x="784870" y="1177826"/>
                  </a:lnTo>
                  <a:lnTo>
                    <a:pt x="827215" y="1162662"/>
                  </a:lnTo>
                  <a:lnTo>
                    <a:pt x="868031" y="1144497"/>
                  </a:lnTo>
                  <a:lnTo>
                    <a:pt x="907186" y="1123463"/>
                  </a:lnTo>
                  <a:lnTo>
                    <a:pt x="944545" y="1099695"/>
                  </a:lnTo>
                  <a:lnTo>
                    <a:pt x="979973" y="1073326"/>
                  </a:lnTo>
                  <a:lnTo>
                    <a:pt x="1013338" y="1044492"/>
                  </a:lnTo>
                  <a:lnTo>
                    <a:pt x="1044504" y="1013325"/>
                  </a:lnTo>
                  <a:lnTo>
                    <a:pt x="1073339" y="979961"/>
                  </a:lnTo>
                  <a:lnTo>
                    <a:pt x="1099707" y="944532"/>
                  </a:lnTo>
                  <a:lnTo>
                    <a:pt x="1123475" y="907173"/>
                  </a:lnTo>
                  <a:lnTo>
                    <a:pt x="1144509" y="868019"/>
                  </a:lnTo>
                  <a:lnTo>
                    <a:pt x="1162675" y="827202"/>
                  </a:lnTo>
                  <a:lnTo>
                    <a:pt x="1177838" y="784857"/>
                  </a:lnTo>
                  <a:lnTo>
                    <a:pt x="1189865" y="741119"/>
                  </a:lnTo>
                  <a:lnTo>
                    <a:pt x="1198622" y="696121"/>
                  </a:lnTo>
                  <a:lnTo>
                    <a:pt x="1203974" y="649997"/>
                  </a:lnTo>
                  <a:lnTo>
                    <a:pt x="1205788" y="602881"/>
                  </a:lnTo>
                  <a:lnTo>
                    <a:pt x="1203974" y="555767"/>
                  </a:lnTo>
                  <a:lnTo>
                    <a:pt x="1198622" y="509645"/>
                  </a:lnTo>
                  <a:lnTo>
                    <a:pt x="1189865" y="464648"/>
                  </a:lnTo>
                  <a:lnTo>
                    <a:pt x="1177838" y="420911"/>
                  </a:lnTo>
                  <a:lnTo>
                    <a:pt x="1162675" y="378568"/>
                  </a:lnTo>
                  <a:lnTo>
                    <a:pt x="1144509" y="337752"/>
                  </a:lnTo>
                  <a:lnTo>
                    <a:pt x="1123475" y="298598"/>
                  </a:lnTo>
                  <a:lnTo>
                    <a:pt x="1099707" y="261240"/>
                  </a:lnTo>
                  <a:lnTo>
                    <a:pt x="1073339" y="225812"/>
                  </a:lnTo>
                  <a:lnTo>
                    <a:pt x="1044504" y="192448"/>
                  </a:lnTo>
                  <a:lnTo>
                    <a:pt x="1013338" y="161282"/>
                  </a:lnTo>
                  <a:lnTo>
                    <a:pt x="979973" y="132448"/>
                  </a:lnTo>
                  <a:lnTo>
                    <a:pt x="944545" y="106080"/>
                  </a:lnTo>
                  <a:lnTo>
                    <a:pt x="907186" y="82312"/>
                  </a:lnTo>
                  <a:lnTo>
                    <a:pt x="868031" y="61278"/>
                  </a:lnTo>
                  <a:lnTo>
                    <a:pt x="827215" y="43113"/>
                  </a:lnTo>
                  <a:lnTo>
                    <a:pt x="784870" y="27949"/>
                  </a:lnTo>
                  <a:lnTo>
                    <a:pt x="741132" y="15922"/>
                  </a:lnTo>
                  <a:lnTo>
                    <a:pt x="696134" y="7166"/>
                  </a:lnTo>
                  <a:lnTo>
                    <a:pt x="650010" y="1813"/>
                  </a:lnTo>
                  <a:lnTo>
                    <a:pt x="602894" y="0"/>
                  </a:lnTo>
                  <a:lnTo>
                    <a:pt x="555778" y="1813"/>
                  </a:lnTo>
                  <a:lnTo>
                    <a:pt x="509654" y="7166"/>
                  </a:lnTo>
                  <a:lnTo>
                    <a:pt x="464656" y="15922"/>
                  </a:lnTo>
                  <a:lnTo>
                    <a:pt x="420918" y="27949"/>
                  </a:lnTo>
                  <a:lnTo>
                    <a:pt x="378573" y="43113"/>
                  </a:lnTo>
                  <a:lnTo>
                    <a:pt x="337757" y="61278"/>
                  </a:lnTo>
                  <a:lnTo>
                    <a:pt x="298602" y="82312"/>
                  </a:lnTo>
                  <a:lnTo>
                    <a:pt x="261243" y="106080"/>
                  </a:lnTo>
                  <a:lnTo>
                    <a:pt x="225815" y="132448"/>
                  </a:lnTo>
                  <a:lnTo>
                    <a:pt x="192450" y="161282"/>
                  </a:lnTo>
                  <a:lnTo>
                    <a:pt x="161283" y="192448"/>
                  </a:lnTo>
                  <a:lnTo>
                    <a:pt x="132449" y="225812"/>
                  </a:lnTo>
                  <a:lnTo>
                    <a:pt x="106081" y="261240"/>
                  </a:lnTo>
                  <a:lnTo>
                    <a:pt x="82312" y="298598"/>
                  </a:lnTo>
                  <a:lnTo>
                    <a:pt x="61279" y="337752"/>
                  </a:lnTo>
                  <a:lnTo>
                    <a:pt x="43113" y="378568"/>
                  </a:lnTo>
                  <a:lnTo>
                    <a:pt x="27949" y="420911"/>
                  </a:lnTo>
                  <a:lnTo>
                    <a:pt x="15922" y="464648"/>
                  </a:lnTo>
                  <a:lnTo>
                    <a:pt x="7166" y="509645"/>
                  </a:lnTo>
                  <a:lnTo>
                    <a:pt x="1813" y="555767"/>
                  </a:lnTo>
                  <a:lnTo>
                    <a:pt x="0" y="602881"/>
                  </a:lnTo>
                  <a:lnTo>
                    <a:pt x="1813" y="649997"/>
                  </a:lnTo>
                  <a:lnTo>
                    <a:pt x="7166" y="696121"/>
                  </a:lnTo>
                  <a:lnTo>
                    <a:pt x="15922" y="741119"/>
                  </a:lnTo>
                  <a:lnTo>
                    <a:pt x="27949" y="784857"/>
                  </a:lnTo>
                  <a:lnTo>
                    <a:pt x="43113" y="827202"/>
                  </a:lnTo>
                  <a:lnTo>
                    <a:pt x="61279" y="868019"/>
                  </a:lnTo>
                  <a:lnTo>
                    <a:pt x="82312" y="907173"/>
                  </a:lnTo>
                  <a:lnTo>
                    <a:pt x="106081" y="944532"/>
                  </a:lnTo>
                  <a:lnTo>
                    <a:pt x="132449" y="979961"/>
                  </a:lnTo>
                  <a:lnTo>
                    <a:pt x="161283" y="1013325"/>
                  </a:lnTo>
                  <a:lnTo>
                    <a:pt x="192450" y="1044492"/>
                  </a:lnTo>
                  <a:lnTo>
                    <a:pt x="225815" y="1073326"/>
                  </a:lnTo>
                  <a:lnTo>
                    <a:pt x="261243" y="1099695"/>
                  </a:lnTo>
                  <a:lnTo>
                    <a:pt x="298602" y="1123463"/>
                  </a:lnTo>
                  <a:lnTo>
                    <a:pt x="337757" y="1144497"/>
                  </a:lnTo>
                  <a:lnTo>
                    <a:pt x="378573" y="1162662"/>
                  </a:lnTo>
                  <a:lnTo>
                    <a:pt x="420918" y="1177826"/>
                  </a:lnTo>
                  <a:lnTo>
                    <a:pt x="464656" y="1189853"/>
                  </a:lnTo>
                  <a:lnTo>
                    <a:pt x="509654" y="1198609"/>
                  </a:lnTo>
                  <a:lnTo>
                    <a:pt x="555778" y="1203962"/>
                  </a:lnTo>
                  <a:lnTo>
                    <a:pt x="602894" y="1205776"/>
                  </a:lnTo>
                  <a:close/>
                </a:path>
              </a:pathLst>
            </a:custGeom>
            <a:ln w="78752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2634232" y="5562600"/>
            <a:ext cx="649605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b="1" dirty="0">
                <a:solidFill>
                  <a:srgbClr val="171747"/>
                </a:solidFill>
                <a:latin typeface="Arial"/>
                <a:cs typeface="Arial"/>
              </a:rPr>
              <a:t>PG</a:t>
            </a:r>
            <a:endParaRPr sz="3400" dirty="0">
              <a:latin typeface="Arial"/>
              <a:cs typeface="Arial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8004602" y="4977017"/>
            <a:ext cx="1332230" cy="1326515"/>
            <a:chOff x="8004602" y="4977017"/>
            <a:chExt cx="1332230" cy="1326515"/>
          </a:xfrm>
        </p:grpSpPr>
        <p:sp>
          <p:nvSpPr>
            <p:cNvPr id="23" name="object 23"/>
            <p:cNvSpPr/>
            <p:nvPr/>
          </p:nvSpPr>
          <p:spPr>
            <a:xfrm>
              <a:off x="8130597" y="5097380"/>
              <a:ext cx="1205865" cy="1205865"/>
            </a:xfrm>
            <a:custGeom>
              <a:avLst/>
              <a:gdLst/>
              <a:ahLst/>
              <a:cxnLst/>
              <a:rect l="l" t="t" r="r" b="b"/>
              <a:pathLst>
                <a:path w="1205865" h="1205864">
                  <a:moveTo>
                    <a:pt x="602894" y="0"/>
                  </a:moveTo>
                  <a:lnTo>
                    <a:pt x="555778" y="1813"/>
                  </a:lnTo>
                  <a:lnTo>
                    <a:pt x="509654" y="7166"/>
                  </a:lnTo>
                  <a:lnTo>
                    <a:pt x="464656" y="15922"/>
                  </a:lnTo>
                  <a:lnTo>
                    <a:pt x="420918" y="27949"/>
                  </a:lnTo>
                  <a:lnTo>
                    <a:pt x="378573" y="43113"/>
                  </a:lnTo>
                  <a:lnTo>
                    <a:pt x="337757" y="61278"/>
                  </a:lnTo>
                  <a:lnTo>
                    <a:pt x="298602" y="82312"/>
                  </a:lnTo>
                  <a:lnTo>
                    <a:pt x="261243" y="106080"/>
                  </a:lnTo>
                  <a:lnTo>
                    <a:pt x="225815" y="132448"/>
                  </a:lnTo>
                  <a:lnTo>
                    <a:pt x="192450" y="161282"/>
                  </a:lnTo>
                  <a:lnTo>
                    <a:pt x="161283" y="192448"/>
                  </a:lnTo>
                  <a:lnTo>
                    <a:pt x="132449" y="225812"/>
                  </a:lnTo>
                  <a:lnTo>
                    <a:pt x="106081" y="261240"/>
                  </a:lnTo>
                  <a:lnTo>
                    <a:pt x="82312" y="298598"/>
                  </a:lnTo>
                  <a:lnTo>
                    <a:pt x="61279" y="337752"/>
                  </a:lnTo>
                  <a:lnTo>
                    <a:pt x="43113" y="378568"/>
                  </a:lnTo>
                  <a:lnTo>
                    <a:pt x="27949" y="420911"/>
                  </a:lnTo>
                  <a:lnTo>
                    <a:pt x="15922" y="464648"/>
                  </a:lnTo>
                  <a:lnTo>
                    <a:pt x="7166" y="509645"/>
                  </a:lnTo>
                  <a:lnTo>
                    <a:pt x="1813" y="555767"/>
                  </a:lnTo>
                  <a:lnTo>
                    <a:pt x="0" y="602881"/>
                  </a:lnTo>
                  <a:lnTo>
                    <a:pt x="1813" y="649997"/>
                  </a:lnTo>
                  <a:lnTo>
                    <a:pt x="7166" y="696121"/>
                  </a:lnTo>
                  <a:lnTo>
                    <a:pt x="15922" y="741119"/>
                  </a:lnTo>
                  <a:lnTo>
                    <a:pt x="27949" y="784857"/>
                  </a:lnTo>
                  <a:lnTo>
                    <a:pt x="43113" y="827202"/>
                  </a:lnTo>
                  <a:lnTo>
                    <a:pt x="61279" y="868019"/>
                  </a:lnTo>
                  <a:lnTo>
                    <a:pt x="82312" y="907173"/>
                  </a:lnTo>
                  <a:lnTo>
                    <a:pt x="106081" y="944532"/>
                  </a:lnTo>
                  <a:lnTo>
                    <a:pt x="132449" y="979961"/>
                  </a:lnTo>
                  <a:lnTo>
                    <a:pt x="161283" y="1013325"/>
                  </a:lnTo>
                  <a:lnTo>
                    <a:pt x="192450" y="1044492"/>
                  </a:lnTo>
                  <a:lnTo>
                    <a:pt x="225815" y="1073326"/>
                  </a:lnTo>
                  <a:lnTo>
                    <a:pt x="261243" y="1099695"/>
                  </a:lnTo>
                  <a:lnTo>
                    <a:pt x="298602" y="1123463"/>
                  </a:lnTo>
                  <a:lnTo>
                    <a:pt x="337757" y="1144497"/>
                  </a:lnTo>
                  <a:lnTo>
                    <a:pt x="378573" y="1162662"/>
                  </a:lnTo>
                  <a:lnTo>
                    <a:pt x="420918" y="1177826"/>
                  </a:lnTo>
                  <a:lnTo>
                    <a:pt x="464656" y="1189853"/>
                  </a:lnTo>
                  <a:lnTo>
                    <a:pt x="509654" y="1198609"/>
                  </a:lnTo>
                  <a:lnTo>
                    <a:pt x="555778" y="1203962"/>
                  </a:lnTo>
                  <a:lnTo>
                    <a:pt x="602894" y="1205776"/>
                  </a:lnTo>
                  <a:lnTo>
                    <a:pt x="650010" y="1203962"/>
                  </a:lnTo>
                  <a:lnTo>
                    <a:pt x="696134" y="1198609"/>
                  </a:lnTo>
                  <a:lnTo>
                    <a:pt x="741132" y="1189853"/>
                  </a:lnTo>
                  <a:lnTo>
                    <a:pt x="784870" y="1177826"/>
                  </a:lnTo>
                  <a:lnTo>
                    <a:pt x="827215" y="1162662"/>
                  </a:lnTo>
                  <a:lnTo>
                    <a:pt x="868031" y="1144497"/>
                  </a:lnTo>
                  <a:lnTo>
                    <a:pt x="907186" y="1123463"/>
                  </a:lnTo>
                  <a:lnTo>
                    <a:pt x="944545" y="1099695"/>
                  </a:lnTo>
                  <a:lnTo>
                    <a:pt x="979973" y="1073326"/>
                  </a:lnTo>
                  <a:lnTo>
                    <a:pt x="1013338" y="1044492"/>
                  </a:lnTo>
                  <a:lnTo>
                    <a:pt x="1044504" y="1013325"/>
                  </a:lnTo>
                  <a:lnTo>
                    <a:pt x="1073339" y="979961"/>
                  </a:lnTo>
                  <a:lnTo>
                    <a:pt x="1099707" y="944532"/>
                  </a:lnTo>
                  <a:lnTo>
                    <a:pt x="1123475" y="907173"/>
                  </a:lnTo>
                  <a:lnTo>
                    <a:pt x="1144509" y="868019"/>
                  </a:lnTo>
                  <a:lnTo>
                    <a:pt x="1162675" y="827202"/>
                  </a:lnTo>
                  <a:lnTo>
                    <a:pt x="1177838" y="784857"/>
                  </a:lnTo>
                  <a:lnTo>
                    <a:pt x="1189865" y="741119"/>
                  </a:lnTo>
                  <a:lnTo>
                    <a:pt x="1198622" y="696121"/>
                  </a:lnTo>
                  <a:lnTo>
                    <a:pt x="1203974" y="649997"/>
                  </a:lnTo>
                  <a:lnTo>
                    <a:pt x="1205788" y="602881"/>
                  </a:lnTo>
                  <a:lnTo>
                    <a:pt x="1203974" y="555767"/>
                  </a:lnTo>
                  <a:lnTo>
                    <a:pt x="1198622" y="509645"/>
                  </a:lnTo>
                  <a:lnTo>
                    <a:pt x="1189865" y="464648"/>
                  </a:lnTo>
                  <a:lnTo>
                    <a:pt x="1177838" y="420911"/>
                  </a:lnTo>
                  <a:lnTo>
                    <a:pt x="1162675" y="378568"/>
                  </a:lnTo>
                  <a:lnTo>
                    <a:pt x="1144509" y="337752"/>
                  </a:lnTo>
                  <a:lnTo>
                    <a:pt x="1123475" y="298598"/>
                  </a:lnTo>
                  <a:lnTo>
                    <a:pt x="1099707" y="261240"/>
                  </a:lnTo>
                  <a:lnTo>
                    <a:pt x="1073339" y="225812"/>
                  </a:lnTo>
                  <a:lnTo>
                    <a:pt x="1044504" y="192448"/>
                  </a:lnTo>
                  <a:lnTo>
                    <a:pt x="1013338" y="161282"/>
                  </a:lnTo>
                  <a:lnTo>
                    <a:pt x="979973" y="132448"/>
                  </a:lnTo>
                  <a:lnTo>
                    <a:pt x="944545" y="106080"/>
                  </a:lnTo>
                  <a:lnTo>
                    <a:pt x="907186" y="82312"/>
                  </a:lnTo>
                  <a:lnTo>
                    <a:pt x="868031" y="61278"/>
                  </a:lnTo>
                  <a:lnTo>
                    <a:pt x="827215" y="43113"/>
                  </a:lnTo>
                  <a:lnTo>
                    <a:pt x="784870" y="27949"/>
                  </a:lnTo>
                  <a:lnTo>
                    <a:pt x="741132" y="15922"/>
                  </a:lnTo>
                  <a:lnTo>
                    <a:pt x="696134" y="7166"/>
                  </a:lnTo>
                  <a:lnTo>
                    <a:pt x="650010" y="1813"/>
                  </a:lnTo>
                  <a:lnTo>
                    <a:pt x="602894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8043978" y="5016393"/>
              <a:ext cx="1205865" cy="1205865"/>
            </a:xfrm>
            <a:custGeom>
              <a:avLst/>
              <a:gdLst/>
              <a:ahLst/>
              <a:cxnLst/>
              <a:rect l="l" t="t" r="r" b="b"/>
              <a:pathLst>
                <a:path w="1205865" h="1205864">
                  <a:moveTo>
                    <a:pt x="602894" y="0"/>
                  </a:moveTo>
                  <a:lnTo>
                    <a:pt x="555778" y="1813"/>
                  </a:lnTo>
                  <a:lnTo>
                    <a:pt x="509654" y="7166"/>
                  </a:lnTo>
                  <a:lnTo>
                    <a:pt x="464656" y="15922"/>
                  </a:lnTo>
                  <a:lnTo>
                    <a:pt x="420918" y="27949"/>
                  </a:lnTo>
                  <a:lnTo>
                    <a:pt x="378573" y="43113"/>
                  </a:lnTo>
                  <a:lnTo>
                    <a:pt x="337757" y="61278"/>
                  </a:lnTo>
                  <a:lnTo>
                    <a:pt x="298602" y="82312"/>
                  </a:lnTo>
                  <a:lnTo>
                    <a:pt x="261243" y="106080"/>
                  </a:lnTo>
                  <a:lnTo>
                    <a:pt x="225815" y="132448"/>
                  </a:lnTo>
                  <a:lnTo>
                    <a:pt x="192450" y="161282"/>
                  </a:lnTo>
                  <a:lnTo>
                    <a:pt x="161283" y="192448"/>
                  </a:lnTo>
                  <a:lnTo>
                    <a:pt x="132449" y="225812"/>
                  </a:lnTo>
                  <a:lnTo>
                    <a:pt x="106081" y="261240"/>
                  </a:lnTo>
                  <a:lnTo>
                    <a:pt x="82312" y="298598"/>
                  </a:lnTo>
                  <a:lnTo>
                    <a:pt x="61279" y="337752"/>
                  </a:lnTo>
                  <a:lnTo>
                    <a:pt x="43113" y="378568"/>
                  </a:lnTo>
                  <a:lnTo>
                    <a:pt x="27949" y="420911"/>
                  </a:lnTo>
                  <a:lnTo>
                    <a:pt x="15922" y="464648"/>
                  </a:lnTo>
                  <a:lnTo>
                    <a:pt x="7166" y="509645"/>
                  </a:lnTo>
                  <a:lnTo>
                    <a:pt x="1813" y="555767"/>
                  </a:lnTo>
                  <a:lnTo>
                    <a:pt x="0" y="602881"/>
                  </a:lnTo>
                  <a:lnTo>
                    <a:pt x="1813" y="649997"/>
                  </a:lnTo>
                  <a:lnTo>
                    <a:pt x="7166" y="696121"/>
                  </a:lnTo>
                  <a:lnTo>
                    <a:pt x="15922" y="741119"/>
                  </a:lnTo>
                  <a:lnTo>
                    <a:pt x="27949" y="784857"/>
                  </a:lnTo>
                  <a:lnTo>
                    <a:pt x="43113" y="827202"/>
                  </a:lnTo>
                  <a:lnTo>
                    <a:pt x="61279" y="868019"/>
                  </a:lnTo>
                  <a:lnTo>
                    <a:pt x="82312" y="907173"/>
                  </a:lnTo>
                  <a:lnTo>
                    <a:pt x="106081" y="944532"/>
                  </a:lnTo>
                  <a:lnTo>
                    <a:pt x="132449" y="979961"/>
                  </a:lnTo>
                  <a:lnTo>
                    <a:pt x="161283" y="1013325"/>
                  </a:lnTo>
                  <a:lnTo>
                    <a:pt x="192450" y="1044492"/>
                  </a:lnTo>
                  <a:lnTo>
                    <a:pt x="225815" y="1073326"/>
                  </a:lnTo>
                  <a:lnTo>
                    <a:pt x="261243" y="1099695"/>
                  </a:lnTo>
                  <a:lnTo>
                    <a:pt x="298602" y="1123463"/>
                  </a:lnTo>
                  <a:lnTo>
                    <a:pt x="337757" y="1144497"/>
                  </a:lnTo>
                  <a:lnTo>
                    <a:pt x="378573" y="1162662"/>
                  </a:lnTo>
                  <a:lnTo>
                    <a:pt x="420918" y="1177826"/>
                  </a:lnTo>
                  <a:lnTo>
                    <a:pt x="464656" y="1189853"/>
                  </a:lnTo>
                  <a:lnTo>
                    <a:pt x="509654" y="1198609"/>
                  </a:lnTo>
                  <a:lnTo>
                    <a:pt x="555778" y="1203962"/>
                  </a:lnTo>
                  <a:lnTo>
                    <a:pt x="602894" y="1205776"/>
                  </a:lnTo>
                  <a:lnTo>
                    <a:pt x="650010" y="1203962"/>
                  </a:lnTo>
                  <a:lnTo>
                    <a:pt x="696134" y="1198609"/>
                  </a:lnTo>
                  <a:lnTo>
                    <a:pt x="741132" y="1189853"/>
                  </a:lnTo>
                  <a:lnTo>
                    <a:pt x="784870" y="1177826"/>
                  </a:lnTo>
                  <a:lnTo>
                    <a:pt x="827215" y="1162662"/>
                  </a:lnTo>
                  <a:lnTo>
                    <a:pt x="868031" y="1144497"/>
                  </a:lnTo>
                  <a:lnTo>
                    <a:pt x="907186" y="1123463"/>
                  </a:lnTo>
                  <a:lnTo>
                    <a:pt x="944545" y="1099695"/>
                  </a:lnTo>
                  <a:lnTo>
                    <a:pt x="979973" y="1073326"/>
                  </a:lnTo>
                  <a:lnTo>
                    <a:pt x="1013338" y="1044492"/>
                  </a:lnTo>
                  <a:lnTo>
                    <a:pt x="1044504" y="1013325"/>
                  </a:lnTo>
                  <a:lnTo>
                    <a:pt x="1073339" y="979961"/>
                  </a:lnTo>
                  <a:lnTo>
                    <a:pt x="1099707" y="944532"/>
                  </a:lnTo>
                  <a:lnTo>
                    <a:pt x="1123475" y="907173"/>
                  </a:lnTo>
                  <a:lnTo>
                    <a:pt x="1144509" y="868019"/>
                  </a:lnTo>
                  <a:lnTo>
                    <a:pt x="1162675" y="827202"/>
                  </a:lnTo>
                  <a:lnTo>
                    <a:pt x="1177838" y="784857"/>
                  </a:lnTo>
                  <a:lnTo>
                    <a:pt x="1189865" y="741119"/>
                  </a:lnTo>
                  <a:lnTo>
                    <a:pt x="1198622" y="696121"/>
                  </a:lnTo>
                  <a:lnTo>
                    <a:pt x="1203974" y="649997"/>
                  </a:lnTo>
                  <a:lnTo>
                    <a:pt x="1205788" y="602881"/>
                  </a:lnTo>
                  <a:lnTo>
                    <a:pt x="1203974" y="555767"/>
                  </a:lnTo>
                  <a:lnTo>
                    <a:pt x="1198622" y="509645"/>
                  </a:lnTo>
                  <a:lnTo>
                    <a:pt x="1189865" y="464648"/>
                  </a:lnTo>
                  <a:lnTo>
                    <a:pt x="1177838" y="420911"/>
                  </a:lnTo>
                  <a:lnTo>
                    <a:pt x="1162675" y="378568"/>
                  </a:lnTo>
                  <a:lnTo>
                    <a:pt x="1144509" y="337752"/>
                  </a:lnTo>
                  <a:lnTo>
                    <a:pt x="1123475" y="298598"/>
                  </a:lnTo>
                  <a:lnTo>
                    <a:pt x="1099707" y="261240"/>
                  </a:lnTo>
                  <a:lnTo>
                    <a:pt x="1073339" y="225812"/>
                  </a:lnTo>
                  <a:lnTo>
                    <a:pt x="1044504" y="192448"/>
                  </a:lnTo>
                  <a:lnTo>
                    <a:pt x="1013338" y="161282"/>
                  </a:lnTo>
                  <a:lnTo>
                    <a:pt x="979973" y="132448"/>
                  </a:lnTo>
                  <a:lnTo>
                    <a:pt x="944545" y="106080"/>
                  </a:lnTo>
                  <a:lnTo>
                    <a:pt x="907186" y="82312"/>
                  </a:lnTo>
                  <a:lnTo>
                    <a:pt x="868031" y="61278"/>
                  </a:lnTo>
                  <a:lnTo>
                    <a:pt x="827215" y="43113"/>
                  </a:lnTo>
                  <a:lnTo>
                    <a:pt x="784870" y="27949"/>
                  </a:lnTo>
                  <a:lnTo>
                    <a:pt x="741132" y="15922"/>
                  </a:lnTo>
                  <a:lnTo>
                    <a:pt x="696134" y="7166"/>
                  </a:lnTo>
                  <a:lnTo>
                    <a:pt x="650010" y="1813"/>
                  </a:lnTo>
                  <a:lnTo>
                    <a:pt x="60289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8043978" y="5016393"/>
              <a:ext cx="1205865" cy="1205865"/>
            </a:xfrm>
            <a:custGeom>
              <a:avLst/>
              <a:gdLst/>
              <a:ahLst/>
              <a:cxnLst/>
              <a:rect l="l" t="t" r="r" b="b"/>
              <a:pathLst>
                <a:path w="1205865" h="1205864">
                  <a:moveTo>
                    <a:pt x="602894" y="1205776"/>
                  </a:moveTo>
                  <a:lnTo>
                    <a:pt x="650010" y="1203962"/>
                  </a:lnTo>
                  <a:lnTo>
                    <a:pt x="696134" y="1198609"/>
                  </a:lnTo>
                  <a:lnTo>
                    <a:pt x="741132" y="1189853"/>
                  </a:lnTo>
                  <a:lnTo>
                    <a:pt x="784870" y="1177826"/>
                  </a:lnTo>
                  <a:lnTo>
                    <a:pt x="827215" y="1162662"/>
                  </a:lnTo>
                  <a:lnTo>
                    <a:pt x="868031" y="1144497"/>
                  </a:lnTo>
                  <a:lnTo>
                    <a:pt x="907186" y="1123463"/>
                  </a:lnTo>
                  <a:lnTo>
                    <a:pt x="944545" y="1099695"/>
                  </a:lnTo>
                  <a:lnTo>
                    <a:pt x="979973" y="1073326"/>
                  </a:lnTo>
                  <a:lnTo>
                    <a:pt x="1013338" y="1044492"/>
                  </a:lnTo>
                  <a:lnTo>
                    <a:pt x="1044504" y="1013325"/>
                  </a:lnTo>
                  <a:lnTo>
                    <a:pt x="1073339" y="979961"/>
                  </a:lnTo>
                  <a:lnTo>
                    <a:pt x="1099707" y="944532"/>
                  </a:lnTo>
                  <a:lnTo>
                    <a:pt x="1123475" y="907173"/>
                  </a:lnTo>
                  <a:lnTo>
                    <a:pt x="1144509" y="868019"/>
                  </a:lnTo>
                  <a:lnTo>
                    <a:pt x="1162675" y="827202"/>
                  </a:lnTo>
                  <a:lnTo>
                    <a:pt x="1177838" y="784857"/>
                  </a:lnTo>
                  <a:lnTo>
                    <a:pt x="1189865" y="741119"/>
                  </a:lnTo>
                  <a:lnTo>
                    <a:pt x="1198622" y="696121"/>
                  </a:lnTo>
                  <a:lnTo>
                    <a:pt x="1203974" y="649997"/>
                  </a:lnTo>
                  <a:lnTo>
                    <a:pt x="1205788" y="602881"/>
                  </a:lnTo>
                  <a:lnTo>
                    <a:pt x="1203974" y="555767"/>
                  </a:lnTo>
                  <a:lnTo>
                    <a:pt x="1198622" y="509645"/>
                  </a:lnTo>
                  <a:lnTo>
                    <a:pt x="1189865" y="464648"/>
                  </a:lnTo>
                  <a:lnTo>
                    <a:pt x="1177838" y="420911"/>
                  </a:lnTo>
                  <a:lnTo>
                    <a:pt x="1162675" y="378568"/>
                  </a:lnTo>
                  <a:lnTo>
                    <a:pt x="1144509" y="337752"/>
                  </a:lnTo>
                  <a:lnTo>
                    <a:pt x="1123475" y="298598"/>
                  </a:lnTo>
                  <a:lnTo>
                    <a:pt x="1099707" y="261240"/>
                  </a:lnTo>
                  <a:lnTo>
                    <a:pt x="1073339" y="225812"/>
                  </a:lnTo>
                  <a:lnTo>
                    <a:pt x="1044504" y="192448"/>
                  </a:lnTo>
                  <a:lnTo>
                    <a:pt x="1013338" y="161282"/>
                  </a:lnTo>
                  <a:lnTo>
                    <a:pt x="979973" y="132448"/>
                  </a:lnTo>
                  <a:lnTo>
                    <a:pt x="944545" y="106080"/>
                  </a:lnTo>
                  <a:lnTo>
                    <a:pt x="907186" y="82312"/>
                  </a:lnTo>
                  <a:lnTo>
                    <a:pt x="868031" y="61278"/>
                  </a:lnTo>
                  <a:lnTo>
                    <a:pt x="827215" y="43113"/>
                  </a:lnTo>
                  <a:lnTo>
                    <a:pt x="784870" y="27949"/>
                  </a:lnTo>
                  <a:lnTo>
                    <a:pt x="741132" y="15922"/>
                  </a:lnTo>
                  <a:lnTo>
                    <a:pt x="696134" y="7166"/>
                  </a:lnTo>
                  <a:lnTo>
                    <a:pt x="650010" y="1813"/>
                  </a:lnTo>
                  <a:lnTo>
                    <a:pt x="602894" y="0"/>
                  </a:lnTo>
                  <a:lnTo>
                    <a:pt x="555778" y="1813"/>
                  </a:lnTo>
                  <a:lnTo>
                    <a:pt x="509654" y="7166"/>
                  </a:lnTo>
                  <a:lnTo>
                    <a:pt x="464656" y="15922"/>
                  </a:lnTo>
                  <a:lnTo>
                    <a:pt x="420918" y="27949"/>
                  </a:lnTo>
                  <a:lnTo>
                    <a:pt x="378573" y="43113"/>
                  </a:lnTo>
                  <a:lnTo>
                    <a:pt x="337757" y="61278"/>
                  </a:lnTo>
                  <a:lnTo>
                    <a:pt x="298602" y="82312"/>
                  </a:lnTo>
                  <a:lnTo>
                    <a:pt x="261243" y="106080"/>
                  </a:lnTo>
                  <a:lnTo>
                    <a:pt x="225815" y="132448"/>
                  </a:lnTo>
                  <a:lnTo>
                    <a:pt x="192450" y="161282"/>
                  </a:lnTo>
                  <a:lnTo>
                    <a:pt x="161283" y="192448"/>
                  </a:lnTo>
                  <a:lnTo>
                    <a:pt x="132449" y="225812"/>
                  </a:lnTo>
                  <a:lnTo>
                    <a:pt x="106081" y="261240"/>
                  </a:lnTo>
                  <a:lnTo>
                    <a:pt x="82312" y="298598"/>
                  </a:lnTo>
                  <a:lnTo>
                    <a:pt x="61279" y="337752"/>
                  </a:lnTo>
                  <a:lnTo>
                    <a:pt x="43113" y="378568"/>
                  </a:lnTo>
                  <a:lnTo>
                    <a:pt x="27949" y="420911"/>
                  </a:lnTo>
                  <a:lnTo>
                    <a:pt x="15922" y="464648"/>
                  </a:lnTo>
                  <a:lnTo>
                    <a:pt x="7166" y="509645"/>
                  </a:lnTo>
                  <a:lnTo>
                    <a:pt x="1813" y="555767"/>
                  </a:lnTo>
                  <a:lnTo>
                    <a:pt x="0" y="602881"/>
                  </a:lnTo>
                  <a:lnTo>
                    <a:pt x="1813" y="649997"/>
                  </a:lnTo>
                  <a:lnTo>
                    <a:pt x="7166" y="696121"/>
                  </a:lnTo>
                  <a:lnTo>
                    <a:pt x="15922" y="741119"/>
                  </a:lnTo>
                  <a:lnTo>
                    <a:pt x="27949" y="784857"/>
                  </a:lnTo>
                  <a:lnTo>
                    <a:pt x="43113" y="827202"/>
                  </a:lnTo>
                  <a:lnTo>
                    <a:pt x="61279" y="868019"/>
                  </a:lnTo>
                  <a:lnTo>
                    <a:pt x="82312" y="907173"/>
                  </a:lnTo>
                  <a:lnTo>
                    <a:pt x="106081" y="944532"/>
                  </a:lnTo>
                  <a:lnTo>
                    <a:pt x="132449" y="979961"/>
                  </a:lnTo>
                  <a:lnTo>
                    <a:pt x="161283" y="1013325"/>
                  </a:lnTo>
                  <a:lnTo>
                    <a:pt x="192450" y="1044492"/>
                  </a:lnTo>
                  <a:lnTo>
                    <a:pt x="225815" y="1073326"/>
                  </a:lnTo>
                  <a:lnTo>
                    <a:pt x="261243" y="1099695"/>
                  </a:lnTo>
                  <a:lnTo>
                    <a:pt x="298602" y="1123463"/>
                  </a:lnTo>
                  <a:lnTo>
                    <a:pt x="337757" y="1144497"/>
                  </a:lnTo>
                  <a:lnTo>
                    <a:pt x="378573" y="1162662"/>
                  </a:lnTo>
                  <a:lnTo>
                    <a:pt x="420918" y="1177826"/>
                  </a:lnTo>
                  <a:lnTo>
                    <a:pt x="464656" y="1189853"/>
                  </a:lnTo>
                  <a:lnTo>
                    <a:pt x="509654" y="1198609"/>
                  </a:lnTo>
                  <a:lnTo>
                    <a:pt x="555778" y="1203962"/>
                  </a:lnTo>
                  <a:lnTo>
                    <a:pt x="602894" y="1205776"/>
                  </a:lnTo>
                  <a:close/>
                </a:path>
              </a:pathLst>
            </a:custGeom>
            <a:ln w="78752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 txBox="1"/>
          <p:nvPr/>
        </p:nvSpPr>
        <p:spPr>
          <a:xfrm>
            <a:off x="8267942" y="5334000"/>
            <a:ext cx="75819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b="1" spc="-5" dirty="0">
                <a:solidFill>
                  <a:srgbClr val="171747"/>
                </a:solidFill>
                <a:latin typeface="Arial"/>
                <a:cs typeface="Arial"/>
              </a:rPr>
              <a:t>18+</a:t>
            </a:r>
            <a:endParaRPr sz="3400" dirty="0">
              <a:latin typeface="Arial"/>
              <a:cs typeface="Arial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5300515" y="4771368"/>
            <a:ext cx="1799589" cy="1400810"/>
            <a:chOff x="5300515" y="4771368"/>
            <a:chExt cx="1799589" cy="1400810"/>
          </a:xfrm>
        </p:grpSpPr>
        <p:sp>
          <p:nvSpPr>
            <p:cNvPr id="28" name="object 28"/>
            <p:cNvSpPr/>
            <p:nvPr/>
          </p:nvSpPr>
          <p:spPr>
            <a:xfrm>
              <a:off x="5503686" y="4903019"/>
              <a:ext cx="1596390" cy="1269365"/>
            </a:xfrm>
            <a:custGeom>
              <a:avLst/>
              <a:gdLst/>
              <a:ahLst/>
              <a:cxnLst/>
              <a:rect l="l" t="t" r="r" b="b"/>
              <a:pathLst>
                <a:path w="1596390" h="1269364">
                  <a:moveTo>
                    <a:pt x="797991" y="0"/>
                  </a:moveTo>
                  <a:lnTo>
                    <a:pt x="0" y="1268857"/>
                  </a:lnTo>
                  <a:lnTo>
                    <a:pt x="1595983" y="1268857"/>
                  </a:lnTo>
                  <a:lnTo>
                    <a:pt x="797991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5339891" y="4810744"/>
              <a:ext cx="1596390" cy="1269365"/>
            </a:xfrm>
            <a:custGeom>
              <a:avLst/>
              <a:gdLst/>
              <a:ahLst/>
              <a:cxnLst/>
              <a:rect l="l" t="t" r="r" b="b"/>
              <a:pathLst>
                <a:path w="1596390" h="1269364">
                  <a:moveTo>
                    <a:pt x="797991" y="0"/>
                  </a:moveTo>
                  <a:lnTo>
                    <a:pt x="0" y="1268856"/>
                  </a:lnTo>
                  <a:lnTo>
                    <a:pt x="1595983" y="1268856"/>
                  </a:lnTo>
                  <a:lnTo>
                    <a:pt x="79799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5339891" y="4810744"/>
              <a:ext cx="1596390" cy="1269365"/>
            </a:xfrm>
            <a:custGeom>
              <a:avLst/>
              <a:gdLst/>
              <a:ahLst/>
              <a:cxnLst/>
              <a:rect l="l" t="t" r="r" b="b"/>
              <a:pathLst>
                <a:path w="1596390" h="1269364">
                  <a:moveTo>
                    <a:pt x="797991" y="0"/>
                  </a:moveTo>
                  <a:lnTo>
                    <a:pt x="0" y="1268856"/>
                  </a:lnTo>
                  <a:lnTo>
                    <a:pt x="1595983" y="1268856"/>
                  </a:lnTo>
                  <a:lnTo>
                    <a:pt x="797991" y="0"/>
                  </a:lnTo>
                  <a:close/>
                </a:path>
              </a:pathLst>
            </a:custGeom>
            <a:ln w="78752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 txBox="1"/>
          <p:nvPr/>
        </p:nvSpPr>
        <p:spPr>
          <a:xfrm>
            <a:off x="5758954" y="5360240"/>
            <a:ext cx="75819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b="1" spc="-5" dirty="0">
                <a:solidFill>
                  <a:srgbClr val="171747"/>
                </a:solidFill>
                <a:latin typeface="Arial"/>
                <a:cs typeface="Arial"/>
              </a:rPr>
              <a:t>16+</a:t>
            </a:r>
            <a:endParaRPr sz="34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555900" y="4035210"/>
            <a:ext cx="5461000" cy="665480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219710" marR="5080" indent="-207645">
              <a:lnSpc>
                <a:spcPts val="2400"/>
              </a:lnSpc>
              <a:spcBef>
                <a:spcPts val="380"/>
              </a:spcBef>
              <a:buClr>
                <a:srgbClr val="FF6200"/>
              </a:buClr>
              <a:buSzPct val="118181"/>
              <a:buChar char="•"/>
              <a:tabLst>
                <a:tab pos="220345" algn="l"/>
              </a:tabLst>
            </a:pPr>
            <a:r>
              <a:rPr sz="2200" b="1" spc="-45" dirty="0">
                <a:solidFill>
                  <a:srgbClr val="171747"/>
                </a:solidFill>
                <a:latin typeface="Arial"/>
                <a:cs typeface="Arial"/>
              </a:rPr>
              <a:t>Talk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to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your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teachers, parents or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carers </a:t>
            </a:r>
            <a:r>
              <a:rPr sz="2200" b="1" spc="-60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about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what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 you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find.</a:t>
            </a:r>
            <a:endParaRPr sz="2200">
              <a:latin typeface="Arial"/>
              <a:cs typeface="Arial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2101797" y="2034005"/>
            <a:ext cx="304800" cy="351790"/>
          </a:xfrm>
          <a:custGeom>
            <a:avLst/>
            <a:gdLst/>
            <a:ahLst/>
            <a:cxnLst/>
            <a:rect l="l" t="t" r="r" b="b"/>
            <a:pathLst>
              <a:path w="304800" h="351789">
                <a:moveTo>
                  <a:pt x="0" y="0"/>
                </a:moveTo>
                <a:lnTo>
                  <a:pt x="0" y="351434"/>
                </a:lnTo>
                <a:lnTo>
                  <a:pt x="304355" y="175717"/>
                </a:lnTo>
                <a:lnTo>
                  <a:pt x="0" y="0"/>
                </a:lnTo>
                <a:close/>
              </a:path>
            </a:pathLst>
          </a:custGeom>
          <a:solidFill>
            <a:srgbClr val="FF6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8" name="Picture 37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58E23103-B1D7-FB43-9CAD-210785E7B2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29" y="446918"/>
            <a:ext cx="3440071" cy="1210509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3270" cy="6858000"/>
          </a:xfrm>
          <a:custGeom>
            <a:avLst/>
            <a:gdLst/>
            <a:ahLst/>
            <a:cxnLst/>
            <a:rect l="l" t="t" r="r" b="b"/>
            <a:pathLst>
              <a:path w="12193270" h="6858000">
                <a:moveTo>
                  <a:pt x="12193206" y="0"/>
                </a:moveTo>
                <a:lnTo>
                  <a:pt x="0" y="0"/>
                </a:lnTo>
                <a:lnTo>
                  <a:pt x="0" y="6858000"/>
                </a:lnTo>
                <a:lnTo>
                  <a:pt x="12193206" y="6858000"/>
                </a:lnTo>
                <a:lnTo>
                  <a:pt x="12193206" y="0"/>
                </a:lnTo>
                <a:close/>
              </a:path>
            </a:pathLst>
          </a:custGeom>
          <a:solidFill>
            <a:srgbClr val="FF6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3798709" y="3060001"/>
            <a:ext cx="4418330" cy="2052320"/>
            <a:chOff x="3798709" y="3060001"/>
            <a:chExt cx="4418330" cy="2052320"/>
          </a:xfrm>
        </p:grpSpPr>
        <p:sp>
          <p:nvSpPr>
            <p:cNvPr id="4" name="object 4"/>
            <p:cNvSpPr/>
            <p:nvPr/>
          </p:nvSpPr>
          <p:spPr>
            <a:xfrm>
              <a:off x="3849509" y="3110801"/>
              <a:ext cx="4316730" cy="1950720"/>
            </a:xfrm>
            <a:custGeom>
              <a:avLst/>
              <a:gdLst/>
              <a:ahLst/>
              <a:cxnLst/>
              <a:rect l="l" t="t" r="r" b="b"/>
              <a:pathLst>
                <a:path w="4316730" h="1950720">
                  <a:moveTo>
                    <a:pt x="4316209" y="0"/>
                  </a:moveTo>
                  <a:lnTo>
                    <a:pt x="0" y="0"/>
                  </a:lnTo>
                  <a:lnTo>
                    <a:pt x="0" y="1950402"/>
                  </a:lnTo>
                  <a:lnTo>
                    <a:pt x="4316209" y="1950402"/>
                  </a:lnTo>
                  <a:lnTo>
                    <a:pt x="43162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849509" y="3110801"/>
              <a:ext cx="4316730" cy="1950720"/>
            </a:xfrm>
            <a:custGeom>
              <a:avLst/>
              <a:gdLst/>
              <a:ahLst/>
              <a:cxnLst/>
              <a:rect l="l" t="t" r="r" b="b"/>
              <a:pathLst>
                <a:path w="4316730" h="1950720">
                  <a:moveTo>
                    <a:pt x="0" y="1950402"/>
                  </a:moveTo>
                  <a:lnTo>
                    <a:pt x="4316209" y="1950402"/>
                  </a:lnTo>
                  <a:lnTo>
                    <a:pt x="4316209" y="0"/>
                  </a:lnTo>
                  <a:lnTo>
                    <a:pt x="0" y="0"/>
                  </a:lnTo>
                  <a:lnTo>
                    <a:pt x="0" y="1950402"/>
                  </a:lnTo>
                  <a:close/>
                </a:path>
              </a:pathLst>
            </a:custGeom>
            <a:ln w="101599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3836670" y="3352800"/>
            <a:ext cx="4316730" cy="1408719"/>
          </a:xfrm>
          <a:prstGeom prst="rect">
            <a:avLst/>
          </a:prstGeom>
          <a:noFill/>
        </p:spPr>
        <p:txBody>
          <a:bodyPr vert="horz" wrap="square" lIns="0" tIns="150495" rIns="0" bIns="0" rtlCol="0">
            <a:spAutoFit/>
          </a:bodyPr>
          <a:lstStyle/>
          <a:p>
            <a:pPr marL="367665" marR="534670">
              <a:lnSpc>
                <a:spcPts val="4910"/>
              </a:lnSpc>
              <a:spcBef>
                <a:spcPts val="1185"/>
              </a:spcBef>
            </a:pPr>
            <a:r>
              <a:rPr sz="4250" b="1" spc="-10" dirty="0">
                <a:solidFill>
                  <a:srgbClr val="171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Reasons</a:t>
            </a:r>
            <a:r>
              <a:rPr sz="4250" b="1" spc="-65" dirty="0">
                <a:solidFill>
                  <a:srgbClr val="171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250" b="1" spc="5" dirty="0">
                <a:solidFill>
                  <a:srgbClr val="171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4250" b="1" spc="-1035" dirty="0">
                <a:solidFill>
                  <a:srgbClr val="171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250" b="1" dirty="0">
                <a:solidFill>
                  <a:srgbClr val="171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motivations</a:t>
            </a:r>
            <a:endParaRPr sz="42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3132594" y="1980006"/>
            <a:ext cx="3295650" cy="1332230"/>
            <a:chOff x="3132594" y="1980006"/>
            <a:chExt cx="3295650" cy="1332230"/>
          </a:xfrm>
        </p:grpSpPr>
        <p:sp>
          <p:nvSpPr>
            <p:cNvPr id="8" name="object 8"/>
            <p:cNvSpPr/>
            <p:nvPr/>
          </p:nvSpPr>
          <p:spPr>
            <a:xfrm>
              <a:off x="3183394" y="2030806"/>
              <a:ext cx="3194050" cy="1230630"/>
            </a:xfrm>
            <a:custGeom>
              <a:avLst/>
              <a:gdLst/>
              <a:ahLst/>
              <a:cxnLst/>
              <a:rect l="l" t="t" r="r" b="b"/>
              <a:pathLst>
                <a:path w="3194050" h="1230629">
                  <a:moveTo>
                    <a:pt x="3193694" y="0"/>
                  </a:moveTo>
                  <a:lnTo>
                    <a:pt x="0" y="0"/>
                  </a:lnTo>
                  <a:lnTo>
                    <a:pt x="0" y="1230490"/>
                  </a:lnTo>
                  <a:lnTo>
                    <a:pt x="3193694" y="1230490"/>
                  </a:lnTo>
                  <a:lnTo>
                    <a:pt x="319369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183394" y="2030806"/>
              <a:ext cx="3194050" cy="1230630"/>
            </a:xfrm>
            <a:custGeom>
              <a:avLst/>
              <a:gdLst/>
              <a:ahLst/>
              <a:cxnLst/>
              <a:rect l="l" t="t" r="r" b="b"/>
              <a:pathLst>
                <a:path w="3194050" h="1230629">
                  <a:moveTo>
                    <a:pt x="0" y="1230490"/>
                  </a:moveTo>
                  <a:lnTo>
                    <a:pt x="3193694" y="1230490"/>
                  </a:lnTo>
                  <a:lnTo>
                    <a:pt x="3193694" y="0"/>
                  </a:lnTo>
                  <a:lnTo>
                    <a:pt x="0" y="0"/>
                  </a:lnTo>
                  <a:lnTo>
                    <a:pt x="0" y="1230490"/>
                  </a:lnTo>
                  <a:close/>
                </a:path>
              </a:pathLst>
            </a:custGeom>
            <a:ln w="1016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3200400" y="2133109"/>
            <a:ext cx="3092450" cy="838691"/>
          </a:xfrm>
          <a:prstGeom prst="rect">
            <a:avLst/>
          </a:prstGeom>
          <a:noFill/>
        </p:spPr>
        <p:txBody>
          <a:bodyPr vert="horz" wrap="square" lIns="0" tIns="182880" rIns="0" bIns="0" rtlCol="0">
            <a:spAutoFit/>
          </a:bodyPr>
          <a:lstStyle/>
          <a:p>
            <a:pPr marL="354965">
              <a:lnSpc>
                <a:spcPct val="100000"/>
              </a:lnSpc>
              <a:spcBef>
                <a:spcPts val="1440"/>
              </a:spcBef>
            </a:pPr>
            <a:r>
              <a:rPr sz="4250" b="1" dirty="0">
                <a:solidFill>
                  <a:srgbClr val="FF6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</a:t>
            </a:r>
            <a:r>
              <a:rPr sz="4250" b="1" spc="-70" dirty="0">
                <a:solidFill>
                  <a:srgbClr val="FF6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250" b="1" spc="5" dirty="0">
                <a:solidFill>
                  <a:srgbClr val="FF6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2:</a:t>
            </a:r>
            <a:endParaRPr sz="42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 descr="A picture containing text, sign, outdoor, orange&#10;&#10;Description automatically generated">
            <a:extLst>
              <a:ext uri="{FF2B5EF4-FFF2-40B4-BE49-F238E27FC236}">
                <a16:creationId xmlns:a16="http://schemas.microsoft.com/office/drawing/2014/main" id="{00DE0D2D-EA88-4C43-8493-75AC9A8F2B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1203" y="4727955"/>
            <a:ext cx="1932197" cy="1901446"/>
          </a:xfrm>
          <a:prstGeom prst="rect">
            <a:avLst/>
          </a:prstGeom>
        </p:spPr>
      </p:pic>
      <p:pic>
        <p:nvPicPr>
          <p:cNvPr id="13" name="Picture 12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A9B0D926-B945-A340-86F3-64C4541CEB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8206" y="254865"/>
            <a:ext cx="2407046" cy="165013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41800" y="2566763"/>
            <a:ext cx="10050780" cy="3542636"/>
          </a:xfrm>
          <a:prstGeom prst="rect">
            <a:avLst/>
          </a:prstGeom>
        </p:spPr>
        <p:txBody>
          <a:bodyPr vert="horz" wrap="square" lIns="0" tIns="23939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885"/>
              </a:spcBef>
            </a:pPr>
            <a:r>
              <a:rPr lang="en-GB" sz="2850" b="1" spc="-5" dirty="0">
                <a:solidFill>
                  <a:srgbClr val="131313"/>
                </a:solidFill>
                <a:latin typeface="Arial"/>
                <a:cs typeface="Arial"/>
              </a:rPr>
              <a:t>You</a:t>
            </a:r>
            <a:r>
              <a:rPr sz="2850" b="1" spc="-3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b="1" spc="-5" dirty="0">
                <a:solidFill>
                  <a:srgbClr val="131313"/>
                </a:solidFill>
                <a:latin typeface="Arial"/>
                <a:cs typeface="Arial"/>
              </a:rPr>
              <a:t>will</a:t>
            </a:r>
            <a:r>
              <a:rPr sz="2850" b="1" spc="-30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b="1" spc="-10" dirty="0">
                <a:solidFill>
                  <a:srgbClr val="131313"/>
                </a:solidFill>
                <a:latin typeface="Arial"/>
                <a:cs typeface="Arial"/>
              </a:rPr>
              <a:t>know…</a:t>
            </a:r>
            <a:endParaRPr sz="28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500" dirty="0">
              <a:latin typeface="Arial"/>
              <a:cs typeface="Arial"/>
            </a:endParaRPr>
          </a:p>
          <a:p>
            <a:pPr marL="508000" marR="1290955" indent="-457200">
              <a:lnSpc>
                <a:spcPts val="3360"/>
              </a:lnSpc>
              <a:buClr>
                <a:srgbClr val="FF6200"/>
              </a:buClr>
              <a:buSzPct val="121052"/>
              <a:buChar char="•"/>
              <a:tabLst>
                <a:tab pos="507365" algn="l"/>
                <a:tab pos="508000" algn="l"/>
              </a:tabLst>
            </a:pP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the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5" dirty="0">
                <a:solidFill>
                  <a:srgbClr val="131313"/>
                </a:solidFill>
                <a:latin typeface="Arial"/>
                <a:cs typeface="Arial"/>
              </a:rPr>
              <a:t>different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reasons that a young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person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might see </a:t>
            </a:r>
            <a:r>
              <a:rPr sz="2850" spc="-77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or watch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online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pornography</a:t>
            </a:r>
            <a:endParaRPr sz="2850" dirty="0">
              <a:latin typeface="Arial"/>
              <a:cs typeface="Arial"/>
            </a:endParaRPr>
          </a:p>
          <a:p>
            <a:pPr marL="507365" indent="-457200">
              <a:lnSpc>
                <a:spcPct val="100000"/>
              </a:lnSpc>
              <a:spcBef>
                <a:spcPts val="975"/>
              </a:spcBef>
              <a:buClr>
                <a:srgbClr val="FF6200"/>
              </a:buClr>
              <a:buSzPct val="121052"/>
              <a:buChar char="•"/>
              <a:tabLst>
                <a:tab pos="507365" algn="l"/>
                <a:tab pos="508000" algn="l"/>
              </a:tabLst>
            </a:pP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steps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lang="en-GB" sz="2850" spc="-5" dirty="0">
                <a:solidFill>
                  <a:srgbClr val="131313"/>
                </a:solidFill>
                <a:latin typeface="Arial"/>
                <a:cs typeface="Arial"/>
              </a:rPr>
              <a:t>you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can take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instead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of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watching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online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pornography</a:t>
            </a:r>
            <a:endParaRPr sz="2850" dirty="0">
              <a:latin typeface="Arial"/>
              <a:cs typeface="Arial"/>
            </a:endParaRPr>
          </a:p>
          <a:p>
            <a:pPr marL="508000" marR="1950085" indent="-457200">
              <a:lnSpc>
                <a:spcPts val="3360"/>
              </a:lnSpc>
              <a:spcBef>
                <a:spcPts val="1230"/>
              </a:spcBef>
              <a:buClr>
                <a:srgbClr val="FF6200"/>
              </a:buClr>
              <a:buSzPct val="121052"/>
              <a:buChar char="•"/>
              <a:tabLst>
                <a:tab pos="507365" algn="l"/>
                <a:tab pos="508000" algn="l"/>
              </a:tabLst>
            </a:pP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how 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to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get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help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if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lang="en-GB" sz="2850" spc="-5" dirty="0">
                <a:solidFill>
                  <a:srgbClr val="131313"/>
                </a:solidFill>
                <a:latin typeface="Arial"/>
                <a:cs typeface="Arial"/>
              </a:rPr>
              <a:t>you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are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worried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about 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seeing </a:t>
            </a:r>
            <a:r>
              <a:rPr sz="2850" spc="-77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pornography</a:t>
            </a:r>
            <a:endParaRPr sz="285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51750" y="942809"/>
            <a:ext cx="6056630" cy="1230630"/>
          </a:xfrm>
          <a:custGeom>
            <a:avLst/>
            <a:gdLst/>
            <a:ahLst/>
            <a:cxnLst/>
            <a:rect l="l" t="t" r="r" b="b"/>
            <a:pathLst>
              <a:path w="6056630" h="1230630">
                <a:moveTo>
                  <a:pt x="0" y="1230490"/>
                </a:moveTo>
                <a:lnTo>
                  <a:pt x="6056058" y="1230490"/>
                </a:lnTo>
                <a:lnTo>
                  <a:pt x="6056058" y="0"/>
                </a:lnTo>
                <a:lnTo>
                  <a:pt x="0" y="0"/>
                </a:lnTo>
                <a:lnTo>
                  <a:pt x="0" y="1230490"/>
                </a:lnTo>
                <a:close/>
              </a:path>
            </a:pathLst>
          </a:custGeom>
          <a:ln w="101600">
            <a:solidFill>
              <a:srgbClr val="171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545189" y="1180158"/>
            <a:ext cx="5151755" cy="67564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4250" spc="5" dirty="0">
                <a:solidFill>
                  <a:srgbClr val="FF6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  <a:r>
              <a:rPr sz="4250" spc="-50" dirty="0">
                <a:solidFill>
                  <a:srgbClr val="FF6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250" spc="-5" dirty="0">
                <a:solidFill>
                  <a:srgbClr val="FF6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Outcomes</a:t>
            </a:r>
            <a:endParaRPr sz="42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 descr="A picture containing text, sign, outdoor, orange&#10;&#10;Description automatically generated">
            <a:extLst>
              <a:ext uri="{FF2B5EF4-FFF2-40B4-BE49-F238E27FC236}">
                <a16:creationId xmlns:a16="http://schemas.microsoft.com/office/drawing/2014/main" id="{A5DA9AB1-819B-3045-B312-8852C72FF1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6125" y="239464"/>
            <a:ext cx="2917773" cy="2871337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640C23F7-FF75-1D4B-96FF-A59F60424D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231" y="329097"/>
            <a:ext cx="6911769" cy="6180365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338604" y="1588731"/>
            <a:ext cx="3459479" cy="263652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065" marR="5080" indent="-2540" algn="ctr">
              <a:lnSpc>
                <a:spcPts val="4000"/>
              </a:lnSpc>
              <a:spcBef>
                <a:spcPts val="700"/>
              </a:spcBef>
            </a:pPr>
            <a:r>
              <a:rPr sz="3800" dirty="0">
                <a:latin typeface="Arial"/>
                <a:cs typeface="Arial"/>
              </a:rPr>
              <a:t>Why </a:t>
            </a:r>
            <a:r>
              <a:rPr sz="3800" spc="-5" dirty="0">
                <a:latin typeface="Arial"/>
                <a:cs typeface="Arial"/>
              </a:rPr>
              <a:t>might </a:t>
            </a:r>
            <a:r>
              <a:rPr sz="3800" dirty="0">
                <a:latin typeface="Arial"/>
                <a:cs typeface="Arial"/>
              </a:rPr>
              <a:t> </a:t>
            </a:r>
            <a:r>
              <a:rPr sz="3800" spc="-5" dirty="0">
                <a:latin typeface="Arial"/>
                <a:cs typeface="Arial"/>
              </a:rPr>
              <a:t>someone end </a:t>
            </a:r>
            <a:r>
              <a:rPr sz="3800" dirty="0">
                <a:latin typeface="Arial"/>
                <a:cs typeface="Arial"/>
              </a:rPr>
              <a:t> up</a:t>
            </a:r>
            <a:r>
              <a:rPr sz="3800" spc="-50" dirty="0">
                <a:latin typeface="Arial"/>
                <a:cs typeface="Arial"/>
              </a:rPr>
              <a:t> </a:t>
            </a:r>
            <a:r>
              <a:rPr sz="3800" dirty="0">
                <a:latin typeface="Arial"/>
                <a:cs typeface="Arial"/>
              </a:rPr>
              <a:t>watching</a:t>
            </a:r>
            <a:r>
              <a:rPr sz="3800" spc="-50" dirty="0">
                <a:latin typeface="Arial"/>
                <a:cs typeface="Arial"/>
              </a:rPr>
              <a:t> </a:t>
            </a:r>
            <a:r>
              <a:rPr sz="3800" dirty="0">
                <a:latin typeface="Arial"/>
                <a:cs typeface="Arial"/>
              </a:rPr>
              <a:t>or </a:t>
            </a:r>
            <a:r>
              <a:rPr sz="3800" spc="-1040" dirty="0">
                <a:latin typeface="Arial"/>
                <a:cs typeface="Arial"/>
              </a:rPr>
              <a:t> </a:t>
            </a:r>
            <a:r>
              <a:rPr sz="3800" spc="-5" dirty="0">
                <a:latin typeface="Arial"/>
                <a:cs typeface="Arial"/>
              </a:rPr>
              <a:t>seeing </a:t>
            </a:r>
            <a:r>
              <a:rPr sz="3800" dirty="0">
                <a:latin typeface="Arial"/>
                <a:cs typeface="Arial"/>
              </a:rPr>
              <a:t>online </a:t>
            </a:r>
            <a:r>
              <a:rPr sz="3800" spc="5" dirty="0">
                <a:latin typeface="Arial"/>
                <a:cs typeface="Arial"/>
              </a:rPr>
              <a:t> </a:t>
            </a:r>
            <a:r>
              <a:rPr sz="3800" dirty="0">
                <a:latin typeface="Arial"/>
                <a:cs typeface="Arial"/>
              </a:rPr>
              <a:t>pornography?</a:t>
            </a:r>
            <a:endParaRPr sz="3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57200" y="0"/>
            <a:ext cx="1089660" cy="533400"/>
          </a:xfrm>
          <a:custGeom>
            <a:avLst/>
            <a:gdLst/>
            <a:ahLst/>
            <a:cxnLst/>
            <a:rect l="l" t="t" r="r" b="b"/>
            <a:pathLst>
              <a:path w="1089660" h="533400">
                <a:moveTo>
                  <a:pt x="1089101" y="0"/>
                </a:moveTo>
                <a:lnTo>
                  <a:pt x="0" y="0"/>
                </a:lnTo>
                <a:lnTo>
                  <a:pt x="0" y="533400"/>
                </a:lnTo>
                <a:lnTo>
                  <a:pt x="1089101" y="533400"/>
                </a:lnTo>
                <a:lnTo>
                  <a:pt x="1089101" y="0"/>
                </a:lnTo>
                <a:close/>
              </a:path>
            </a:pathLst>
          </a:custGeom>
          <a:solidFill>
            <a:srgbClr val="FFD0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18611" y="158774"/>
            <a:ext cx="721995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dirty="0">
                <a:solidFill>
                  <a:srgbClr val="5A5A7C"/>
                </a:solidFill>
                <a:latin typeface="Arial"/>
                <a:cs typeface="Arial"/>
              </a:rPr>
              <a:t>Starter</a:t>
            </a:r>
            <a:endParaRPr sz="1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1D8D1E05-E7BF-A441-946F-490CC0A31B5E}"/>
              </a:ext>
            </a:extLst>
          </p:cNvPr>
          <p:cNvGrpSpPr/>
          <p:nvPr/>
        </p:nvGrpSpPr>
        <p:grpSpPr>
          <a:xfrm>
            <a:off x="907407" y="548904"/>
            <a:ext cx="3262251" cy="2535090"/>
            <a:chOff x="907407" y="548904"/>
            <a:chExt cx="3262251" cy="2535090"/>
          </a:xfrm>
        </p:grpSpPr>
        <p:sp>
          <p:nvSpPr>
            <p:cNvPr id="7" name="object 7"/>
            <p:cNvSpPr/>
            <p:nvPr/>
          </p:nvSpPr>
          <p:spPr>
            <a:xfrm>
              <a:off x="1021963" y="708459"/>
              <a:ext cx="3147695" cy="2375535"/>
            </a:xfrm>
            <a:custGeom>
              <a:avLst/>
              <a:gdLst/>
              <a:ahLst/>
              <a:cxnLst/>
              <a:rect l="l" t="t" r="r" b="b"/>
              <a:pathLst>
                <a:path w="3147695" h="2375535">
                  <a:moveTo>
                    <a:pt x="2939389" y="0"/>
                  </a:moveTo>
                  <a:lnTo>
                    <a:pt x="207784" y="0"/>
                  </a:lnTo>
                  <a:lnTo>
                    <a:pt x="160293" y="4757"/>
                  </a:lnTo>
                  <a:lnTo>
                    <a:pt x="116616" y="18282"/>
                  </a:lnTo>
                  <a:lnTo>
                    <a:pt x="78028" y="39448"/>
                  </a:lnTo>
                  <a:lnTo>
                    <a:pt x="45799" y="67133"/>
                  </a:lnTo>
                  <a:lnTo>
                    <a:pt x="21203" y="100211"/>
                  </a:lnTo>
                  <a:lnTo>
                    <a:pt x="5513" y="137559"/>
                  </a:lnTo>
                  <a:lnTo>
                    <a:pt x="0" y="178054"/>
                  </a:lnTo>
                  <a:lnTo>
                    <a:pt x="0" y="1753069"/>
                  </a:lnTo>
                  <a:lnTo>
                    <a:pt x="5513" y="1793850"/>
                  </a:lnTo>
                  <a:lnTo>
                    <a:pt x="21203" y="1831525"/>
                  </a:lnTo>
                  <a:lnTo>
                    <a:pt x="45799" y="1864941"/>
                  </a:lnTo>
                  <a:lnTo>
                    <a:pt x="78028" y="1892941"/>
                  </a:lnTo>
                  <a:lnTo>
                    <a:pt x="116616" y="1914371"/>
                  </a:lnTo>
                  <a:lnTo>
                    <a:pt x="160293" y="1928076"/>
                  </a:lnTo>
                  <a:lnTo>
                    <a:pt x="207784" y="1932901"/>
                  </a:lnTo>
                  <a:lnTo>
                    <a:pt x="1514576" y="1932901"/>
                  </a:lnTo>
                  <a:lnTo>
                    <a:pt x="2314524" y="2367432"/>
                  </a:lnTo>
                  <a:lnTo>
                    <a:pt x="2323195" y="2371116"/>
                  </a:lnTo>
                  <a:lnTo>
                    <a:pt x="2332448" y="2373477"/>
                  </a:lnTo>
                  <a:lnTo>
                    <a:pt x="2342090" y="2374733"/>
                  </a:lnTo>
                  <a:lnTo>
                    <a:pt x="2351925" y="2375103"/>
                  </a:lnTo>
                  <a:lnTo>
                    <a:pt x="2360337" y="2374660"/>
                  </a:lnTo>
                  <a:lnTo>
                    <a:pt x="2400258" y="2358510"/>
                  </a:lnTo>
                  <a:lnTo>
                    <a:pt x="2421877" y="2316137"/>
                  </a:lnTo>
                  <a:lnTo>
                    <a:pt x="2421877" y="1932901"/>
                  </a:lnTo>
                  <a:lnTo>
                    <a:pt x="2939389" y="1932901"/>
                  </a:lnTo>
                  <a:lnTo>
                    <a:pt x="2986880" y="1928046"/>
                  </a:lnTo>
                  <a:lnTo>
                    <a:pt x="3030554" y="1914269"/>
                  </a:lnTo>
                  <a:lnTo>
                    <a:pt x="3069141" y="1892757"/>
                  </a:lnTo>
                  <a:lnTo>
                    <a:pt x="3101366" y="1864696"/>
                  </a:lnTo>
                  <a:lnTo>
                    <a:pt x="3125960" y="1831270"/>
                  </a:lnTo>
                  <a:lnTo>
                    <a:pt x="3141649" y="1793666"/>
                  </a:lnTo>
                  <a:lnTo>
                    <a:pt x="3147161" y="1753069"/>
                  </a:lnTo>
                  <a:lnTo>
                    <a:pt x="3147161" y="178650"/>
                  </a:lnTo>
                  <a:lnTo>
                    <a:pt x="3141649" y="137935"/>
                  </a:lnTo>
                  <a:lnTo>
                    <a:pt x="3125960" y="100429"/>
                  </a:lnTo>
                  <a:lnTo>
                    <a:pt x="3101366" y="67244"/>
                  </a:lnTo>
                  <a:lnTo>
                    <a:pt x="3069141" y="39495"/>
                  </a:lnTo>
                  <a:lnTo>
                    <a:pt x="3030554" y="18295"/>
                  </a:lnTo>
                  <a:lnTo>
                    <a:pt x="2986880" y="4759"/>
                  </a:lnTo>
                  <a:lnTo>
                    <a:pt x="2939389" y="0"/>
                  </a:lnTo>
                  <a:close/>
                </a:path>
              </a:pathLst>
            </a:custGeom>
            <a:solidFill>
              <a:srgbClr val="FFE8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907407" y="548904"/>
              <a:ext cx="3147695" cy="2375535"/>
            </a:xfrm>
            <a:custGeom>
              <a:avLst/>
              <a:gdLst/>
              <a:ahLst/>
              <a:cxnLst/>
              <a:rect l="l" t="t" r="r" b="b"/>
              <a:pathLst>
                <a:path w="3147695" h="2375535">
                  <a:moveTo>
                    <a:pt x="207784" y="0"/>
                  </a:moveTo>
                  <a:lnTo>
                    <a:pt x="2939389" y="0"/>
                  </a:lnTo>
                  <a:lnTo>
                    <a:pt x="2986880" y="4759"/>
                  </a:lnTo>
                  <a:lnTo>
                    <a:pt x="3030554" y="18295"/>
                  </a:lnTo>
                  <a:lnTo>
                    <a:pt x="3069141" y="39495"/>
                  </a:lnTo>
                  <a:lnTo>
                    <a:pt x="3101366" y="67244"/>
                  </a:lnTo>
                  <a:lnTo>
                    <a:pt x="3125960" y="100429"/>
                  </a:lnTo>
                  <a:lnTo>
                    <a:pt x="3141649" y="137935"/>
                  </a:lnTo>
                  <a:lnTo>
                    <a:pt x="3147161" y="178650"/>
                  </a:lnTo>
                  <a:lnTo>
                    <a:pt x="3147161" y="1753069"/>
                  </a:lnTo>
                  <a:lnTo>
                    <a:pt x="3141649" y="1793666"/>
                  </a:lnTo>
                  <a:lnTo>
                    <a:pt x="3125960" y="1831270"/>
                  </a:lnTo>
                  <a:lnTo>
                    <a:pt x="3101366" y="1864696"/>
                  </a:lnTo>
                  <a:lnTo>
                    <a:pt x="3069141" y="1892757"/>
                  </a:lnTo>
                  <a:lnTo>
                    <a:pt x="3030554" y="1914269"/>
                  </a:lnTo>
                  <a:lnTo>
                    <a:pt x="2986880" y="1928046"/>
                  </a:lnTo>
                  <a:lnTo>
                    <a:pt x="2939389" y="1932901"/>
                  </a:lnTo>
                  <a:lnTo>
                    <a:pt x="2421877" y="1932901"/>
                  </a:lnTo>
                  <a:lnTo>
                    <a:pt x="2421877" y="2316137"/>
                  </a:lnTo>
                  <a:lnTo>
                    <a:pt x="2400258" y="2358510"/>
                  </a:lnTo>
                  <a:lnTo>
                    <a:pt x="2360337" y="2374660"/>
                  </a:lnTo>
                  <a:lnTo>
                    <a:pt x="2351925" y="2375103"/>
                  </a:lnTo>
                  <a:lnTo>
                    <a:pt x="2342090" y="2374733"/>
                  </a:lnTo>
                  <a:lnTo>
                    <a:pt x="2332448" y="2373477"/>
                  </a:lnTo>
                  <a:lnTo>
                    <a:pt x="2323195" y="2371116"/>
                  </a:lnTo>
                  <a:lnTo>
                    <a:pt x="2314524" y="2367432"/>
                  </a:lnTo>
                  <a:lnTo>
                    <a:pt x="1514576" y="1932901"/>
                  </a:lnTo>
                  <a:lnTo>
                    <a:pt x="207784" y="1932901"/>
                  </a:lnTo>
                  <a:lnTo>
                    <a:pt x="160293" y="1928076"/>
                  </a:lnTo>
                  <a:lnTo>
                    <a:pt x="116616" y="1914371"/>
                  </a:lnTo>
                  <a:lnTo>
                    <a:pt x="78028" y="1892941"/>
                  </a:lnTo>
                  <a:lnTo>
                    <a:pt x="45799" y="1864941"/>
                  </a:lnTo>
                  <a:lnTo>
                    <a:pt x="21203" y="1831525"/>
                  </a:lnTo>
                  <a:lnTo>
                    <a:pt x="5513" y="1793850"/>
                  </a:lnTo>
                  <a:lnTo>
                    <a:pt x="0" y="1753069"/>
                  </a:lnTo>
                  <a:lnTo>
                    <a:pt x="0" y="178054"/>
                  </a:lnTo>
                  <a:lnTo>
                    <a:pt x="5513" y="137559"/>
                  </a:lnTo>
                  <a:lnTo>
                    <a:pt x="21203" y="100211"/>
                  </a:lnTo>
                  <a:lnTo>
                    <a:pt x="45799" y="67133"/>
                  </a:lnTo>
                  <a:lnTo>
                    <a:pt x="78028" y="39448"/>
                  </a:lnTo>
                  <a:lnTo>
                    <a:pt x="116616" y="18282"/>
                  </a:lnTo>
                  <a:lnTo>
                    <a:pt x="160293" y="4757"/>
                  </a:lnTo>
                  <a:lnTo>
                    <a:pt x="207784" y="0"/>
                  </a:lnTo>
                  <a:close/>
                </a:path>
              </a:pathLst>
            </a:custGeom>
            <a:ln w="762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 txBox="1"/>
            <p:nvPr/>
          </p:nvSpPr>
          <p:spPr>
            <a:xfrm>
              <a:off x="1318971" y="877967"/>
              <a:ext cx="2323465" cy="1275080"/>
            </a:xfrm>
            <a:prstGeom prst="rect">
              <a:avLst/>
            </a:prstGeom>
          </p:spPr>
          <p:txBody>
            <a:bodyPr vert="horz" wrap="square" lIns="0" tIns="48260" rIns="0" bIns="0" rtlCol="0">
              <a:spAutoFit/>
            </a:bodyPr>
            <a:lstStyle/>
            <a:p>
              <a:pPr marL="12700" marR="5080" algn="ctr">
                <a:lnSpc>
                  <a:spcPts val="2400"/>
                </a:lnSpc>
                <a:spcBef>
                  <a:spcPts val="380"/>
                </a:spcBef>
              </a:pP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Because</a:t>
              </a:r>
              <a:r>
                <a:rPr sz="2200" b="1" spc="-5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they</a:t>
              </a:r>
              <a:r>
                <a:rPr sz="2200" b="1" spc="-4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are </a:t>
              </a:r>
              <a:r>
                <a:rPr sz="2200" b="1" spc="-59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curious</a:t>
              </a:r>
              <a:r>
                <a:rPr sz="2200" b="1" spc="-5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and</a:t>
              </a:r>
              <a:r>
                <a:rPr sz="2200" b="1" spc="-5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want </a:t>
              </a:r>
              <a:r>
                <a:rPr sz="2200" b="1" spc="-59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to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see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what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sex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 looks</a:t>
              </a:r>
              <a:r>
                <a:rPr sz="22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like</a:t>
              </a:r>
              <a:endParaRPr sz="2200" dirty="0">
                <a:latin typeface="Arial"/>
                <a:cs typeface="Arial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855546A-DCE8-A444-9CE0-2BD6040024F3}"/>
              </a:ext>
            </a:extLst>
          </p:cNvPr>
          <p:cNvGrpSpPr/>
          <p:nvPr/>
        </p:nvGrpSpPr>
        <p:grpSpPr>
          <a:xfrm>
            <a:off x="8418574" y="3271403"/>
            <a:ext cx="3251624" cy="3342080"/>
            <a:chOff x="8418574" y="3271403"/>
            <a:chExt cx="3251624" cy="3342080"/>
          </a:xfrm>
        </p:grpSpPr>
        <p:sp>
          <p:nvSpPr>
            <p:cNvPr id="8" name="object 8"/>
            <p:cNvSpPr/>
            <p:nvPr/>
          </p:nvSpPr>
          <p:spPr>
            <a:xfrm>
              <a:off x="8522503" y="3433403"/>
              <a:ext cx="3147695" cy="3180080"/>
            </a:xfrm>
            <a:custGeom>
              <a:avLst/>
              <a:gdLst/>
              <a:ahLst/>
              <a:cxnLst/>
              <a:rect l="l" t="t" r="r" b="b"/>
              <a:pathLst>
                <a:path w="3147695" h="3180079">
                  <a:moveTo>
                    <a:pt x="2939376" y="0"/>
                  </a:moveTo>
                  <a:lnTo>
                    <a:pt x="207772" y="0"/>
                  </a:lnTo>
                  <a:lnTo>
                    <a:pt x="160281" y="4759"/>
                  </a:lnTo>
                  <a:lnTo>
                    <a:pt x="116606" y="18295"/>
                  </a:lnTo>
                  <a:lnTo>
                    <a:pt x="78020" y="39495"/>
                  </a:lnTo>
                  <a:lnTo>
                    <a:pt x="45794" y="67244"/>
                  </a:lnTo>
                  <a:lnTo>
                    <a:pt x="21201" y="100429"/>
                  </a:lnTo>
                  <a:lnTo>
                    <a:pt x="5512" y="137935"/>
                  </a:lnTo>
                  <a:lnTo>
                    <a:pt x="0" y="178650"/>
                  </a:lnTo>
                  <a:lnTo>
                    <a:pt x="0" y="2557564"/>
                  </a:lnTo>
                  <a:lnTo>
                    <a:pt x="5512" y="2598156"/>
                  </a:lnTo>
                  <a:lnTo>
                    <a:pt x="21201" y="2635759"/>
                  </a:lnTo>
                  <a:lnTo>
                    <a:pt x="45794" y="2669184"/>
                  </a:lnTo>
                  <a:lnTo>
                    <a:pt x="78020" y="2697247"/>
                  </a:lnTo>
                  <a:lnTo>
                    <a:pt x="116606" y="2718761"/>
                  </a:lnTo>
                  <a:lnTo>
                    <a:pt x="160281" y="2732539"/>
                  </a:lnTo>
                  <a:lnTo>
                    <a:pt x="207772" y="2737396"/>
                  </a:lnTo>
                  <a:lnTo>
                    <a:pt x="725284" y="2737396"/>
                  </a:lnTo>
                  <a:lnTo>
                    <a:pt x="725284" y="3120631"/>
                  </a:lnTo>
                  <a:lnTo>
                    <a:pt x="746903" y="3163004"/>
                  </a:lnTo>
                  <a:lnTo>
                    <a:pt x="786824" y="3179154"/>
                  </a:lnTo>
                  <a:lnTo>
                    <a:pt x="795235" y="3179597"/>
                  </a:lnTo>
                  <a:lnTo>
                    <a:pt x="805071" y="3179227"/>
                  </a:lnTo>
                  <a:lnTo>
                    <a:pt x="814712" y="3177971"/>
                  </a:lnTo>
                  <a:lnTo>
                    <a:pt x="823966" y="3175611"/>
                  </a:lnTo>
                  <a:lnTo>
                    <a:pt x="832637" y="3171926"/>
                  </a:lnTo>
                  <a:lnTo>
                    <a:pt x="1632585" y="2737396"/>
                  </a:lnTo>
                  <a:lnTo>
                    <a:pt x="2939376" y="2737396"/>
                  </a:lnTo>
                  <a:lnTo>
                    <a:pt x="2986868" y="2732571"/>
                  </a:lnTo>
                  <a:lnTo>
                    <a:pt x="3030544" y="2718865"/>
                  </a:lnTo>
                  <a:lnTo>
                    <a:pt x="3069133" y="2697435"/>
                  </a:lnTo>
                  <a:lnTo>
                    <a:pt x="3101361" y="2669435"/>
                  </a:lnTo>
                  <a:lnTo>
                    <a:pt x="3125957" y="2636020"/>
                  </a:lnTo>
                  <a:lnTo>
                    <a:pt x="3141648" y="2598344"/>
                  </a:lnTo>
                  <a:lnTo>
                    <a:pt x="3147161" y="2557564"/>
                  </a:lnTo>
                  <a:lnTo>
                    <a:pt x="3147161" y="178054"/>
                  </a:lnTo>
                  <a:lnTo>
                    <a:pt x="3141648" y="137559"/>
                  </a:lnTo>
                  <a:lnTo>
                    <a:pt x="3125957" y="100211"/>
                  </a:lnTo>
                  <a:lnTo>
                    <a:pt x="3101361" y="67133"/>
                  </a:lnTo>
                  <a:lnTo>
                    <a:pt x="3069133" y="39448"/>
                  </a:lnTo>
                  <a:lnTo>
                    <a:pt x="3030544" y="18282"/>
                  </a:lnTo>
                  <a:lnTo>
                    <a:pt x="2986868" y="4757"/>
                  </a:lnTo>
                  <a:lnTo>
                    <a:pt x="2939376" y="0"/>
                  </a:lnTo>
                  <a:close/>
                </a:path>
              </a:pathLst>
            </a:custGeom>
            <a:solidFill>
              <a:srgbClr val="FFE8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418574" y="3271403"/>
              <a:ext cx="3147695" cy="3180080"/>
            </a:xfrm>
            <a:custGeom>
              <a:avLst/>
              <a:gdLst/>
              <a:ahLst/>
              <a:cxnLst/>
              <a:rect l="l" t="t" r="r" b="b"/>
              <a:pathLst>
                <a:path w="3147695" h="3180079">
                  <a:moveTo>
                    <a:pt x="2939376" y="0"/>
                  </a:moveTo>
                  <a:lnTo>
                    <a:pt x="207772" y="0"/>
                  </a:lnTo>
                  <a:lnTo>
                    <a:pt x="160281" y="4759"/>
                  </a:lnTo>
                  <a:lnTo>
                    <a:pt x="116606" y="18295"/>
                  </a:lnTo>
                  <a:lnTo>
                    <a:pt x="78020" y="39495"/>
                  </a:lnTo>
                  <a:lnTo>
                    <a:pt x="45794" y="67244"/>
                  </a:lnTo>
                  <a:lnTo>
                    <a:pt x="21201" y="100429"/>
                  </a:lnTo>
                  <a:lnTo>
                    <a:pt x="5512" y="137935"/>
                  </a:lnTo>
                  <a:lnTo>
                    <a:pt x="0" y="178650"/>
                  </a:lnTo>
                  <a:lnTo>
                    <a:pt x="0" y="2557564"/>
                  </a:lnTo>
                  <a:lnTo>
                    <a:pt x="5512" y="2598156"/>
                  </a:lnTo>
                  <a:lnTo>
                    <a:pt x="21201" y="2635759"/>
                  </a:lnTo>
                  <a:lnTo>
                    <a:pt x="45794" y="2669184"/>
                  </a:lnTo>
                  <a:lnTo>
                    <a:pt x="78020" y="2697247"/>
                  </a:lnTo>
                  <a:lnTo>
                    <a:pt x="116606" y="2718761"/>
                  </a:lnTo>
                  <a:lnTo>
                    <a:pt x="160281" y="2732539"/>
                  </a:lnTo>
                  <a:lnTo>
                    <a:pt x="207772" y="2737396"/>
                  </a:lnTo>
                  <a:lnTo>
                    <a:pt x="725284" y="2737396"/>
                  </a:lnTo>
                  <a:lnTo>
                    <a:pt x="725284" y="3120631"/>
                  </a:lnTo>
                  <a:lnTo>
                    <a:pt x="746903" y="3163004"/>
                  </a:lnTo>
                  <a:lnTo>
                    <a:pt x="786824" y="3179154"/>
                  </a:lnTo>
                  <a:lnTo>
                    <a:pt x="795235" y="3179597"/>
                  </a:lnTo>
                  <a:lnTo>
                    <a:pt x="805071" y="3179227"/>
                  </a:lnTo>
                  <a:lnTo>
                    <a:pt x="814712" y="3177971"/>
                  </a:lnTo>
                  <a:lnTo>
                    <a:pt x="823966" y="3175611"/>
                  </a:lnTo>
                  <a:lnTo>
                    <a:pt x="832637" y="3171926"/>
                  </a:lnTo>
                  <a:lnTo>
                    <a:pt x="1632585" y="2737396"/>
                  </a:lnTo>
                  <a:lnTo>
                    <a:pt x="2939376" y="2737396"/>
                  </a:lnTo>
                  <a:lnTo>
                    <a:pt x="2986868" y="2732571"/>
                  </a:lnTo>
                  <a:lnTo>
                    <a:pt x="3030544" y="2718865"/>
                  </a:lnTo>
                  <a:lnTo>
                    <a:pt x="3069133" y="2697435"/>
                  </a:lnTo>
                  <a:lnTo>
                    <a:pt x="3101361" y="2669435"/>
                  </a:lnTo>
                  <a:lnTo>
                    <a:pt x="3125957" y="2636020"/>
                  </a:lnTo>
                  <a:lnTo>
                    <a:pt x="3141648" y="2598344"/>
                  </a:lnTo>
                  <a:lnTo>
                    <a:pt x="3147161" y="2557564"/>
                  </a:lnTo>
                  <a:lnTo>
                    <a:pt x="3147161" y="178054"/>
                  </a:lnTo>
                  <a:lnTo>
                    <a:pt x="3141648" y="137559"/>
                  </a:lnTo>
                  <a:lnTo>
                    <a:pt x="3125957" y="100211"/>
                  </a:lnTo>
                  <a:lnTo>
                    <a:pt x="3101361" y="67133"/>
                  </a:lnTo>
                  <a:lnTo>
                    <a:pt x="3069133" y="39448"/>
                  </a:lnTo>
                  <a:lnTo>
                    <a:pt x="3030544" y="18282"/>
                  </a:lnTo>
                  <a:lnTo>
                    <a:pt x="2986868" y="4757"/>
                  </a:lnTo>
                  <a:lnTo>
                    <a:pt x="2939376" y="0"/>
                  </a:lnTo>
                  <a:close/>
                </a:path>
              </a:pathLst>
            </a:custGeom>
            <a:ln w="762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 txBox="1"/>
            <p:nvPr/>
          </p:nvSpPr>
          <p:spPr>
            <a:xfrm>
              <a:off x="8760557" y="3577155"/>
              <a:ext cx="2463165" cy="2189480"/>
            </a:xfrm>
            <a:prstGeom prst="rect">
              <a:avLst/>
            </a:prstGeom>
          </p:spPr>
          <p:txBody>
            <a:bodyPr vert="horz" wrap="square" lIns="0" tIns="48260" rIns="0" bIns="0" rtlCol="0">
              <a:spAutoFit/>
            </a:bodyPr>
            <a:lstStyle/>
            <a:p>
              <a:pPr marL="12700" marR="5080" indent="-635" algn="ctr">
                <a:lnSpc>
                  <a:spcPts val="2400"/>
                </a:lnSpc>
                <a:spcBef>
                  <a:spcPts val="380"/>
                </a:spcBef>
              </a:pP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Because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they </a:t>
              </a:r>
              <a:r>
                <a:rPr sz="2200" b="1" spc="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accidentally saw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some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nude or </a:t>
              </a:r>
              <a:r>
                <a:rPr sz="2200" b="1" spc="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semi-nude</a:t>
              </a:r>
              <a:r>
                <a:rPr sz="2200" b="1" spc="-9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images </a:t>
              </a:r>
              <a:r>
                <a:rPr sz="2200" b="1" spc="-59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online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and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now </a:t>
              </a:r>
              <a:r>
                <a:rPr sz="2200" b="1" spc="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want</a:t>
              </a:r>
              <a:r>
                <a:rPr sz="22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to</a:t>
              </a:r>
              <a:r>
                <a:rPr sz="22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look</a:t>
              </a:r>
              <a:endParaRPr sz="2200">
                <a:latin typeface="Arial"/>
                <a:cs typeface="Arial"/>
              </a:endParaRPr>
            </a:p>
            <a:p>
              <a:pPr algn="ctr">
                <a:lnSpc>
                  <a:spcPts val="2360"/>
                </a:lnSpc>
              </a:pP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for</a:t>
              </a:r>
              <a:r>
                <a:rPr sz="2200" b="1" spc="-5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more</a:t>
              </a:r>
              <a:endParaRPr sz="2200">
                <a:latin typeface="Arial"/>
                <a:cs typeface="Arial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8CCA423-37E5-A54C-A47E-9D38DBF9414D}"/>
              </a:ext>
            </a:extLst>
          </p:cNvPr>
          <p:cNvGrpSpPr/>
          <p:nvPr/>
        </p:nvGrpSpPr>
        <p:grpSpPr>
          <a:xfrm>
            <a:off x="502842" y="3121660"/>
            <a:ext cx="2289261" cy="2252724"/>
            <a:chOff x="502842" y="3121660"/>
            <a:chExt cx="2289261" cy="2252724"/>
          </a:xfrm>
        </p:grpSpPr>
        <p:sp>
          <p:nvSpPr>
            <p:cNvPr id="2" name="object 2"/>
            <p:cNvSpPr/>
            <p:nvPr/>
          </p:nvSpPr>
          <p:spPr>
            <a:xfrm>
              <a:off x="607068" y="3256659"/>
              <a:ext cx="2185035" cy="2117725"/>
            </a:xfrm>
            <a:custGeom>
              <a:avLst/>
              <a:gdLst/>
              <a:ahLst/>
              <a:cxnLst/>
              <a:rect l="l" t="t" r="r" b="b"/>
              <a:pathLst>
                <a:path w="2185035" h="2117725">
                  <a:moveTo>
                    <a:pt x="1976729" y="0"/>
                  </a:moveTo>
                  <a:lnTo>
                    <a:pt x="207771" y="0"/>
                  </a:lnTo>
                  <a:lnTo>
                    <a:pt x="160281" y="4759"/>
                  </a:lnTo>
                  <a:lnTo>
                    <a:pt x="116606" y="18295"/>
                  </a:lnTo>
                  <a:lnTo>
                    <a:pt x="78020" y="39495"/>
                  </a:lnTo>
                  <a:lnTo>
                    <a:pt x="45794" y="67244"/>
                  </a:lnTo>
                  <a:lnTo>
                    <a:pt x="21201" y="100429"/>
                  </a:lnTo>
                  <a:lnTo>
                    <a:pt x="5512" y="137935"/>
                  </a:lnTo>
                  <a:lnTo>
                    <a:pt x="0" y="178650"/>
                  </a:lnTo>
                  <a:lnTo>
                    <a:pt x="0" y="1495564"/>
                  </a:lnTo>
                  <a:lnTo>
                    <a:pt x="5512" y="1536157"/>
                  </a:lnTo>
                  <a:lnTo>
                    <a:pt x="21201" y="1573759"/>
                  </a:lnTo>
                  <a:lnTo>
                    <a:pt x="45794" y="1607185"/>
                  </a:lnTo>
                  <a:lnTo>
                    <a:pt x="78020" y="1635248"/>
                  </a:lnTo>
                  <a:lnTo>
                    <a:pt x="116606" y="1656762"/>
                  </a:lnTo>
                  <a:lnTo>
                    <a:pt x="160281" y="1670540"/>
                  </a:lnTo>
                  <a:lnTo>
                    <a:pt x="207771" y="1675396"/>
                  </a:lnTo>
                  <a:lnTo>
                    <a:pt x="725271" y="1675396"/>
                  </a:lnTo>
                  <a:lnTo>
                    <a:pt x="725271" y="2058631"/>
                  </a:lnTo>
                  <a:lnTo>
                    <a:pt x="746901" y="2100999"/>
                  </a:lnTo>
                  <a:lnTo>
                    <a:pt x="786824" y="2117155"/>
                  </a:lnTo>
                  <a:lnTo>
                    <a:pt x="795235" y="2117598"/>
                  </a:lnTo>
                  <a:lnTo>
                    <a:pt x="805071" y="2117228"/>
                  </a:lnTo>
                  <a:lnTo>
                    <a:pt x="814712" y="2115972"/>
                  </a:lnTo>
                  <a:lnTo>
                    <a:pt x="823966" y="2113611"/>
                  </a:lnTo>
                  <a:lnTo>
                    <a:pt x="832637" y="2109927"/>
                  </a:lnTo>
                  <a:lnTo>
                    <a:pt x="1632585" y="1675396"/>
                  </a:lnTo>
                  <a:lnTo>
                    <a:pt x="1976729" y="1675396"/>
                  </a:lnTo>
                  <a:lnTo>
                    <a:pt x="2024221" y="1670571"/>
                  </a:lnTo>
                  <a:lnTo>
                    <a:pt x="2067897" y="1656866"/>
                  </a:lnTo>
                  <a:lnTo>
                    <a:pt x="2106486" y="1635436"/>
                  </a:lnTo>
                  <a:lnTo>
                    <a:pt x="2138714" y="1607436"/>
                  </a:lnTo>
                  <a:lnTo>
                    <a:pt x="2163310" y="1574020"/>
                  </a:lnTo>
                  <a:lnTo>
                    <a:pt x="2179001" y="1536345"/>
                  </a:lnTo>
                  <a:lnTo>
                    <a:pt x="2184514" y="1495564"/>
                  </a:lnTo>
                  <a:lnTo>
                    <a:pt x="2184514" y="178054"/>
                  </a:lnTo>
                  <a:lnTo>
                    <a:pt x="2179001" y="137559"/>
                  </a:lnTo>
                  <a:lnTo>
                    <a:pt x="2163310" y="100211"/>
                  </a:lnTo>
                  <a:lnTo>
                    <a:pt x="2138714" y="67133"/>
                  </a:lnTo>
                  <a:lnTo>
                    <a:pt x="2106486" y="39448"/>
                  </a:lnTo>
                  <a:lnTo>
                    <a:pt x="2067897" y="18282"/>
                  </a:lnTo>
                  <a:lnTo>
                    <a:pt x="2024221" y="4757"/>
                  </a:lnTo>
                  <a:lnTo>
                    <a:pt x="1976729" y="0"/>
                  </a:lnTo>
                  <a:close/>
                </a:path>
              </a:pathLst>
            </a:custGeom>
            <a:solidFill>
              <a:srgbClr val="FFE8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02842" y="3121660"/>
              <a:ext cx="2185035" cy="2117725"/>
            </a:xfrm>
            <a:custGeom>
              <a:avLst/>
              <a:gdLst/>
              <a:ahLst/>
              <a:cxnLst/>
              <a:rect l="l" t="t" r="r" b="b"/>
              <a:pathLst>
                <a:path w="2185035" h="2117725">
                  <a:moveTo>
                    <a:pt x="1976729" y="0"/>
                  </a:moveTo>
                  <a:lnTo>
                    <a:pt x="207771" y="0"/>
                  </a:lnTo>
                  <a:lnTo>
                    <a:pt x="160281" y="4759"/>
                  </a:lnTo>
                  <a:lnTo>
                    <a:pt x="116606" y="18295"/>
                  </a:lnTo>
                  <a:lnTo>
                    <a:pt x="78020" y="39495"/>
                  </a:lnTo>
                  <a:lnTo>
                    <a:pt x="45794" y="67244"/>
                  </a:lnTo>
                  <a:lnTo>
                    <a:pt x="21201" y="100429"/>
                  </a:lnTo>
                  <a:lnTo>
                    <a:pt x="5512" y="137935"/>
                  </a:lnTo>
                  <a:lnTo>
                    <a:pt x="0" y="178650"/>
                  </a:lnTo>
                  <a:lnTo>
                    <a:pt x="0" y="1495564"/>
                  </a:lnTo>
                  <a:lnTo>
                    <a:pt x="5512" y="1536157"/>
                  </a:lnTo>
                  <a:lnTo>
                    <a:pt x="21201" y="1573759"/>
                  </a:lnTo>
                  <a:lnTo>
                    <a:pt x="45794" y="1607185"/>
                  </a:lnTo>
                  <a:lnTo>
                    <a:pt x="78020" y="1635248"/>
                  </a:lnTo>
                  <a:lnTo>
                    <a:pt x="116606" y="1656762"/>
                  </a:lnTo>
                  <a:lnTo>
                    <a:pt x="160281" y="1670540"/>
                  </a:lnTo>
                  <a:lnTo>
                    <a:pt x="207771" y="1675396"/>
                  </a:lnTo>
                  <a:lnTo>
                    <a:pt x="725271" y="1675396"/>
                  </a:lnTo>
                  <a:lnTo>
                    <a:pt x="725271" y="2058631"/>
                  </a:lnTo>
                  <a:lnTo>
                    <a:pt x="746901" y="2100999"/>
                  </a:lnTo>
                  <a:lnTo>
                    <a:pt x="786824" y="2117155"/>
                  </a:lnTo>
                  <a:lnTo>
                    <a:pt x="795235" y="2117598"/>
                  </a:lnTo>
                  <a:lnTo>
                    <a:pt x="805071" y="2117228"/>
                  </a:lnTo>
                  <a:lnTo>
                    <a:pt x="814712" y="2115972"/>
                  </a:lnTo>
                  <a:lnTo>
                    <a:pt x="823966" y="2113611"/>
                  </a:lnTo>
                  <a:lnTo>
                    <a:pt x="832637" y="2109927"/>
                  </a:lnTo>
                  <a:lnTo>
                    <a:pt x="1632585" y="1675396"/>
                  </a:lnTo>
                  <a:lnTo>
                    <a:pt x="1976729" y="1675396"/>
                  </a:lnTo>
                  <a:lnTo>
                    <a:pt x="2024221" y="1670571"/>
                  </a:lnTo>
                  <a:lnTo>
                    <a:pt x="2067897" y="1656866"/>
                  </a:lnTo>
                  <a:lnTo>
                    <a:pt x="2106486" y="1635436"/>
                  </a:lnTo>
                  <a:lnTo>
                    <a:pt x="2138714" y="1607436"/>
                  </a:lnTo>
                  <a:lnTo>
                    <a:pt x="2163310" y="1574020"/>
                  </a:lnTo>
                  <a:lnTo>
                    <a:pt x="2179001" y="1536345"/>
                  </a:lnTo>
                  <a:lnTo>
                    <a:pt x="2184514" y="1495564"/>
                  </a:lnTo>
                  <a:lnTo>
                    <a:pt x="2184514" y="178054"/>
                  </a:lnTo>
                  <a:lnTo>
                    <a:pt x="2179001" y="137559"/>
                  </a:lnTo>
                  <a:lnTo>
                    <a:pt x="2163310" y="100211"/>
                  </a:lnTo>
                  <a:lnTo>
                    <a:pt x="2138714" y="67133"/>
                  </a:lnTo>
                  <a:lnTo>
                    <a:pt x="2106486" y="39448"/>
                  </a:lnTo>
                  <a:lnTo>
                    <a:pt x="2067897" y="18282"/>
                  </a:lnTo>
                  <a:lnTo>
                    <a:pt x="2024221" y="4757"/>
                  </a:lnTo>
                  <a:lnTo>
                    <a:pt x="1976729" y="0"/>
                  </a:lnTo>
                  <a:close/>
                </a:path>
              </a:pathLst>
            </a:custGeom>
            <a:ln w="762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 txBox="1"/>
            <p:nvPr/>
          </p:nvSpPr>
          <p:spPr>
            <a:xfrm>
              <a:off x="1007703" y="3486247"/>
              <a:ext cx="1174750" cy="970280"/>
            </a:xfrm>
            <a:prstGeom prst="rect">
              <a:avLst/>
            </a:prstGeom>
          </p:spPr>
          <p:txBody>
            <a:bodyPr vert="horz" wrap="square" lIns="0" tIns="48260" rIns="0" bIns="0" rtlCol="0">
              <a:spAutoFit/>
            </a:bodyPr>
            <a:lstStyle/>
            <a:p>
              <a:pPr marL="51435" marR="5080" indent="-39370" algn="ctr">
                <a:lnSpc>
                  <a:spcPts val="2400"/>
                </a:lnSpc>
                <a:spcBef>
                  <a:spcPts val="380"/>
                </a:spcBef>
              </a:pP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Because 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they</a:t>
              </a:r>
              <a:r>
                <a:rPr lang="en-GB" sz="2200" b="1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are </a:t>
              </a:r>
              <a:r>
                <a:rPr sz="2200" b="1" spc="-60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bored</a:t>
              </a:r>
              <a:endParaRPr sz="2200" dirty="0">
                <a:latin typeface="Arial"/>
                <a:cs typeface="Arial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B57E817-ECC1-714C-ACD5-F1D1DD61D507}"/>
              </a:ext>
            </a:extLst>
          </p:cNvPr>
          <p:cNvGrpSpPr/>
          <p:nvPr/>
        </p:nvGrpSpPr>
        <p:grpSpPr>
          <a:xfrm>
            <a:off x="3019986" y="4434408"/>
            <a:ext cx="2336892" cy="2261723"/>
            <a:chOff x="3019986" y="4434408"/>
            <a:chExt cx="2336892" cy="2261723"/>
          </a:xfrm>
        </p:grpSpPr>
        <p:sp>
          <p:nvSpPr>
            <p:cNvPr id="3" name="object 3"/>
            <p:cNvSpPr/>
            <p:nvPr/>
          </p:nvSpPr>
          <p:spPr>
            <a:xfrm>
              <a:off x="3171843" y="4578406"/>
              <a:ext cx="2185035" cy="2117725"/>
            </a:xfrm>
            <a:custGeom>
              <a:avLst/>
              <a:gdLst/>
              <a:ahLst/>
              <a:cxnLst/>
              <a:rect l="l" t="t" r="r" b="b"/>
              <a:pathLst>
                <a:path w="2185035" h="2117725">
                  <a:moveTo>
                    <a:pt x="1976742" y="0"/>
                  </a:moveTo>
                  <a:lnTo>
                    <a:pt x="207784" y="0"/>
                  </a:lnTo>
                  <a:lnTo>
                    <a:pt x="160293" y="4757"/>
                  </a:lnTo>
                  <a:lnTo>
                    <a:pt x="116616" y="18282"/>
                  </a:lnTo>
                  <a:lnTo>
                    <a:pt x="78028" y="39448"/>
                  </a:lnTo>
                  <a:lnTo>
                    <a:pt x="45799" y="67133"/>
                  </a:lnTo>
                  <a:lnTo>
                    <a:pt x="21203" y="100211"/>
                  </a:lnTo>
                  <a:lnTo>
                    <a:pt x="5513" y="137559"/>
                  </a:lnTo>
                  <a:lnTo>
                    <a:pt x="0" y="178054"/>
                  </a:lnTo>
                  <a:lnTo>
                    <a:pt x="0" y="1495564"/>
                  </a:lnTo>
                  <a:lnTo>
                    <a:pt x="5513" y="1536345"/>
                  </a:lnTo>
                  <a:lnTo>
                    <a:pt x="21203" y="1574020"/>
                  </a:lnTo>
                  <a:lnTo>
                    <a:pt x="45799" y="1607436"/>
                  </a:lnTo>
                  <a:lnTo>
                    <a:pt x="78028" y="1635436"/>
                  </a:lnTo>
                  <a:lnTo>
                    <a:pt x="116616" y="1656866"/>
                  </a:lnTo>
                  <a:lnTo>
                    <a:pt x="160293" y="1670571"/>
                  </a:lnTo>
                  <a:lnTo>
                    <a:pt x="207784" y="1675396"/>
                  </a:lnTo>
                  <a:lnTo>
                    <a:pt x="551929" y="1675396"/>
                  </a:lnTo>
                  <a:lnTo>
                    <a:pt x="1351876" y="2109927"/>
                  </a:lnTo>
                  <a:lnTo>
                    <a:pt x="1360548" y="2113611"/>
                  </a:lnTo>
                  <a:lnTo>
                    <a:pt x="1369801" y="2115972"/>
                  </a:lnTo>
                  <a:lnTo>
                    <a:pt x="1379442" y="2117228"/>
                  </a:lnTo>
                  <a:lnTo>
                    <a:pt x="1389278" y="2117598"/>
                  </a:lnTo>
                  <a:lnTo>
                    <a:pt x="1397689" y="2117155"/>
                  </a:lnTo>
                  <a:lnTo>
                    <a:pt x="1437613" y="2100999"/>
                  </a:lnTo>
                  <a:lnTo>
                    <a:pt x="1459242" y="2058631"/>
                  </a:lnTo>
                  <a:lnTo>
                    <a:pt x="1459242" y="1675396"/>
                  </a:lnTo>
                  <a:lnTo>
                    <a:pt x="1976742" y="1675396"/>
                  </a:lnTo>
                  <a:lnTo>
                    <a:pt x="2024233" y="1670540"/>
                  </a:lnTo>
                  <a:lnTo>
                    <a:pt x="2067907" y="1656762"/>
                  </a:lnTo>
                  <a:lnTo>
                    <a:pt x="2106493" y="1635248"/>
                  </a:lnTo>
                  <a:lnTo>
                    <a:pt x="2138719" y="1607185"/>
                  </a:lnTo>
                  <a:lnTo>
                    <a:pt x="2163313" y="1573759"/>
                  </a:lnTo>
                  <a:lnTo>
                    <a:pt x="2179001" y="1536157"/>
                  </a:lnTo>
                  <a:lnTo>
                    <a:pt x="2184514" y="1495564"/>
                  </a:lnTo>
                  <a:lnTo>
                    <a:pt x="2184514" y="178650"/>
                  </a:lnTo>
                  <a:lnTo>
                    <a:pt x="2179001" y="137935"/>
                  </a:lnTo>
                  <a:lnTo>
                    <a:pt x="2163313" y="100429"/>
                  </a:lnTo>
                  <a:lnTo>
                    <a:pt x="2138719" y="67244"/>
                  </a:lnTo>
                  <a:lnTo>
                    <a:pt x="2106493" y="39495"/>
                  </a:lnTo>
                  <a:lnTo>
                    <a:pt x="2067907" y="18295"/>
                  </a:lnTo>
                  <a:lnTo>
                    <a:pt x="2024233" y="4759"/>
                  </a:lnTo>
                  <a:lnTo>
                    <a:pt x="1976742" y="0"/>
                  </a:lnTo>
                  <a:close/>
                </a:path>
              </a:pathLst>
            </a:custGeom>
            <a:solidFill>
              <a:srgbClr val="FFE8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019986" y="4434408"/>
              <a:ext cx="2185035" cy="2117725"/>
            </a:xfrm>
            <a:custGeom>
              <a:avLst/>
              <a:gdLst/>
              <a:ahLst/>
              <a:cxnLst/>
              <a:rect l="l" t="t" r="r" b="b"/>
              <a:pathLst>
                <a:path w="2185035" h="2117725">
                  <a:moveTo>
                    <a:pt x="207784" y="0"/>
                  </a:moveTo>
                  <a:lnTo>
                    <a:pt x="1976742" y="0"/>
                  </a:lnTo>
                  <a:lnTo>
                    <a:pt x="2024233" y="4759"/>
                  </a:lnTo>
                  <a:lnTo>
                    <a:pt x="2067907" y="18295"/>
                  </a:lnTo>
                  <a:lnTo>
                    <a:pt x="2106493" y="39495"/>
                  </a:lnTo>
                  <a:lnTo>
                    <a:pt x="2138719" y="67244"/>
                  </a:lnTo>
                  <a:lnTo>
                    <a:pt x="2163313" y="100429"/>
                  </a:lnTo>
                  <a:lnTo>
                    <a:pt x="2179001" y="137935"/>
                  </a:lnTo>
                  <a:lnTo>
                    <a:pt x="2184514" y="178650"/>
                  </a:lnTo>
                  <a:lnTo>
                    <a:pt x="2184514" y="1495564"/>
                  </a:lnTo>
                  <a:lnTo>
                    <a:pt x="2179001" y="1536157"/>
                  </a:lnTo>
                  <a:lnTo>
                    <a:pt x="2163313" y="1573759"/>
                  </a:lnTo>
                  <a:lnTo>
                    <a:pt x="2138719" y="1607185"/>
                  </a:lnTo>
                  <a:lnTo>
                    <a:pt x="2106493" y="1635248"/>
                  </a:lnTo>
                  <a:lnTo>
                    <a:pt x="2067907" y="1656762"/>
                  </a:lnTo>
                  <a:lnTo>
                    <a:pt x="2024233" y="1670540"/>
                  </a:lnTo>
                  <a:lnTo>
                    <a:pt x="1976742" y="1675396"/>
                  </a:lnTo>
                  <a:lnTo>
                    <a:pt x="1459242" y="1675396"/>
                  </a:lnTo>
                  <a:lnTo>
                    <a:pt x="1459242" y="2058631"/>
                  </a:lnTo>
                  <a:lnTo>
                    <a:pt x="1437613" y="2100999"/>
                  </a:lnTo>
                  <a:lnTo>
                    <a:pt x="1397689" y="2117155"/>
                  </a:lnTo>
                  <a:lnTo>
                    <a:pt x="1389278" y="2117598"/>
                  </a:lnTo>
                  <a:lnTo>
                    <a:pt x="1379442" y="2117228"/>
                  </a:lnTo>
                  <a:lnTo>
                    <a:pt x="1369801" y="2115972"/>
                  </a:lnTo>
                  <a:lnTo>
                    <a:pt x="1360548" y="2113611"/>
                  </a:lnTo>
                  <a:lnTo>
                    <a:pt x="1351876" y="2109927"/>
                  </a:lnTo>
                  <a:lnTo>
                    <a:pt x="551929" y="1675396"/>
                  </a:lnTo>
                  <a:lnTo>
                    <a:pt x="207784" y="1675396"/>
                  </a:lnTo>
                  <a:lnTo>
                    <a:pt x="160293" y="1670571"/>
                  </a:lnTo>
                  <a:lnTo>
                    <a:pt x="116616" y="1656866"/>
                  </a:lnTo>
                  <a:lnTo>
                    <a:pt x="78028" y="1635436"/>
                  </a:lnTo>
                  <a:lnTo>
                    <a:pt x="45799" y="1607436"/>
                  </a:lnTo>
                  <a:lnTo>
                    <a:pt x="21203" y="1574020"/>
                  </a:lnTo>
                  <a:lnTo>
                    <a:pt x="5513" y="1536345"/>
                  </a:lnTo>
                  <a:lnTo>
                    <a:pt x="0" y="1495564"/>
                  </a:lnTo>
                  <a:lnTo>
                    <a:pt x="0" y="178054"/>
                  </a:lnTo>
                  <a:lnTo>
                    <a:pt x="5513" y="137559"/>
                  </a:lnTo>
                  <a:lnTo>
                    <a:pt x="21203" y="100211"/>
                  </a:lnTo>
                  <a:lnTo>
                    <a:pt x="45799" y="67133"/>
                  </a:lnTo>
                  <a:lnTo>
                    <a:pt x="78028" y="39448"/>
                  </a:lnTo>
                  <a:lnTo>
                    <a:pt x="116616" y="18282"/>
                  </a:lnTo>
                  <a:lnTo>
                    <a:pt x="160293" y="4757"/>
                  </a:lnTo>
                  <a:lnTo>
                    <a:pt x="207784" y="0"/>
                  </a:lnTo>
                  <a:close/>
                </a:path>
              </a:pathLst>
            </a:custGeom>
            <a:ln w="762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 txBox="1"/>
            <p:nvPr/>
          </p:nvSpPr>
          <p:spPr>
            <a:xfrm>
              <a:off x="3439792" y="4651004"/>
              <a:ext cx="1344930" cy="1275080"/>
            </a:xfrm>
            <a:prstGeom prst="rect">
              <a:avLst/>
            </a:prstGeom>
          </p:spPr>
          <p:txBody>
            <a:bodyPr vert="horz" wrap="square" lIns="0" tIns="48260" rIns="0" bIns="0" rtlCol="0">
              <a:spAutoFit/>
            </a:bodyPr>
            <a:lstStyle/>
            <a:p>
              <a:pPr marL="12700" marR="5080" indent="-1270" algn="ctr">
                <a:lnSpc>
                  <a:spcPts val="2400"/>
                </a:lnSpc>
                <a:spcBef>
                  <a:spcPts val="380"/>
                </a:spcBef>
              </a:pP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Because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 they</a:t>
              </a:r>
              <a:r>
                <a:rPr sz="2200" b="1" spc="-10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think  they will </a:t>
              </a:r>
              <a:r>
                <a:rPr sz="2200" b="1" spc="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enjoy</a:t>
              </a:r>
              <a:r>
                <a:rPr sz="2200" b="1" spc="-2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it</a:t>
              </a:r>
              <a:endParaRPr sz="2200">
                <a:latin typeface="Arial"/>
                <a:cs typeface="Arial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F153AA9-EDC3-DD49-9815-6A0F4C2F71EF}"/>
              </a:ext>
            </a:extLst>
          </p:cNvPr>
          <p:cNvGrpSpPr/>
          <p:nvPr/>
        </p:nvGrpSpPr>
        <p:grpSpPr>
          <a:xfrm>
            <a:off x="4627784" y="481403"/>
            <a:ext cx="2976088" cy="2510535"/>
            <a:chOff x="4627784" y="481403"/>
            <a:chExt cx="2976088" cy="2510535"/>
          </a:xfrm>
        </p:grpSpPr>
        <p:sp>
          <p:nvSpPr>
            <p:cNvPr id="6" name="object 6"/>
            <p:cNvSpPr/>
            <p:nvPr/>
          </p:nvSpPr>
          <p:spPr>
            <a:xfrm>
              <a:off x="4767962" y="616403"/>
              <a:ext cx="2835910" cy="2375535"/>
            </a:xfrm>
            <a:custGeom>
              <a:avLst/>
              <a:gdLst/>
              <a:ahLst/>
              <a:cxnLst/>
              <a:rect l="l" t="t" r="r" b="b"/>
              <a:pathLst>
                <a:path w="2835909" h="2375535">
                  <a:moveTo>
                    <a:pt x="2627769" y="0"/>
                  </a:moveTo>
                  <a:lnTo>
                    <a:pt x="207772" y="0"/>
                  </a:lnTo>
                  <a:lnTo>
                    <a:pt x="160281" y="4759"/>
                  </a:lnTo>
                  <a:lnTo>
                    <a:pt x="116606" y="18295"/>
                  </a:lnTo>
                  <a:lnTo>
                    <a:pt x="78020" y="39495"/>
                  </a:lnTo>
                  <a:lnTo>
                    <a:pt x="45794" y="67244"/>
                  </a:lnTo>
                  <a:lnTo>
                    <a:pt x="21201" y="100429"/>
                  </a:lnTo>
                  <a:lnTo>
                    <a:pt x="5512" y="137935"/>
                  </a:lnTo>
                  <a:lnTo>
                    <a:pt x="0" y="178650"/>
                  </a:lnTo>
                  <a:lnTo>
                    <a:pt x="0" y="1753069"/>
                  </a:lnTo>
                  <a:lnTo>
                    <a:pt x="5512" y="1793666"/>
                  </a:lnTo>
                  <a:lnTo>
                    <a:pt x="21201" y="1831270"/>
                  </a:lnTo>
                  <a:lnTo>
                    <a:pt x="45794" y="1864696"/>
                  </a:lnTo>
                  <a:lnTo>
                    <a:pt x="78020" y="1892757"/>
                  </a:lnTo>
                  <a:lnTo>
                    <a:pt x="116606" y="1914269"/>
                  </a:lnTo>
                  <a:lnTo>
                    <a:pt x="160281" y="1928046"/>
                  </a:lnTo>
                  <a:lnTo>
                    <a:pt x="207772" y="1932901"/>
                  </a:lnTo>
                  <a:lnTo>
                    <a:pt x="725284" y="1932901"/>
                  </a:lnTo>
                  <a:lnTo>
                    <a:pt x="725284" y="2316137"/>
                  </a:lnTo>
                  <a:lnTo>
                    <a:pt x="746903" y="2358510"/>
                  </a:lnTo>
                  <a:lnTo>
                    <a:pt x="786824" y="2374660"/>
                  </a:lnTo>
                  <a:lnTo>
                    <a:pt x="795235" y="2375103"/>
                  </a:lnTo>
                  <a:lnTo>
                    <a:pt x="805071" y="2374733"/>
                  </a:lnTo>
                  <a:lnTo>
                    <a:pt x="814712" y="2373477"/>
                  </a:lnTo>
                  <a:lnTo>
                    <a:pt x="823966" y="2371116"/>
                  </a:lnTo>
                  <a:lnTo>
                    <a:pt x="832637" y="2367432"/>
                  </a:lnTo>
                  <a:lnTo>
                    <a:pt x="1632585" y="1932901"/>
                  </a:lnTo>
                  <a:lnTo>
                    <a:pt x="2627769" y="1932901"/>
                  </a:lnTo>
                  <a:lnTo>
                    <a:pt x="2675261" y="1928076"/>
                  </a:lnTo>
                  <a:lnTo>
                    <a:pt x="2718937" y="1914371"/>
                  </a:lnTo>
                  <a:lnTo>
                    <a:pt x="2757526" y="1892941"/>
                  </a:lnTo>
                  <a:lnTo>
                    <a:pt x="2789754" y="1864941"/>
                  </a:lnTo>
                  <a:lnTo>
                    <a:pt x="2814350" y="1831525"/>
                  </a:lnTo>
                  <a:lnTo>
                    <a:pt x="2830041" y="1793850"/>
                  </a:lnTo>
                  <a:lnTo>
                    <a:pt x="2835554" y="1753069"/>
                  </a:lnTo>
                  <a:lnTo>
                    <a:pt x="2835554" y="178054"/>
                  </a:lnTo>
                  <a:lnTo>
                    <a:pt x="2830041" y="137559"/>
                  </a:lnTo>
                  <a:lnTo>
                    <a:pt x="2814350" y="100211"/>
                  </a:lnTo>
                  <a:lnTo>
                    <a:pt x="2789754" y="67133"/>
                  </a:lnTo>
                  <a:lnTo>
                    <a:pt x="2757526" y="39448"/>
                  </a:lnTo>
                  <a:lnTo>
                    <a:pt x="2718937" y="18282"/>
                  </a:lnTo>
                  <a:lnTo>
                    <a:pt x="2675261" y="4757"/>
                  </a:lnTo>
                  <a:lnTo>
                    <a:pt x="2627769" y="0"/>
                  </a:lnTo>
                  <a:close/>
                </a:path>
              </a:pathLst>
            </a:custGeom>
            <a:solidFill>
              <a:srgbClr val="FFE8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627784" y="481403"/>
              <a:ext cx="2835910" cy="2375535"/>
            </a:xfrm>
            <a:custGeom>
              <a:avLst/>
              <a:gdLst/>
              <a:ahLst/>
              <a:cxnLst/>
              <a:rect l="l" t="t" r="r" b="b"/>
              <a:pathLst>
                <a:path w="2835909" h="2375535">
                  <a:moveTo>
                    <a:pt x="2627769" y="0"/>
                  </a:moveTo>
                  <a:lnTo>
                    <a:pt x="207772" y="0"/>
                  </a:lnTo>
                  <a:lnTo>
                    <a:pt x="160281" y="4759"/>
                  </a:lnTo>
                  <a:lnTo>
                    <a:pt x="116606" y="18295"/>
                  </a:lnTo>
                  <a:lnTo>
                    <a:pt x="78020" y="39495"/>
                  </a:lnTo>
                  <a:lnTo>
                    <a:pt x="45794" y="67244"/>
                  </a:lnTo>
                  <a:lnTo>
                    <a:pt x="21201" y="100429"/>
                  </a:lnTo>
                  <a:lnTo>
                    <a:pt x="5512" y="137935"/>
                  </a:lnTo>
                  <a:lnTo>
                    <a:pt x="0" y="178650"/>
                  </a:lnTo>
                  <a:lnTo>
                    <a:pt x="0" y="1753069"/>
                  </a:lnTo>
                  <a:lnTo>
                    <a:pt x="5512" y="1793666"/>
                  </a:lnTo>
                  <a:lnTo>
                    <a:pt x="21201" y="1831270"/>
                  </a:lnTo>
                  <a:lnTo>
                    <a:pt x="45794" y="1864696"/>
                  </a:lnTo>
                  <a:lnTo>
                    <a:pt x="78020" y="1892757"/>
                  </a:lnTo>
                  <a:lnTo>
                    <a:pt x="116606" y="1914269"/>
                  </a:lnTo>
                  <a:lnTo>
                    <a:pt x="160281" y="1928046"/>
                  </a:lnTo>
                  <a:lnTo>
                    <a:pt x="207772" y="1932901"/>
                  </a:lnTo>
                  <a:lnTo>
                    <a:pt x="725284" y="1932901"/>
                  </a:lnTo>
                  <a:lnTo>
                    <a:pt x="725284" y="2316137"/>
                  </a:lnTo>
                  <a:lnTo>
                    <a:pt x="746903" y="2358510"/>
                  </a:lnTo>
                  <a:lnTo>
                    <a:pt x="786824" y="2374660"/>
                  </a:lnTo>
                  <a:lnTo>
                    <a:pt x="795235" y="2375103"/>
                  </a:lnTo>
                  <a:lnTo>
                    <a:pt x="805071" y="2374733"/>
                  </a:lnTo>
                  <a:lnTo>
                    <a:pt x="814712" y="2373477"/>
                  </a:lnTo>
                  <a:lnTo>
                    <a:pt x="823966" y="2371116"/>
                  </a:lnTo>
                  <a:lnTo>
                    <a:pt x="832637" y="2367432"/>
                  </a:lnTo>
                  <a:lnTo>
                    <a:pt x="1632585" y="1932901"/>
                  </a:lnTo>
                  <a:lnTo>
                    <a:pt x="2627769" y="1932901"/>
                  </a:lnTo>
                  <a:lnTo>
                    <a:pt x="2675261" y="1928076"/>
                  </a:lnTo>
                  <a:lnTo>
                    <a:pt x="2718937" y="1914371"/>
                  </a:lnTo>
                  <a:lnTo>
                    <a:pt x="2757526" y="1892941"/>
                  </a:lnTo>
                  <a:lnTo>
                    <a:pt x="2789754" y="1864941"/>
                  </a:lnTo>
                  <a:lnTo>
                    <a:pt x="2814350" y="1831525"/>
                  </a:lnTo>
                  <a:lnTo>
                    <a:pt x="2830041" y="1793850"/>
                  </a:lnTo>
                  <a:lnTo>
                    <a:pt x="2835554" y="1753069"/>
                  </a:lnTo>
                  <a:lnTo>
                    <a:pt x="2835554" y="178054"/>
                  </a:lnTo>
                  <a:lnTo>
                    <a:pt x="2830041" y="137559"/>
                  </a:lnTo>
                  <a:lnTo>
                    <a:pt x="2814350" y="100211"/>
                  </a:lnTo>
                  <a:lnTo>
                    <a:pt x="2789754" y="67133"/>
                  </a:lnTo>
                  <a:lnTo>
                    <a:pt x="2757526" y="39448"/>
                  </a:lnTo>
                  <a:lnTo>
                    <a:pt x="2718937" y="18282"/>
                  </a:lnTo>
                  <a:lnTo>
                    <a:pt x="2675261" y="4757"/>
                  </a:lnTo>
                  <a:lnTo>
                    <a:pt x="2627769" y="0"/>
                  </a:lnTo>
                  <a:close/>
                </a:path>
              </a:pathLst>
            </a:custGeom>
            <a:ln w="762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 txBox="1"/>
            <p:nvPr/>
          </p:nvSpPr>
          <p:spPr>
            <a:xfrm>
              <a:off x="4903779" y="778156"/>
              <a:ext cx="2214880" cy="1275080"/>
            </a:xfrm>
            <a:prstGeom prst="rect">
              <a:avLst/>
            </a:prstGeom>
          </p:spPr>
          <p:txBody>
            <a:bodyPr vert="horz" wrap="square" lIns="0" tIns="48260" rIns="0" bIns="0" rtlCol="0">
              <a:spAutoFit/>
            </a:bodyPr>
            <a:lstStyle/>
            <a:p>
              <a:pPr marL="330835" marR="5080" indent="-318770">
                <a:lnSpc>
                  <a:spcPts val="2400"/>
                </a:lnSpc>
                <a:spcBef>
                  <a:spcPts val="380"/>
                </a:spcBef>
              </a:pP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Because</a:t>
              </a:r>
              <a:r>
                <a:rPr sz="2200" b="1" spc="-9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they’ve </a:t>
              </a:r>
              <a:r>
                <a:rPr sz="2200" b="1" spc="-59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been</a:t>
              </a:r>
              <a:r>
                <a:rPr sz="2200" b="1" spc="-2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sent</a:t>
              </a:r>
              <a:r>
                <a:rPr sz="2200" b="1" spc="-2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it</a:t>
              </a:r>
              <a:endParaRPr sz="2200" dirty="0">
                <a:latin typeface="Arial"/>
                <a:cs typeface="Arial"/>
              </a:endParaRPr>
            </a:p>
            <a:p>
              <a:pPr marL="183515" marR="151765" indent="-22860">
                <a:lnSpc>
                  <a:spcPts val="2400"/>
                </a:lnSpc>
              </a:pP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or</a:t>
              </a:r>
              <a:r>
                <a:rPr sz="2200" b="1" spc="-3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shown</a:t>
              </a:r>
              <a:r>
                <a:rPr sz="2200" b="1" spc="-3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it</a:t>
              </a:r>
              <a:r>
                <a:rPr sz="2200" b="1" spc="-3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by </a:t>
              </a:r>
              <a:r>
                <a:rPr sz="2200" b="1" spc="-59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someone</a:t>
              </a:r>
              <a:r>
                <a:rPr sz="2200" b="1" spc="-7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else</a:t>
              </a:r>
              <a:endParaRPr sz="2200" dirty="0">
                <a:latin typeface="Arial"/>
                <a:cs typeface="Arial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167925D-C7AC-0E4C-9BC3-3D9376744380}"/>
              </a:ext>
            </a:extLst>
          </p:cNvPr>
          <p:cNvGrpSpPr/>
          <p:nvPr/>
        </p:nvGrpSpPr>
        <p:grpSpPr>
          <a:xfrm>
            <a:off x="5564431" y="3132954"/>
            <a:ext cx="2532540" cy="2527334"/>
            <a:chOff x="5564431" y="3132954"/>
            <a:chExt cx="2532540" cy="2527334"/>
          </a:xfrm>
        </p:grpSpPr>
        <p:sp>
          <p:nvSpPr>
            <p:cNvPr id="4" name="object 4"/>
            <p:cNvSpPr/>
            <p:nvPr/>
          </p:nvSpPr>
          <p:spPr>
            <a:xfrm>
              <a:off x="5681431" y="3284753"/>
              <a:ext cx="2415540" cy="2375535"/>
            </a:xfrm>
            <a:custGeom>
              <a:avLst/>
              <a:gdLst/>
              <a:ahLst/>
              <a:cxnLst/>
              <a:rect l="l" t="t" r="r" b="b"/>
              <a:pathLst>
                <a:path w="2415540" h="2375535">
                  <a:moveTo>
                    <a:pt x="2207539" y="0"/>
                  </a:moveTo>
                  <a:lnTo>
                    <a:pt x="207772" y="0"/>
                  </a:lnTo>
                  <a:lnTo>
                    <a:pt x="160281" y="4759"/>
                  </a:lnTo>
                  <a:lnTo>
                    <a:pt x="116606" y="18295"/>
                  </a:lnTo>
                  <a:lnTo>
                    <a:pt x="78020" y="39495"/>
                  </a:lnTo>
                  <a:lnTo>
                    <a:pt x="45794" y="67244"/>
                  </a:lnTo>
                  <a:lnTo>
                    <a:pt x="21201" y="100429"/>
                  </a:lnTo>
                  <a:lnTo>
                    <a:pt x="5512" y="137935"/>
                  </a:lnTo>
                  <a:lnTo>
                    <a:pt x="0" y="178650"/>
                  </a:lnTo>
                  <a:lnTo>
                    <a:pt x="0" y="1753069"/>
                  </a:lnTo>
                  <a:lnTo>
                    <a:pt x="5512" y="1793666"/>
                  </a:lnTo>
                  <a:lnTo>
                    <a:pt x="21201" y="1831270"/>
                  </a:lnTo>
                  <a:lnTo>
                    <a:pt x="45794" y="1864696"/>
                  </a:lnTo>
                  <a:lnTo>
                    <a:pt x="78020" y="1892757"/>
                  </a:lnTo>
                  <a:lnTo>
                    <a:pt x="116606" y="1914269"/>
                  </a:lnTo>
                  <a:lnTo>
                    <a:pt x="160281" y="1928046"/>
                  </a:lnTo>
                  <a:lnTo>
                    <a:pt x="207772" y="1932901"/>
                  </a:lnTo>
                  <a:lnTo>
                    <a:pt x="725271" y="1932901"/>
                  </a:lnTo>
                  <a:lnTo>
                    <a:pt x="725271" y="2316137"/>
                  </a:lnTo>
                  <a:lnTo>
                    <a:pt x="746901" y="2358510"/>
                  </a:lnTo>
                  <a:lnTo>
                    <a:pt x="786818" y="2374660"/>
                  </a:lnTo>
                  <a:lnTo>
                    <a:pt x="795223" y="2375103"/>
                  </a:lnTo>
                  <a:lnTo>
                    <a:pt x="805065" y="2374733"/>
                  </a:lnTo>
                  <a:lnTo>
                    <a:pt x="814709" y="2373477"/>
                  </a:lnTo>
                  <a:lnTo>
                    <a:pt x="823960" y="2371116"/>
                  </a:lnTo>
                  <a:lnTo>
                    <a:pt x="832624" y="2367432"/>
                  </a:lnTo>
                  <a:lnTo>
                    <a:pt x="1632572" y="1932901"/>
                  </a:lnTo>
                  <a:lnTo>
                    <a:pt x="2207539" y="1932901"/>
                  </a:lnTo>
                  <a:lnTo>
                    <a:pt x="2255030" y="1928076"/>
                  </a:lnTo>
                  <a:lnTo>
                    <a:pt x="2298707" y="1914371"/>
                  </a:lnTo>
                  <a:lnTo>
                    <a:pt x="2337295" y="1892941"/>
                  </a:lnTo>
                  <a:lnTo>
                    <a:pt x="2369524" y="1864941"/>
                  </a:lnTo>
                  <a:lnTo>
                    <a:pt x="2394120" y="1831525"/>
                  </a:lnTo>
                  <a:lnTo>
                    <a:pt x="2409811" y="1793850"/>
                  </a:lnTo>
                  <a:lnTo>
                    <a:pt x="2415324" y="1753069"/>
                  </a:lnTo>
                  <a:lnTo>
                    <a:pt x="2415324" y="178054"/>
                  </a:lnTo>
                  <a:lnTo>
                    <a:pt x="2409811" y="137559"/>
                  </a:lnTo>
                  <a:lnTo>
                    <a:pt x="2394120" y="100211"/>
                  </a:lnTo>
                  <a:lnTo>
                    <a:pt x="2369524" y="67133"/>
                  </a:lnTo>
                  <a:lnTo>
                    <a:pt x="2337295" y="39448"/>
                  </a:lnTo>
                  <a:lnTo>
                    <a:pt x="2298707" y="18282"/>
                  </a:lnTo>
                  <a:lnTo>
                    <a:pt x="2255030" y="4757"/>
                  </a:lnTo>
                  <a:lnTo>
                    <a:pt x="2207539" y="0"/>
                  </a:lnTo>
                  <a:close/>
                </a:path>
              </a:pathLst>
            </a:custGeom>
            <a:solidFill>
              <a:srgbClr val="FFE8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5564431" y="3132954"/>
              <a:ext cx="2415540" cy="2375535"/>
            </a:xfrm>
            <a:custGeom>
              <a:avLst/>
              <a:gdLst/>
              <a:ahLst/>
              <a:cxnLst/>
              <a:rect l="l" t="t" r="r" b="b"/>
              <a:pathLst>
                <a:path w="2415540" h="2375535">
                  <a:moveTo>
                    <a:pt x="2207539" y="0"/>
                  </a:moveTo>
                  <a:lnTo>
                    <a:pt x="207772" y="0"/>
                  </a:lnTo>
                  <a:lnTo>
                    <a:pt x="160281" y="4759"/>
                  </a:lnTo>
                  <a:lnTo>
                    <a:pt x="116606" y="18295"/>
                  </a:lnTo>
                  <a:lnTo>
                    <a:pt x="78020" y="39495"/>
                  </a:lnTo>
                  <a:lnTo>
                    <a:pt x="45794" y="67244"/>
                  </a:lnTo>
                  <a:lnTo>
                    <a:pt x="21201" y="100429"/>
                  </a:lnTo>
                  <a:lnTo>
                    <a:pt x="5512" y="137935"/>
                  </a:lnTo>
                  <a:lnTo>
                    <a:pt x="0" y="178650"/>
                  </a:lnTo>
                  <a:lnTo>
                    <a:pt x="0" y="1753069"/>
                  </a:lnTo>
                  <a:lnTo>
                    <a:pt x="5512" y="1793666"/>
                  </a:lnTo>
                  <a:lnTo>
                    <a:pt x="21201" y="1831270"/>
                  </a:lnTo>
                  <a:lnTo>
                    <a:pt x="45794" y="1864696"/>
                  </a:lnTo>
                  <a:lnTo>
                    <a:pt x="78020" y="1892757"/>
                  </a:lnTo>
                  <a:lnTo>
                    <a:pt x="116606" y="1914269"/>
                  </a:lnTo>
                  <a:lnTo>
                    <a:pt x="160281" y="1928046"/>
                  </a:lnTo>
                  <a:lnTo>
                    <a:pt x="207772" y="1932901"/>
                  </a:lnTo>
                  <a:lnTo>
                    <a:pt x="725271" y="1932901"/>
                  </a:lnTo>
                  <a:lnTo>
                    <a:pt x="725271" y="2316137"/>
                  </a:lnTo>
                  <a:lnTo>
                    <a:pt x="746901" y="2358510"/>
                  </a:lnTo>
                  <a:lnTo>
                    <a:pt x="786818" y="2374660"/>
                  </a:lnTo>
                  <a:lnTo>
                    <a:pt x="795223" y="2375103"/>
                  </a:lnTo>
                  <a:lnTo>
                    <a:pt x="805065" y="2374733"/>
                  </a:lnTo>
                  <a:lnTo>
                    <a:pt x="814709" y="2373477"/>
                  </a:lnTo>
                  <a:lnTo>
                    <a:pt x="823960" y="2371116"/>
                  </a:lnTo>
                  <a:lnTo>
                    <a:pt x="832624" y="2367432"/>
                  </a:lnTo>
                  <a:lnTo>
                    <a:pt x="1632572" y="1932901"/>
                  </a:lnTo>
                  <a:lnTo>
                    <a:pt x="2207539" y="1932901"/>
                  </a:lnTo>
                  <a:lnTo>
                    <a:pt x="2255030" y="1928076"/>
                  </a:lnTo>
                  <a:lnTo>
                    <a:pt x="2298707" y="1914371"/>
                  </a:lnTo>
                  <a:lnTo>
                    <a:pt x="2337295" y="1892941"/>
                  </a:lnTo>
                  <a:lnTo>
                    <a:pt x="2369524" y="1864941"/>
                  </a:lnTo>
                  <a:lnTo>
                    <a:pt x="2394120" y="1831525"/>
                  </a:lnTo>
                  <a:lnTo>
                    <a:pt x="2409811" y="1793850"/>
                  </a:lnTo>
                  <a:lnTo>
                    <a:pt x="2415324" y="1753069"/>
                  </a:lnTo>
                  <a:lnTo>
                    <a:pt x="2415324" y="178054"/>
                  </a:lnTo>
                  <a:lnTo>
                    <a:pt x="2409811" y="137559"/>
                  </a:lnTo>
                  <a:lnTo>
                    <a:pt x="2394120" y="100211"/>
                  </a:lnTo>
                  <a:lnTo>
                    <a:pt x="2369524" y="67133"/>
                  </a:lnTo>
                  <a:lnTo>
                    <a:pt x="2337295" y="39448"/>
                  </a:lnTo>
                  <a:lnTo>
                    <a:pt x="2298707" y="18282"/>
                  </a:lnTo>
                  <a:lnTo>
                    <a:pt x="2255030" y="4757"/>
                  </a:lnTo>
                  <a:lnTo>
                    <a:pt x="2207539" y="0"/>
                  </a:lnTo>
                  <a:close/>
                </a:path>
              </a:pathLst>
            </a:custGeom>
            <a:ln w="76199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 txBox="1"/>
            <p:nvPr/>
          </p:nvSpPr>
          <p:spPr>
            <a:xfrm>
              <a:off x="5835444" y="3613341"/>
              <a:ext cx="1873250" cy="970280"/>
            </a:xfrm>
            <a:prstGeom prst="rect">
              <a:avLst/>
            </a:prstGeom>
          </p:spPr>
          <p:txBody>
            <a:bodyPr vert="horz" wrap="square" lIns="0" tIns="48260" rIns="0" bIns="0" rtlCol="0">
              <a:spAutoFit/>
            </a:bodyPr>
            <a:lstStyle/>
            <a:p>
              <a:pPr marL="12700" marR="5080" indent="-635" algn="ctr">
                <a:lnSpc>
                  <a:spcPts val="2400"/>
                </a:lnSpc>
                <a:spcBef>
                  <a:spcPts val="380"/>
                </a:spcBef>
              </a:pP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Because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 they’ve found </a:t>
              </a:r>
              <a:r>
                <a:rPr sz="2200" b="1" spc="-60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it</a:t>
              </a:r>
              <a:r>
                <a:rPr sz="2200" b="1" spc="-9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accidentally</a:t>
              </a:r>
              <a:endParaRPr sz="2200" dirty="0">
                <a:latin typeface="Arial"/>
                <a:cs typeface="Arial"/>
              </a:endParaRPr>
            </a:p>
          </p:txBody>
        </p:sp>
      </p:grpSp>
      <p:pic>
        <p:nvPicPr>
          <p:cNvPr id="41" name="Picture 40" descr="A picture containing text, orange, sign&#10;&#10;Description automatically generated">
            <a:extLst>
              <a:ext uri="{FF2B5EF4-FFF2-40B4-BE49-F238E27FC236}">
                <a16:creationId xmlns:a16="http://schemas.microsoft.com/office/drawing/2014/main" id="{87E8AED9-4D74-594E-B1BA-B58FF3C7A3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840" y="2620749"/>
            <a:ext cx="1224639" cy="1671168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463AF9A6-6D3A-D449-A66D-40D2FCB8467C}"/>
              </a:ext>
            </a:extLst>
          </p:cNvPr>
          <p:cNvGrpSpPr/>
          <p:nvPr/>
        </p:nvGrpSpPr>
        <p:grpSpPr>
          <a:xfrm>
            <a:off x="8252525" y="481403"/>
            <a:ext cx="2941811" cy="2636156"/>
            <a:chOff x="8252525" y="481403"/>
            <a:chExt cx="2941811" cy="2636156"/>
          </a:xfrm>
        </p:grpSpPr>
        <p:sp>
          <p:nvSpPr>
            <p:cNvPr id="5" name="object 5"/>
            <p:cNvSpPr/>
            <p:nvPr/>
          </p:nvSpPr>
          <p:spPr>
            <a:xfrm>
              <a:off x="8396526" y="607404"/>
              <a:ext cx="2797810" cy="2510155"/>
            </a:xfrm>
            <a:custGeom>
              <a:avLst/>
              <a:gdLst/>
              <a:ahLst/>
              <a:cxnLst/>
              <a:rect l="l" t="t" r="r" b="b"/>
              <a:pathLst>
                <a:path w="2797809" h="2510155">
                  <a:moveTo>
                    <a:pt x="2589593" y="0"/>
                  </a:moveTo>
                  <a:lnTo>
                    <a:pt x="207784" y="0"/>
                  </a:lnTo>
                  <a:lnTo>
                    <a:pt x="160293" y="4757"/>
                  </a:lnTo>
                  <a:lnTo>
                    <a:pt x="116616" y="18282"/>
                  </a:lnTo>
                  <a:lnTo>
                    <a:pt x="78028" y="39448"/>
                  </a:lnTo>
                  <a:lnTo>
                    <a:pt x="45799" y="67133"/>
                  </a:lnTo>
                  <a:lnTo>
                    <a:pt x="21203" y="100211"/>
                  </a:lnTo>
                  <a:lnTo>
                    <a:pt x="5513" y="137559"/>
                  </a:lnTo>
                  <a:lnTo>
                    <a:pt x="0" y="178054"/>
                  </a:lnTo>
                  <a:lnTo>
                    <a:pt x="0" y="1888070"/>
                  </a:lnTo>
                  <a:lnTo>
                    <a:pt x="5513" y="1928851"/>
                  </a:lnTo>
                  <a:lnTo>
                    <a:pt x="21203" y="1966526"/>
                  </a:lnTo>
                  <a:lnTo>
                    <a:pt x="45799" y="1999942"/>
                  </a:lnTo>
                  <a:lnTo>
                    <a:pt x="78028" y="2027942"/>
                  </a:lnTo>
                  <a:lnTo>
                    <a:pt x="116616" y="2049372"/>
                  </a:lnTo>
                  <a:lnTo>
                    <a:pt x="160293" y="2063077"/>
                  </a:lnTo>
                  <a:lnTo>
                    <a:pt x="207784" y="2067902"/>
                  </a:lnTo>
                  <a:lnTo>
                    <a:pt x="1164793" y="2067902"/>
                  </a:lnTo>
                  <a:lnTo>
                    <a:pt x="1964740" y="2502433"/>
                  </a:lnTo>
                  <a:lnTo>
                    <a:pt x="1973411" y="2506117"/>
                  </a:lnTo>
                  <a:lnTo>
                    <a:pt x="1982665" y="2508478"/>
                  </a:lnTo>
                  <a:lnTo>
                    <a:pt x="1992306" y="2509734"/>
                  </a:lnTo>
                  <a:lnTo>
                    <a:pt x="2002142" y="2510104"/>
                  </a:lnTo>
                  <a:lnTo>
                    <a:pt x="2010548" y="2509661"/>
                  </a:lnTo>
                  <a:lnTo>
                    <a:pt x="2050475" y="2493511"/>
                  </a:lnTo>
                  <a:lnTo>
                    <a:pt x="2072093" y="2451138"/>
                  </a:lnTo>
                  <a:lnTo>
                    <a:pt x="2072093" y="2067902"/>
                  </a:lnTo>
                  <a:lnTo>
                    <a:pt x="2589593" y="2067902"/>
                  </a:lnTo>
                  <a:lnTo>
                    <a:pt x="2637088" y="2063046"/>
                  </a:lnTo>
                  <a:lnTo>
                    <a:pt x="2680766" y="2049268"/>
                  </a:lnTo>
                  <a:lnTo>
                    <a:pt x="2719355" y="2027754"/>
                  </a:lnTo>
                  <a:lnTo>
                    <a:pt x="2751582" y="1999691"/>
                  </a:lnTo>
                  <a:lnTo>
                    <a:pt x="2776176" y="1966265"/>
                  </a:lnTo>
                  <a:lnTo>
                    <a:pt x="2791865" y="1928663"/>
                  </a:lnTo>
                  <a:lnTo>
                    <a:pt x="2797378" y="1888070"/>
                  </a:lnTo>
                  <a:lnTo>
                    <a:pt x="2797378" y="178650"/>
                  </a:lnTo>
                  <a:lnTo>
                    <a:pt x="2791865" y="137935"/>
                  </a:lnTo>
                  <a:lnTo>
                    <a:pt x="2776176" y="100429"/>
                  </a:lnTo>
                  <a:lnTo>
                    <a:pt x="2751582" y="67244"/>
                  </a:lnTo>
                  <a:lnTo>
                    <a:pt x="2719355" y="39495"/>
                  </a:lnTo>
                  <a:lnTo>
                    <a:pt x="2680766" y="18295"/>
                  </a:lnTo>
                  <a:lnTo>
                    <a:pt x="2637088" y="4759"/>
                  </a:lnTo>
                  <a:lnTo>
                    <a:pt x="2589593" y="0"/>
                  </a:lnTo>
                  <a:close/>
                </a:path>
              </a:pathLst>
            </a:custGeom>
            <a:solidFill>
              <a:srgbClr val="FFE8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15">
              <a:extLst>
                <a:ext uri="{FF2B5EF4-FFF2-40B4-BE49-F238E27FC236}">
                  <a16:creationId xmlns:a16="http://schemas.microsoft.com/office/drawing/2014/main" id="{4C140409-DDF9-B547-B3B6-637BC66D60C9}"/>
                </a:ext>
              </a:extLst>
            </p:cNvPr>
            <p:cNvSpPr/>
            <p:nvPr/>
          </p:nvSpPr>
          <p:spPr>
            <a:xfrm>
              <a:off x="8252525" y="481403"/>
              <a:ext cx="2797810" cy="2510155"/>
            </a:xfrm>
            <a:custGeom>
              <a:avLst/>
              <a:gdLst/>
              <a:ahLst/>
              <a:cxnLst/>
              <a:rect l="l" t="t" r="r" b="b"/>
              <a:pathLst>
                <a:path w="2797809" h="2510155">
                  <a:moveTo>
                    <a:pt x="207784" y="0"/>
                  </a:moveTo>
                  <a:lnTo>
                    <a:pt x="2589593" y="0"/>
                  </a:lnTo>
                  <a:lnTo>
                    <a:pt x="2637088" y="4759"/>
                  </a:lnTo>
                  <a:lnTo>
                    <a:pt x="2680766" y="18295"/>
                  </a:lnTo>
                  <a:lnTo>
                    <a:pt x="2719355" y="39495"/>
                  </a:lnTo>
                  <a:lnTo>
                    <a:pt x="2751582" y="67244"/>
                  </a:lnTo>
                  <a:lnTo>
                    <a:pt x="2776176" y="100429"/>
                  </a:lnTo>
                  <a:lnTo>
                    <a:pt x="2791865" y="137935"/>
                  </a:lnTo>
                  <a:lnTo>
                    <a:pt x="2797378" y="178650"/>
                  </a:lnTo>
                  <a:lnTo>
                    <a:pt x="2797378" y="1888070"/>
                  </a:lnTo>
                  <a:lnTo>
                    <a:pt x="2791865" y="1928663"/>
                  </a:lnTo>
                  <a:lnTo>
                    <a:pt x="2776176" y="1966265"/>
                  </a:lnTo>
                  <a:lnTo>
                    <a:pt x="2751582" y="1999691"/>
                  </a:lnTo>
                  <a:lnTo>
                    <a:pt x="2719355" y="2027754"/>
                  </a:lnTo>
                  <a:lnTo>
                    <a:pt x="2680766" y="2049268"/>
                  </a:lnTo>
                  <a:lnTo>
                    <a:pt x="2637088" y="2063046"/>
                  </a:lnTo>
                  <a:lnTo>
                    <a:pt x="2589593" y="2067902"/>
                  </a:lnTo>
                  <a:lnTo>
                    <a:pt x="2072093" y="2067902"/>
                  </a:lnTo>
                  <a:lnTo>
                    <a:pt x="2072093" y="2451138"/>
                  </a:lnTo>
                  <a:lnTo>
                    <a:pt x="2050475" y="2493511"/>
                  </a:lnTo>
                  <a:lnTo>
                    <a:pt x="2010548" y="2509661"/>
                  </a:lnTo>
                  <a:lnTo>
                    <a:pt x="2002142" y="2510104"/>
                  </a:lnTo>
                  <a:lnTo>
                    <a:pt x="1992306" y="2509734"/>
                  </a:lnTo>
                  <a:lnTo>
                    <a:pt x="1982665" y="2508478"/>
                  </a:lnTo>
                  <a:lnTo>
                    <a:pt x="1973411" y="2506117"/>
                  </a:lnTo>
                  <a:lnTo>
                    <a:pt x="1964740" y="2502433"/>
                  </a:lnTo>
                  <a:lnTo>
                    <a:pt x="1164793" y="2067902"/>
                  </a:lnTo>
                  <a:lnTo>
                    <a:pt x="207784" y="2067902"/>
                  </a:lnTo>
                  <a:lnTo>
                    <a:pt x="160293" y="2063077"/>
                  </a:lnTo>
                  <a:lnTo>
                    <a:pt x="116616" y="2049372"/>
                  </a:lnTo>
                  <a:lnTo>
                    <a:pt x="78028" y="2027942"/>
                  </a:lnTo>
                  <a:lnTo>
                    <a:pt x="45799" y="1999942"/>
                  </a:lnTo>
                  <a:lnTo>
                    <a:pt x="21203" y="1966526"/>
                  </a:lnTo>
                  <a:lnTo>
                    <a:pt x="5513" y="1928851"/>
                  </a:lnTo>
                  <a:lnTo>
                    <a:pt x="0" y="1888070"/>
                  </a:lnTo>
                  <a:lnTo>
                    <a:pt x="0" y="178054"/>
                  </a:lnTo>
                  <a:lnTo>
                    <a:pt x="5513" y="137559"/>
                  </a:lnTo>
                  <a:lnTo>
                    <a:pt x="21203" y="100211"/>
                  </a:lnTo>
                  <a:lnTo>
                    <a:pt x="45799" y="67133"/>
                  </a:lnTo>
                  <a:lnTo>
                    <a:pt x="78028" y="39448"/>
                  </a:lnTo>
                  <a:lnTo>
                    <a:pt x="116616" y="18282"/>
                  </a:lnTo>
                  <a:lnTo>
                    <a:pt x="160293" y="4757"/>
                  </a:lnTo>
                  <a:lnTo>
                    <a:pt x="207784" y="0"/>
                  </a:lnTo>
                  <a:close/>
                </a:path>
              </a:pathLst>
            </a:custGeom>
            <a:ln w="762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22">
              <a:extLst>
                <a:ext uri="{FF2B5EF4-FFF2-40B4-BE49-F238E27FC236}">
                  <a16:creationId xmlns:a16="http://schemas.microsoft.com/office/drawing/2014/main" id="{D10EE1E2-4BF2-3940-88C4-9CEEDB13AE44}"/>
                </a:ext>
              </a:extLst>
            </p:cNvPr>
            <p:cNvSpPr txBox="1">
              <a:spLocks/>
            </p:cNvSpPr>
            <p:nvPr/>
          </p:nvSpPr>
          <p:spPr>
            <a:xfrm>
              <a:off x="8527805" y="692299"/>
              <a:ext cx="2118995" cy="1579880"/>
            </a:xfrm>
            <a:prstGeom prst="rect">
              <a:avLst/>
            </a:prstGeom>
          </p:spPr>
          <p:txBody>
            <a:bodyPr vert="horz" wrap="square" lIns="0" tIns="48260" rIns="0" bIns="0" rtlCol="0">
              <a:spAutoFit/>
            </a:bodyPr>
            <a:lstStyle>
              <a:lvl1pPr>
                <a:defRPr sz="2550" b="1" i="0">
                  <a:solidFill>
                    <a:srgbClr val="171747"/>
                  </a:solidFill>
                  <a:latin typeface="MuseoSans-700"/>
                  <a:ea typeface="+mj-ea"/>
                  <a:cs typeface="MuseoSans-700"/>
                </a:defRPr>
              </a:lvl1pPr>
            </a:lstStyle>
            <a:p>
              <a:pPr marL="12065" marR="5080" indent="-1905" algn="ctr">
                <a:lnSpc>
                  <a:spcPts val="2400"/>
                </a:lnSpc>
                <a:spcBef>
                  <a:spcPts val="380"/>
                </a:spcBef>
              </a:pPr>
              <a:r>
                <a:rPr lang="en-GB" sz="2200" kern="0" spc="-5">
                  <a:latin typeface="Arial"/>
                  <a:cs typeface="Arial"/>
                </a:rPr>
                <a:t>Because </a:t>
              </a:r>
              <a:r>
                <a:rPr lang="en-GB" sz="2200" kern="0">
                  <a:latin typeface="Arial"/>
                  <a:cs typeface="Arial"/>
                </a:rPr>
                <a:t> </a:t>
              </a:r>
              <a:r>
                <a:rPr lang="en-GB" sz="2200" kern="0" spc="-5">
                  <a:latin typeface="Arial"/>
                  <a:cs typeface="Arial"/>
                </a:rPr>
                <a:t>someone else </a:t>
              </a:r>
              <a:r>
                <a:rPr lang="en-GB" sz="2200" kern="0">
                  <a:latin typeface="Arial"/>
                  <a:cs typeface="Arial"/>
                </a:rPr>
                <a:t> has dared or </a:t>
              </a:r>
              <a:r>
                <a:rPr lang="en-GB" sz="2200" kern="0" spc="5">
                  <a:latin typeface="Arial"/>
                  <a:cs typeface="Arial"/>
                </a:rPr>
                <a:t> </a:t>
              </a:r>
              <a:r>
                <a:rPr lang="en-GB" sz="2200" kern="0">
                  <a:latin typeface="Arial"/>
                  <a:cs typeface="Arial"/>
                </a:rPr>
                <a:t>pressured</a:t>
              </a:r>
              <a:r>
                <a:rPr lang="en-GB" sz="2200" kern="0" spc="-130">
                  <a:latin typeface="Arial"/>
                  <a:cs typeface="Arial"/>
                </a:rPr>
                <a:t> </a:t>
              </a:r>
              <a:r>
                <a:rPr lang="en-GB" sz="2200" kern="0">
                  <a:latin typeface="Arial"/>
                  <a:cs typeface="Arial"/>
                </a:rPr>
                <a:t>them </a:t>
              </a:r>
              <a:r>
                <a:rPr lang="en-GB" sz="2200" kern="0" spc="-595">
                  <a:latin typeface="Arial"/>
                  <a:cs typeface="Arial"/>
                </a:rPr>
                <a:t> </a:t>
              </a:r>
              <a:r>
                <a:rPr lang="en-GB" sz="2200" kern="0">
                  <a:latin typeface="Arial"/>
                  <a:cs typeface="Arial"/>
                </a:rPr>
                <a:t>to</a:t>
              </a:r>
              <a:r>
                <a:rPr lang="en-GB" sz="2200" kern="0" spc="-10">
                  <a:latin typeface="Arial"/>
                  <a:cs typeface="Arial"/>
                </a:rPr>
                <a:t> </a:t>
              </a:r>
              <a:r>
                <a:rPr lang="en-GB" sz="2200" kern="0">
                  <a:latin typeface="Arial"/>
                  <a:cs typeface="Arial"/>
                </a:rPr>
                <a:t>watch</a:t>
              </a:r>
              <a:r>
                <a:rPr lang="en-GB" sz="2200" kern="0" spc="-10">
                  <a:latin typeface="Arial"/>
                  <a:cs typeface="Arial"/>
                </a:rPr>
                <a:t> </a:t>
              </a:r>
              <a:r>
                <a:rPr lang="en-GB" sz="2200" kern="0">
                  <a:latin typeface="Arial"/>
                  <a:cs typeface="Arial"/>
                </a:rPr>
                <a:t>it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3400" y="315753"/>
            <a:ext cx="8107680" cy="7683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4850" spc="10" dirty="0">
                <a:latin typeface="Arial"/>
                <a:cs typeface="Arial"/>
              </a:rPr>
              <a:t>Online</a:t>
            </a:r>
            <a:r>
              <a:rPr sz="4850" spc="-10" dirty="0">
                <a:latin typeface="Arial"/>
                <a:cs typeface="Arial"/>
              </a:rPr>
              <a:t> </a:t>
            </a:r>
            <a:r>
              <a:rPr sz="4850" spc="10" dirty="0">
                <a:latin typeface="Arial"/>
                <a:cs typeface="Arial"/>
              </a:rPr>
              <a:t>pornography:</a:t>
            </a:r>
            <a:r>
              <a:rPr sz="4850" spc="-40" dirty="0">
                <a:latin typeface="Arial"/>
                <a:cs typeface="Arial"/>
              </a:rPr>
              <a:t> </a:t>
            </a:r>
            <a:r>
              <a:rPr sz="4850" spc="10" dirty="0">
                <a:solidFill>
                  <a:srgbClr val="FF6200"/>
                </a:solidFill>
                <a:latin typeface="Arial"/>
                <a:cs typeface="Arial"/>
              </a:rPr>
              <a:t>Film</a:t>
            </a:r>
            <a:r>
              <a:rPr sz="4850" spc="-5" dirty="0">
                <a:solidFill>
                  <a:srgbClr val="FF6200"/>
                </a:solidFill>
                <a:latin typeface="Arial"/>
                <a:cs typeface="Arial"/>
              </a:rPr>
              <a:t> </a:t>
            </a:r>
            <a:r>
              <a:rPr sz="4850" spc="10" dirty="0">
                <a:solidFill>
                  <a:srgbClr val="FF6200"/>
                </a:solidFill>
                <a:latin typeface="Arial"/>
                <a:cs typeface="Arial"/>
              </a:rPr>
              <a:t>2</a:t>
            </a:r>
            <a:endParaRPr sz="4850" dirty="0">
              <a:latin typeface="Arial"/>
              <a:cs typeface="Arial"/>
            </a:endParaRPr>
          </a:p>
        </p:txBody>
      </p:sp>
      <p:sp>
        <p:nvSpPr>
          <p:cNvPr id="5" name="bg object 16">
            <a:extLst>
              <a:ext uri="{FF2B5EF4-FFF2-40B4-BE49-F238E27FC236}">
                <a16:creationId xmlns:a16="http://schemas.microsoft.com/office/drawing/2014/main" id="{B7D574BD-4A8A-C38F-A20B-5FD12C7D4563}"/>
              </a:ext>
            </a:extLst>
          </p:cNvPr>
          <p:cNvSpPr/>
          <p:nvPr/>
        </p:nvSpPr>
        <p:spPr>
          <a:xfrm>
            <a:off x="228600" y="174307"/>
            <a:ext cx="9204745" cy="1051243"/>
          </a:xfrm>
          <a:custGeom>
            <a:avLst/>
            <a:gdLst/>
            <a:ahLst/>
            <a:cxnLst/>
            <a:rect l="l" t="t" r="r" b="b"/>
            <a:pathLst>
              <a:path w="9571990" h="1334135">
                <a:moveTo>
                  <a:pt x="0" y="1333715"/>
                </a:moveTo>
                <a:lnTo>
                  <a:pt x="9571482" y="1333715"/>
                </a:lnTo>
                <a:lnTo>
                  <a:pt x="9571482" y="0"/>
                </a:lnTo>
                <a:lnTo>
                  <a:pt x="0" y="0"/>
                </a:lnTo>
                <a:lnTo>
                  <a:pt x="0" y="1333715"/>
                </a:lnTo>
                <a:close/>
              </a:path>
            </a:pathLst>
          </a:custGeom>
          <a:ln w="63500">
            <a:solidFill>
              <a:srgbClr val="171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91678201-D171-0479-D2FC-3D0CB274FA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1476" y="-2569"/>
            <a:ext cx="1460938" cy="1354203"/>
          </a:xfrm>
          <a:prstGeom prst="rect">
            <a:avLst/>
          </a:prstGeom>
        </p:spPr>
      </p:pic>
      <p:pic>
        <p:nvPicPr>
          <p:cNvPr id="7" name="Online Media 6" title="Online Pornography Film 2 - Sada">
            <a:hlinkClick r:id="" action="ppaction://media"/>
            <a:extLst>
              <a:ext uri="{FF2B5EF4-FFF2-40B4-BE49-F238E27FC236}">
                <a16:creationId xmlns:a16="http://schemas.microsoft.com/office/drawing/2014/main" id="{46895744-7C1C-B435-8261-9EC589313CD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600200" y="1375558"/>
            <a:ext cx="9588938" cy="53937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01050" y="2276449"/>
            <a:ext cx="8531860" cy="2633980"/>
          </a:xfrm>
          <a:custGeom>
            <a:avLst/>
            <a:gdLst/>
            <a:ahLst/>
            <a:cxnLst/>
            <a:rect l="l" t="t" r="r" b="b"/>
            <a:pathLst>
              <a:path w="8531860" h="2633979">
                <a:moveTo>
                  <a:pt x="8531771" y="0"/>
                </a:moveTo>
                <a:lnTo>
                  <a:pt x="0" y="0"/>
                </a:lnTo>
                <a:lnTo>
                  <a:pt x="0" y="2469388"/>
                </a:lnTo>
                <a:lnTo>
                  <a:pt x="0" y="2633675"/>
                </a:lnTo>
                <a:lnTo>
                  <a:pt x="8531771" y="2633675"/>
                </a:lnTo>
                <a:lnTo>
                  <a:pt x="8531771" y="2469388"/>
                </a:lnTo>
                <a:lnTo>
                  <a:pt x="8531771" y="0"/>
                </a:lnTo>
                <a:close/>
              </a:path>
            </a:pathLst>
          </a:custGeom>
          <a:solidFill>
            <a:srgbClr val="FF6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0"/>
            <a:ext cx="1661795" cy="533400"/>
          </a:xfrm>
          <a:custGeom>
            <a:avLst/>
            <a:gdLst/>
            <a:ahLst/>
            <a:cxnLst/>
            <a:rect l="l" t="t" r="r" b="b"/>
            <a:pathLst>
              <a:path w="1661795" h="533400">
                <a:moveTo>
                  <a:pt x="1661401" y="0"/>
                </a:moveTo>
                <a:lnTo>
                  <a:pt x="0" y="0"/>
                </a:lnTo>
                <a:lnTo>
                  <a:pt x="0" y="533400"/>
                </a:lnTo>
                <a:lnTo>
                  <a:pt x="1661401" y="533400"/>
                </a:lnTo>
                <a:lnTo>
                  <a:pt x="1661401" y="0"/>
                </a:lnTo>
                <a:close/>
              </a:path>
            </a:pathLst>
          </a:custGeom>
          <a:solidFill>
            <a:srgbClr val="FFD0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28098" y="158774"/>
            <a:ext cx="134874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dirty="0">
                <a:solidFill>
                  <a:srgbClr val="5A5A7C"/>
                </a:solidFill>
                <a:latin typeface="Arial"/>
                <a:cs typeface="Arial"/>
              </a:rPr>
              <a:t>Main</a:t>
            </a:r>
            <a:r>
              <a:rPr sz="1700" b="1" spc="-65" dirty="0">
                <a:solidFill>
                  <a:srgbClr val="5A5A7C"/>
                </a:solidFill>
                <a:latin typeface="Arial"/>
                <a:cs typeface="Arial"/>
              </a:rPr>
              <a:t> </a:t>
            </a:r>
            <a:r>
              <a:rPr sz="1700" b="1" spc="-5" dirty="0">
                <a:solidFill>
                  <a:srgbClr val="5A5A7C"/>
                </a:solidFill>
                <a:latin typeface="Arial"/>
                <a:cs typeface="Arial"/>
              </a:rPr>
              <a:t>Activity</a:t>
            </a:r>
            <a:endParaRPr sz="17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786267" y="2067712"/>
            <a:ext cx="8620760" cy="2722880"/>
            <a:chOff x="1786267" y="2067712"/>
            <a:chExt cx="8620760" cy="2722880"/>
          </a:xfrm>
        </p:grpSpPr>
        <p:sp>
          <p:nvSpPr>
            <p:cNvPr id="6" name="object 6"/>
            <p:cNvSpPr/>
            <p:nvPr/>
          </p:nvSpPr>
          <p:spPr>
            <a:xfrm>
              <a:off x="1830717" y="2112162"/>
              <a:ext cx="8531860" cy="2633980"/>
            </a:xfrm>
            <a:custGeom>
              <a:avLst/>
              <a:gdLst/>
              <a:ahLst/>
              <a:cxnLst/>
              <a:rect l="l" t="t" r="r" b="b"/>
              <a:pathLst>
                <a:path w="8531860" h="2633979">
                  <a:moveTo>
                    <a:pt x="8531771" y="0"/>
                  </a:moveTo>
                  <a:lnTo>
                    <a:pt x="0" y="0"/>
                  </a:lnTo>
                  <a:lnTo>
                    <a:pt x="0" y="2633675"/>
                  </a:lnTo>
                  <a:lnTo>
                    <a:pt x="8531771" y="2633675"/>
                  </a:lnTo>
                  <a:lnTo>
                    <a:pt x="853177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830717" y="2112162"/>
              <a:ext cx="8531860" cy="2633980"/>
            </a:xfrm>
            <a:custGeom>
              <a:avLst/>
              <a:gdLst/>
              <a:ahLst/>
              <a:cxnLst/>
              <a:rect l="l" t="t" r="r" b="b"/>
              <a:pathLst>
                <a:path w="8531860" h="2633979">
                  <a:moveTo>
                    <a:pt x="0" y="2633675"/>
                  </a:moveTo>
                  <a:lnTo>
                    <a:pt x="8531771" y="2633675"/>
                  </a:lnTo>
                  <a:lnTo>
                    <a:pt x="8531771" y="0"/>
                  </a:lnTo>
                  <a:lnTo>
                    <a:pt x="0" y="0"/>
                  </a:lnTo>
                  <a:lnTo>
                    <a:pt x="0" y="2633675"/>
                  </a:lnTo>
                  <a:close/>
                </a:path>
              </a:pathLst>
            </a:custGeom>
            <a:ln w="889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1845534" y="2276449"/>
            <a:ext cx="8472805" cy="2447290"/>
          </a:xfrm>
          <a:prstGeom prst="rect">
            <a:avLst/>
          </a:prstGeom>
        </p:spPr>
        <p:txBody>
          <a:bodyPr vert="horz" wrap="square" lIns="0" tIns="316865" rIns="0" bIns="0" rtlCol="0">
            <a:spAutoFit/>
          </a:bodyPr>
          <a:lstStyle/>
          <a:p>
            <a:pPr marL="654050" marR="616585" algn="ctr">
              <a:lnSpc>
                <a:spcPts val="4390"/>
              </a:lnSpc>
              <a:spcBef>
                <a:spcPts val="2495"/>
              </a:spcBef>
            </a:pPr>
            <a:r>
              <a:rPr sz="4000" b="1" spc="20" dirty="0">
                <a:solidFill>
                  <a:srgbClr val="171747"/>
                </a:solidFill>
                <a:latin typeface="Arial"/>
                <a:cs typeface="Arial"/>
              </a:rPr>
              <a:t>Why </a:t>
            </a:r>
            <a:r>
              <a:rPr sz="4000" b="1" spc="10" dirty="0">
                <a:solidFill>
                  <a:srgbClr val="171747"/>
                </a:solidFill>
                <a:latin typeface="Arial"/>
                <a:cs typeface="Arial"/>
              </a:rPr>
              <a:t>might </a:t>
            </a:r>
            <a:r>
              <a:rPr sz="4000" b="1" spc="5" dirty="0">
                <a:solidFill>
                  <a:srgbClr val="171747"/>
                </a:solidFill>
                <a:latin typeface="Arial"/>
                <a:cs typeface="Arial"/>
              </a:rPr>
              <a:t>this </a:t>
            </a:r>
            <a:r>
              <a:rPr sz="4000" b="1" spc="10" dirty="0">
                <a:solidFill>
                  <a:srgbClr val="171747"/>
                </a:solidFill>
                <a:latin typeface="Arial"/>
                <a:cs typeface="Arial"/>
              </a:rPr>
              <a:t>young </a:t>
            </a:r>
            <a:r>
              <a:rPr sz="4000" b="1" spc="15" dirty="0">
                <a:solidFill>
                  <a:srgbClr val="171747"/>
                </a:solidFill>
                <a:latin typeface="Arial"/>
                <a:cs typeface="Arial"/>
              </a:rPr>
              <a:t>person </a:t>
            </a:r>
            <a:r>
              <a:rPr sz="4000" b="1" spc="-110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000" b="1" spc="10" dirty="0">
                <a:solidFill>
                  <a:srgbClr val="171747"/>
                </a:solidFill>
                <a:latin typeface="Arial"/>
                <a:cs typeface="Arial"/>
              </a:rPr>
              <a:t>end </a:t>
            </a:r>
            <a:r>
              <a:rPr sz="4000" b="1" spc="15" dirty="0">
                <a:solidFill>
                  <a:srgbClr val="171747"/>
                </a:solidFill>
                <a:latin typeface="Arial"/>
                <a:cs typeface="Arial"/>
              </a:rPr>
              <a:t>up watching or </a:t>
            </a:r>
            <a:r>
              <a:rPr sz="4000" b="1" spc="10" dirty="0">
                <a:solidFill>
                  <a:srgbClr val="171747"/>
                </a:solidFill>
                <a:latin typeface="Arial"/>
                <a:cs typeface="Arial"/>
              </a:rPr>
              <a:t>seeing </a:t>
            </a:r>
            <a:r>
              <a:rPr sz="4000" b="1" spc="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000" b="1" spc="10" dirty="0">
                <a:solidFill>
                  <a:srgbClr val="171747"/>
                </a:solidFill>
                <a:latin typeface="Arial"/>
                <a:cs typeface="Arial"/>
              </a:rPr>
              <a:t>online</a:t>
            </a:r>
            <a:r>
              <a:rPr sz="40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4000" b="1" spc="15" dirty="0">
                <a:solidFill>
                  <a:srgbClr val="171747"/>
                </a:solidFill>
                <a:latin typeface="Arial"/>
                <a:cs typeface="Arial"/>
              </a:rPr>
              <a:t>pornography?</a:t>
            </a:r>
            <a:endParaRPr sz="400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3792601" y="5067222"/>
            <a:ext cx="1369060" cy="1392555"/>
            <a:chOff x="3792601" y="5067222"/>
            <a:chExt cx="1369060" cy="1392555"/>
          </a:xfrm>
        </p:grpSpPr>
        <p:sp>
          <p:nvSpPr>
            <p:cNvPr id="10" name="object 10"/>
            <p:cNvSpPr/>
            <p:nvPr/>
          </p:nvSpPr>
          <p:spPr>
            <a:xfrm>
              <a:off x="3907434" y="5155691"/>
              <a:ext cx="1254125" cy="1304290"/>
            </a:xfrm>
            <a:custGeom>
              <a:avLst/>
              <a:gdLst/>
              <a:ahLst/>
              <a:cxnLst/>
              <a:rect l="l" t="t" r="r" b="b"/>
              <a:pathLst>
                <a:path w="1254125" h="1304289">
                  <a:moveTo>
                    <a:pt x="544436" y="632510"/>
                  </a:moveTo>
                  <a:lnTo>
                    <a:pt x="539356" y="588479"/>
                  </a:lnTo>
                  <a:lnTo>
                    <a:pt x="524903" y="548043"/>
                  </a:lnTo>
                  <a:lnTo>
                    <a:pt x="502234" y="512394"/>
                  </a:lnTo>
                  <a:lnTo>
                    <a:pt x="472490" y="482650"/>
                  </a:lnTo>
                  <a:lnTo>
                    <a:pt x="436829" y="459968"/>
                  </a:lnTo>
                  <a:lnTo>
                    <a:pt x="396405" y="445528"/>
                  </a:lnTo>
                  <a:lnTo>
                    <a:pt x="352374" y="440448"/>
                  </a:lnTo>
                  <a:lnTo>
                    <a:pt x="308330" y="445528"/>
                  </a:lnTo>
                  <a:lnTo>
                    <a:pt x="267906" y="459968"/>
                  </a:lnTo>
                  <a:lnTo>
                    <a:pt x="232244" y="482650"/>
                  </a:lnTo>
                  <a:lnTo>
                    <a:pt x="202501" y="512394"/>
                  </a:lnTo>
                  <a:lnTo>
                    <a:pt x="179832" y="548043"/>
                  </a:lnTo>
                  <a:lnTo>
                    <a:pt x="165379" y="588479"/>
                  </a:lnTo>
                  <a:lnTo>
                    <a:pt x="160312" y="632510"/>
                  </a:lnTo>
                  <a:lnTo>
                    <a:pt x="165379" y="676554"/>
                  </a:lnTo>
                  <a:lnTo>
                    <a:pt x="179832" y="716978"/>
                  </a:lnTo>
                  <a:lnTo>
                    <a:pt x="202501" y="752640"/>
                  </a:lnTo>
                  <a:lnTo>
                    <a:pt x="232244" y="782396"/>
                  </a:lnTo>
                  <a:lnTo>
                    <a:pt x="267906" y="805065"/>
                  </a:lnTo>
                  <a:lnTo>
                    <a:pt x="308330" y="819518"/>
                  </a:lnTo>
                  <a:lnTo>
                    <a:pt x="352374" y="824585"/>
                  </a:lnTo>
                  <a:lnTo>
                    <a:pt x="396405" y="819518"/>
                  </a:lnTo>
                  <a:lnTo>
                    <a:pt x="436829" y="805065"/>
                  </a:lnTo>
                  <a:lnTo>
                    <a:pt x="472490" y="782396"/>
                  </a:lnTo>
                  <a:lnTo>
                    <a:pt x="502234" y="752640"/>
                  </a:lnTo>
                  <a:lnTo>
                    <a:pt x="524903" y="716978"/>
                  </a:lnTo>
                  <a:lnTo>
                    <a:pt x="539356" y="676554"/>
                  </a:lnTo>
                  <a:lnTo>
                    <a:pt x="544436" y="632510"/>
                  </a:lnTo>
                  <a:close/>
                </a:path>
                <a:path w="1254125" h="1304289">
                  <a:moveTo>
                    <a:pt x="558698" y="950582"/>
                  </a:moveTo>
                  <a:lnTo>
                    <a:pt x="532879" y="911225"/>
                  </a:lnTo>
                  <a:lnTo>
                    <a:pt x="491477" y="888034"/>
                  </a:lnTo>
                  <a:lnTo>
                    <a:pt x="447497" y="870800"/>
                  </a:lnTo>
                  <a:lnTo>
                    <a:pt x="401078" y="860056"/>
                  </a:lnTo>
                  <a:lnTo>
                    <a:pt x="352361" y="856348"/>
                  </a:lnTo>
                  <a:lnTo>
                    <a:pt x="308102" y="859370"/>
                  </a:lnTo>
                  <a:lnTo>
                    <a:pt x="265493" y="868159"/>
                  </a:lnTo>
                  <a:lnTo>
                    <a:pt x="224866" y="882370"/>
                  </a:lnTo>
                  <a:lnTo>
                    <a:pt x="186563" y="901623"/>
                  </a:lnTo>
                  <a:lnTo>
                    <a:pt x="150901" y="925537"/>
                  </a:lnTo>
                  <a:lnTo>
                    <a:pt x="118211" y="953744"/>
                  </a:lnTo>
                  <a:lnTo>
                    <a:pt x="88811" y="985888"/>
                  </a:lnTo>
                  <a:lnTo>
                    <a:pt x="63042" y="1021600"/>
                  </a:lnTo>
                  <a:lnTo>
                    <a:pt x="41224" y="1060488"/>
                  </a:lnTo>
                  <a:lnTo>
                    <a:pt x="23672" y="1102182"/>
                  </a:lnTo>
                  <a:lnTo>
                    <a:pt x="10744" y="1146340"/>
                  </a:lnTo>
                  <a:lnTo>
                    <a:pt x="2743" y="1192568"/>
                  </a:lnTo>
                  <a:lnTo>
                    <a:pt x="0" y="1240485"/>
                  </a:lnTo>
                  <a:lnTo>
                    <a:pt x="4813" y="1263980"/>
                  </a:lnTo>
                  <a:lnTo>
                    <a:pt x="17881" y="1283271"/>
                  </a:lnTo>
                  <a:lnTo>
                    <a:pt x="37172" y="1296327"/>
                  </a:lnTo>
                  <a:lnTo>
                    <a:pt x="60655" y="1301127"/>
                  </a:lnTo>
                  <a:lnTo>
                    <a:pt x="473671" y="1301127"/>
                  </a:lnTo>
                  <a:lnTo>
                    <a:pt x="472224" y="1298244"/>
                  </a:lnTo>
                  <a:lnTo>
                    <a:pt x="472224" y="1288135"/>
                  </a:lnTo>
                  <a:lnTo>
                    <a:pt x="470776" y="1279474"/>
                  </a:lnTo>
                  <a:lnTo>
                    <a:pt x="470776" y="1275143"/>
                  </a:lnTo>
                  <a:lnTo>
                    <a:pt x="469341" y="1266469"/>
                  </a:lnTo>
                  <a:lnTo>
                    <a:pt x="469341" y="1250594"/>
                  </a:lnTo>
                  <a:lnTo>
                    <a:pt x="472897" y="1194917"/>
                  </a:lnTo>
                  <a:lnTo>
                    <a:pt x="483158" y="1140968"/>
                  </a:lnTo>
                  <a:lnTo>
                    <a:pt x="499605" y="1089431"/>
                  </a:lnTo>
                  <a:lnTo>
                    <a:pt x="521652" y="1041031"/>
                  </a:lnTo>
                  <a:lnTo>
                    <a:pt x="548767" y="996429"/>
                  </a:lnTo>
                  <a:lnTo>
                    <a:pt x="558266" y="974178"/>
                  </a:lnTo>
                  <a:lnTo>
                    <a:pt x="558698" y="950582"/>
                  </a:lnTo>
                  <a:close/>
                </a:path>
                <a:path w="1254125" h="1304289">
                  <a:moveTo>
                    <a:pt x="690283" y="67868"/>
                  </a:moveTo>
                  <a:lnTo>
                    <a:pt x="653211" y="37973"/>
                  </a:lnTo>
                  <a:lnTo>
                    <a:pt x="608152" y="16065"/>
                  </a:lnTo>
                  <a:lnTo>
                    <a:pt x="556869" y="3086"/>
                  </a:lnTo>
                  <a:lnTo>
                    <a:pt x="501103" y="0"/>
                  </a:lnTo>
                  <a:lnTo>
                    <a:pt x="448627" y="7315"/>
                  </a:lnTo>
                  <a:lnTo>
                    <a:pt x="401015" y="23533"/>
                  </a:lnTo>
                  <a:lnTo>
                    <a:pt x="359549" y="47434"/>
                  </a:lnTo>
                  <a:lnTo>
                    <a:pt x="325564" y="77876"/>
                  </a:lnTo>
                  <a:lnTo>
                    <a:pt x="300367" y="113626"/>
                  </a:lnTo>
                  <a:lnTo>
                    <a:pt x="285280" y="153530"/>
                  </a:lnTo>
                  <a:lnTo>
                    <a:pt x="281597" y="196392"/>
                  </a:lnTo>
                  <a:lnTo>
                    <a:pt x="289902" y="239420"/>
                  </a:lnTo>
                  <a:lnTo>
                    <a:pt x="309473" y="278231"/>
                  </a:lnTo>
                  <a:lnTo>
                    <a:pt x="338823" y="311746"/>
                  </a:lnTo>
                  <a:lnTo>
                    <a:pt x="376491" y="338874"/>
                  </a:lnTo>
                  <a:lnTo>
                    <a:pt x="420966" y="358559"/>
                  </a:lnTo>
                  <a:lnTo>
                    <a:pt x="470776" y="369684"/>
                  </a:lnTo>
                  <a:lnTo>
                    <a:pt x="469112" y="390677"/>
                  </a:lnTo>
                  <a:lnTo>
                    <a:pt x="465010" y="409765"/>
                  </a:lnTo>
                  <a:lnTo>
                    <a:pt x="459816" y="426135"/>
                  </a:lnTo>
                  <a:lnTo>
                    <a:pt x="454901" y="439000"/>
                  </a:lnTo>
                  <a:lnTo>
                    <a:pt x="466864" y="433654"/>
                  </a:lnTo>
                  <a:lnTo>
                    <a:pt x="491007" y="421132"/>
                  </a:lnTo>
                  <a:lnTo>
                    <a:pt x="519480" y="400215"/>
                  </a:lnTo>
                  <a:lnTo>
                    <a:pt x="544423" y="369684"/>
                  </a:lnTo>
                  <a:lnTo>
                    <a:pt x="580339" y="362153"/>
                  </a:lnTo>
                  <a:lnTo>
                    <a:pt x="613930" y="350558"/>
                  </a:lnTo>
                  <a:lnTo>
                    <a:pt x="644550" y="335165"/>
                  </a:lnTo>
                  <a:lnTo>
                    <a:pt x="671512" y="316255"/>
                  </a:lnTo>
                  <a:lnTo>
                    <a:pt x="640892" y="292874"/>
                  </a:lnTo>
                  <a:lnTo>
                    <a:pt x="617181" y="264629"/>
                  </a:lnTo>
                  <a:lnTo>
                    <a:pt x="601865" y="232587"/>
                  </a:lnTo>
                  <a:lnTo>
                    <a:pt x="596417" y="197840"/>
                  </a:lnTo>
                  <a:lnTo>
                    <a:pt x="603161" y="157226"/>
                  </a:lnTo>
                  <a:lnTo>
                    <a:pt x="622236" y="120942"/>
                  </a:lnTo>
                  <a:lnTo>
                    <a:pt x="651852" y="90614"/>
                  </a:lnTo>
                  <a:lnTo>
                    <a:pt x="690283" y="67868"/>
                  </a:lnTo>
                  <a:close/>
                </a:path>
                <a:path w="1254125" h="1304289">
                  <a:moveTo>
                    <a:pt x="978039" y="199288"/>
                  </a:moveTo>
                  <a:lnTo>
                    <a:pt x="970000" y="159753"/>
                  </a:lnTo>
                  <a:lnTo>
                    <a:pt x="947674" y="125628"/>
                  </a:lnTo>
                  <a:lnTo>
                    <a:pt x="913777" y="98844"/>
                  </a:lnTo>
                  <a:lnTo>
                    <a:pt x="871016" y="81356"/>
                  </a:lnTo>
                  <a:lnTo>
                    <a:pt x="822071" y="75095"/>
                  </a:lnTo>
                  <a:lnTo>
                    <a:pt x="773303" y="81635"/>
                  </a:lnTo>
                  <a:lnTo>
                    <a:pt x="730973" y="99771"/>
                  </a:lnTo>
                  <a:lnTo>
                    <a:pt x="697725" y="127177"/>
                  </a:lnTo>
                  <a:lnTo>
                    <a:pt x="676186" y="161594"/>
                  </a:lnTo>
                  <a:lnTo>
                    <a:pt x="668997" y="200736"/>
                  </a:lnTo>
                  <a:lnTo>
                    <a:pt x="679894" y="246519"/>
                  </a:lnTo>
                  <a:lnTo>
                    <a:pt x="709612" y="284302"/>
                  </a:lnTo>
                  <a:lnTo>
                    <a:pt x="753681" y="310997"/>
                  </a:lnTo>
                  <a:lnTo>
                    <a:pt x="807631" y="323481"/>
                  </a:lnTo>
                  <a:lnTo>
                    <a:pt x="825461" y="342836"/>
                  </a:lnTo>
                  <a:lnTo>
                    <a:pt x="845185" y="355968"/>
                  </a:lnTo>
                  <a:lnTo>
                    <a:pt x="861656" y="363689"/>
                  </a:lnTo>
                  <a:lnTo>
                    <a:pt x="869734" y="366801"/>
                  </a:lnTo>
                  <a:lnTo>
                    <a:pt x="865873" y="358762"/>
                  </a:lnTo>
                  <a:lnTo>
                    <a:pt x="861606" y="348030"/>
                  </a:lnTo>
                  <a:lnTo>
                    <a:pt x="858151" y="335114"/>
                  </a:lnTo>
                  <a:lnTo>
                    <a:pt x="856729" y="320598"/>
                  </a:lnTo>
                  <a:lnTo>
                    <a:pt x="904938" y="305092"/>
                  </a:lnTo>
                  <a:lnTo>
                    <a:pt x="943381" y="277812"/>
                  </a:lnTo>
                  <a:lnTo>
                    <a:pt x="968832" y="241592"/>
                  </a:lnTo>
                  <a:lnTo>
                    <a:pt x="978039" y="199288"/>
                  </a:lnTo>
                  <a:close/>
                </a:path>
                <a:path w="1254125" h="1304289">
                  <a:moveTo>
                    <a:pt x="1096454" y="632510"/>
                  </a:moveTo>
                  <a:lnTo>
                    <a:pt x="1091374" y="588479"/>
                  </a:lnTo>
                  <a:lnTo>
                    <a:pt x="1076934" y="548043"/>
                  </a:lnTo>
                  <a:lnTo>
                    <a:pt x="1054252" y="512394"/>
                  </a:lnTo>
                  <a:lnTo>
                    <a:pt x="1024509" y="482650"/>
                  </a:lnTo>
                  <a:lnTo>
                    <a:pt x="988860" y="459968"/>
                  </a:lnTo>
                  <a:lnTo>
                    <a:pt x="948423" y="445528"/>
                  </a:lnTo>
                  <a:lnTo>
                    <a:pt x="904392" y="440448"/>
                  </a:lnTo>
                  <a:lnTo>
                    <a:pt x="860348" y="445528"/>
                  </a:lnTo>
                  <a:lnTo>
                    <a:pt x="819924" y="459968"/>
                  </a:lnTo>
                  <a:lnTo>
                    <a:pt x="784263" y="482650"/>
                  </a:lnTo>
                  <a:lnTo>
                    <a:pt x="754519" y="512394"/>
                  </a:lnTo>
                  <a:lnTo>
                    <a:pt x="731850" y="548043"/>
                  </a:lnTo>
                  <a:lnTo>
                    <a:pt x="717397" y="588479"/>
                  </a:lnTo>
                  <a:lnTo>
                    <a:pt x="712330" y="632510"/>
                  </a:lnTo>
                  <a:lnTo>
                    <a:pt x="717397" y="676554"/>
                  </a:lnTo>
                  <a:lnTo>
                    <a:pt x="731850" y="716978"/>
                  </a:lnTo>
                  <a:lnTo>
                    <a:pt x="754519" y="752640"/>
                  </a:lnTo>
                  <a:lnTo>
                    <a:pt x="784263" y="782396"/>
                  </a:lnTo>
                  <a:lnTo>
                    <a:pt x="819924" y="805065"/>
                  </a:lnTo>
                  <a:lnTo>
                    <a:pt x="860348" y="819518"/>
                  </a:lnTo>
                  <a:lnTo>
                    <a:pt x="904392" y="824585"/>
                  </a:lnTo>
                  <a:lnTo>
                    <a:pt x="948423" y="819518"/>
                  </a:lnTo>
                  <a:lnTo>
                    <a:pt x="988860" y="805065"/>
                  </a:lnTo>
                  <a:lnTo>
                    <a:pt x="1024509" y="782396"/>
                  </a:lnTo>
                  <a:lnTo>
                    <a:pt x="1054252" y="752640"/>
                  </a:lnTo>
                  <a:lnTo>
                    <a:pt x="1076934" y="716978"/>
                  </a:lnTo>
                  <a:lnTo>
                    <a:pt x="1091374" y="676554"/>
                  </a:lnTo>
                  <a:lnTo>
                    <a:pt x="1096454" y="632510"/>
                  </a:lnTo>
                  <a:close/>
                </a:path>
                <a:path w="1254125" h="1304289">
                  <a:moveTo>
                    <a:pt x="1253871" y="1218831"/>
                  </a:moveTo>
                  <a:lnTo>
                    <a:pt x="1250657" y="1169860"/>
                  </a:lnTo>
                  <a:lnTo>
                    <a:pt x="1241310" y="1122883"/>
                  </a:lnTo>
                  <a:lnTo>
                    <a:pt x="1226248" y="1078344"/>
                  </a:lnTo>
                  <a:lnTo>
                    <a:pt x="1205890" y="1036650"/>
                  </a:lnTo>
                  <a:lnTo>
                    <a:pt x="1180655" y="998258"/>
                  </a:lnTo>
                  <a:lnTo>
                    <a:pt x="1150975" y="963574"/>
                  </a:lnTo>
                  <a:lnTo>
                    <a:pt x="1117257" y="933056"/>
                  </a:lnTo>
                  <a:lnTo>
                    <a:pt x="1079931" y="907110"/>
                  </a:lnTo>
                  <a:lnTo>
                    <a:pt x="1039418" y="886180"/>
                  </a:lnTo>
                  <a:lnTo>
                    <a:pt x="996124" y="870699"/>
                  </a:lnTo>
                  <a:lnTo>
                    <a:pt x="950493" y="861085"/>
                  </a:lnTo>
                  <a:lnTo>
                    <a:pt x="902944" y="857796"/>
                  </a:lnTo>
                  <a:lnTo>
                    <a:pt x="855992" y="861199"/>
                  </a:lnTo>
                  <a:lnTo>
                    <a:pt x="810768" y="871118"/>
                  </a:lnTo>
                  <a:lnTo>
                    <a:pt x="767689" y="887056"/>
                  </a:lnTo>
                  <a:lnTo>
                    <a:pt x="727240" y="908558"/>
                  </a:lnTo>
                  <a:lnTo>
                    <a:pt x="689864" y="935126"/>
                  </a:lnTo>
                  <a:lnTo>
                    <a:pt x="656005" y="966292"/>
                  </a:lnTo>
                  <a:lnTo>
                    <a:pt x="626110" y="1001572"/>
                  </a:lnTo>
                  <a:lnTo>
                    <a:pt x="600646" y="1040511"/>
                  </a:lnTo>
                  <a:lnTo>
                    <a:pt x="580047" y="1082611"/>
                  </a:lnTo>
                  <a:lnTo>
                    <a:pt x="564781" y="1127404"/>
                  </a:lnTo>
                  <a:lnTo>
                    <a:pt x="555294" y="1174407"/>
                  </a:lnTo>
                  <a:lnTo>
                    <a:pt x="552030" y="1223162"/>
                  </a:lnTo>
                  <a:lnTo>
                    <a:pt x="552030" y="1230376"/>
                  </a:lnTo>
                  <a:lnTo>
                    <a:pt x="553478" y="1237602"/>
                  </a:lnTo>
                  <a:lnTo>
                    <a:pt x="553478" y="1246263"/>
                  </a:lnTo>
                  <a:lnTo>
                    <a:pt x="554926" y="1254925"/>
                  </a:lnTo>
                  <a:lnTo>
                    <a:pt x="554926" y="1266482"/>
                  </a:lnTo>
                  <a:lnTo>
                    <a:pt x="558546" y="1279817"/>
                  </a:lnTo>
                  <a:lnTo>
                    <a:pt x="566648" y="1290853"/>
                  </a:lnTo>
                  <a:lnTo>
                    <a:pt x="578269" y="1298359"/>
                  </a:lnTo>
                  <a:lnTo>
                    <a:pt x="592467" y="1301140"/>
                  </a:lnTo>
                  <a:lnTo>
                    <a:pt x="592467" y="1304023"/>
                  </a:lnTo>
                  <a:lnTo>
                    <a:pt x="1213434" y="1304023"/>
                  </a:lnTo>
                  <a:lnTo>
                    <a:pt x="1227620" y="1301445"/>
                  </a:lnTo>
                  <a:lnTo>
                    <a:pt x="1239240" y="1294269"/>
                  </a:lnTo>
                  <a:lnTo>
                    <a:pt x="1247343" y="1283309"/>
                  </a:lnTo>
                  <a:lnTo>
                    <a:pt x="1250975" y="1269365"/>
                  </a:lnTo>
                  <a:lnTo>
                    <a:pt x="1250975" y="1257820"/>
                  </a:lnTo>
                  <a:lnTo>
                    <a:pt x="1252423" y="1249146"/>
                  </a:lnTo>
                  <a:lnTo>
                    <a:pt x="1252423" y="1244815"/>
                  </a:lnTo>
                  <a:lnTo>
                    <a:pt x="1253261" y="1238516"/>
                  </a:lnTo>
                  <a:lnTo>
                    <a:pt x="1253680" y="1231277"/>
                  </a:lnTo>
                  <a:lnTo>
                    <a:pt x="1253871" y="1218831"/>
                  </a:lnTo>
                  <a:close/>
                </a:path>
              </a:pathLst>
            </a:custGeom>
            <a:solidFill>
              <a:srgbClr val="FFD0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981781" y="5536552"/>
              <a:ext cx="384175" cy="384175"/>
            </a:xfrm>
            <a:custGeom>
              <a:avLst/>
              <a:gdLst/>
              <a:ahLst/>
              <a:cxnLst/>
              <a:rect l="l" t="t" r="r" b="b"/>
              <a:pathLst>
                <a:path w="384175" h="384175">
                  <a:moveTo>
                    <a:pt x="192062" y="0"/>
                  </a:moveTo>
                  <a:lnTo>
                    <a:pt x="236099" y="5072"/>
                  </a:lnTo>
                  <a:lnTo>
                    <a:pt x="276525" y="19521"/>
                  </a:lnTo>
                  <a:lnTo>
                    <a:pt x="312186" y="42194"/>
                  </a:lnTo>
                  <a:lnTo>
                    <a:pt x="341929" y="71938"/>
                  </a:lnTo>
                  <a:lnTo>
                    <a:pt x="364602" y="107599"/>
                  </a:lnTo>
                  <a:lnTo>
                    <a:pt x="379051" y="148024"/>
                  </a:lnTo>
                  <a:lnTo>
                    <a:pt x="384124" y="192062"/>
                  </a:lnTo>
                  <a:lnTo>
                    <a:pt x="379051" y="236104"/>
                  </a:lnTo>
                  <a:lnTo>
                    <a:pt x="364602" y="276533"/>
                  </a:lnTo>
                  <a:lnTo>
                    <a:pt x="341929" y="312196"/>
                  </a:lnTo>
                  <a:lnTo>
                    <a:pt x="312186" y="341941"/>
                  </a:lnTo>
                  <a:lnTo>
                    <a:pt x="276525" y="364614"/>
                  </a:lnTo>
                  <a:lnTo>
                    <a:pt x="236099" y="379064"/>
                  </a:lnTo>
                  <a:lnTo>
                    <a:pt x="192062" y="384136"/>
                  </a:lnTo>
                  <a:lnTo>
                    <a:pt x="148024" y="379064"/>
                  </a:lnTo>
                  <a:lnTo>
                    <a:pt x="107599" y="364614"/>
                  </a:lnTo>
                  <a:lnTo>
                    <a:pt x="71938" y="341941"/>
                  </a:lnTo>
                  <a:lnTo>
                    <a:pt x="42194" y="312196"/>
                  </a:lnTo>
                  <a:lnTo>
                    <a:pt x="19521" y="276533"/>
                  </a:lnTo>
                  <a:lnTo>
                    <a:pt x="5072" y="236104"/>
                  </a:lnTo>
                  <a:lnTo>
                    <a:pt x="0" y="192062"/>
                  </a:lnTo>
                  <a:lnTo>
                    <a:pt x="5072" y="148024"/>
                  </a:lnTo>
                  <a:lnTo>
                    <a:pt x="19521" y="107599"/>
                  </a:lnTo>
                  <a:lnTo>
                    <a:pt x="42194" y="71938"/>
                  </a:lnTo>
                  <a:lnTo>
                    <a:pt x="71938" y="42194"/>
                  </a:lnTo>
                  <a:lnTo>
                    <a:pt x="107599" y="19521"/>
                  </a:lnTo>
                  <a:lnTo>
                    <a:pt x="148024" y="5072"/>
                  </a:lnTo>
                  <a:lnTo>
                    <a:pt x="192062" y="0"/>
                  </a:lnTo>
                  <a:close/>
                </a:path>
              </a:pathLst>
            </a:custGeom>
            <a:ln w="57759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554273" y="5536552"/>
              <a:ext cx="384175" cy="384175"/>
            </a:xfrm>
            <a:custGeom>
              <a:avLst/>
              <a:gdLst/>
              <a:ahLst/>
              <a:cxnLst/>
              <a:rect l="l" t="t" r="r" b="b"/>
              <a:pathLst>
                <a:path w="384175" h="384175">
                  <a:moveTo>
                    <a:pt x="192062" y="0"/>
                  </a:moveTo>
                  <a:lnTo>
                    <a:pt x="236099" y="5072"/>
                  </a:lnTo>
                  <a:lnTo>
                    <a:pt x="276525" y="19521"/>
                  </a:lnTo>
                  <a:lnTo>
                    <a:pt x="312186" y="42194"/>
                  </a:lnTo>
                  <a:lnTo>
                    <a:pt x="341929" y="71938"/>
                  </a:lnTo>
                  <a:lnTo>
                    <a:pt x="364602" y="107599"/>
                  </a:lnTo>
                  <a:lnTo>
                    <a:pt x="379051" y="148024"/>
                  </a:lnTo>
                  <a:lnTo>
                    <a:pt x="384124" y="192062"/>
                  </a:lnTo>
                  <a:lnTo>
                    <a:pt x="379051" y="236104"/>
                  </a:lnTo>
                  <a:lnTo>
                    <a:pt x="364602" y="276533"/>
                  </a:lnTo>
                  <a:lnTo>
                    <a:pt x="341929" y="312196"/>
                  </a:lnTo>
                  <a:lnTo>
                    <a:pt x="312186" y="341941"/>
                  </a:lnTo>
                  <a:lnTo>
                    <a:pt x="276525" y="364614"/>
                  </a:lnTo>
                  <a:lnTo>
                    <a:pt x="236099" y="379064"/>
                  </a:lnTo>
                  <a:lnTo>
                    <a:pt x="192062" y="384136"/>
                  </a:lnTo>
                  <a:lnTo>
                    <a:pt x="148024" y="379064"/>
                  </a:lnTo>
                  <a:lnTo>
                    <a:pt x="107599" y="364614"/>
                  </a:lnTo>
                  <a:lnTo>
                    <a:pt x="71938" y="341941"/>
                  </a:lnTo>
                  <a:lnTo>
                    <a:pt x="42194" y="312196"/>
                  </a:lnTo>
                  <a:lnTo>
                    <a:pt x="19521" y="276533"/>
                  </a:lnTo>
                  <a:lnTo>
                    <a:pt x="5072" y="236104"/>
                  </a:lnTo>
                  <a:lnTo>
                    <a:pt x="0" y="192062"/>
                  </a:lnTo>
                  <a:lnTo>
                    <a:pt x="5072" y="148024"/>
                  </a:lnTo>
                  <a:lnTo>
                    <a:pt x="19521" y="107599"/>
                  </a:lnTo>
                  <a:lnTo>
                    <a:pt x="42194" y="71938"/>
                  </a:lnTo>
                  <a:lnTo>
                    <a:pt x="71938" y="42194"/>
                  </a:lnTo>
                  <a:lnTo>
                    <a:pt x="107599" y="19521"/>
                  </a:lnTo>
                  <a:lnTo>
                    <a:pt x="148024" y="5072"/>
                  </a:lnTo>
                  <a:lnTo>
                    <a:pt x="192062" y="0"/>
                  </a:lnTo>
                  <a:close/>
                </a:path>
              </a:pathLst>
            </a:custGeom>
            <a:ln w="57759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821480" y="5952454"/>
              <a:ext cx="558800" cy="445134"/>
            </a:xfrm>
            <a:custGeom>
              <a:avLst/>
              <a:gdLst/>
              <a:ahLst/>
              <a:cxnLst/>
              <a:rect l="l" t="t" r="r" b="b"/>
              <a:pathLst>
                <a:path w="558800" h="445135">
                  <a:moveTo>
                    <a:pt x="472224" y="441896"/>
                  </a:moveTo>
                  <a:lnTo>
                    <a:pt x="472224" y="431787"/>
                  </a:lnTo>
                  <a:lnTo>
                    <a:pt x="470776" y="423125"/>
                  </a:lnTo>
                  <a:lnTo>
                    <a:pt x="470776" y="418795"/>
                  </a:lnTo>
                  <a:lnTo>
                    <a:pt x="469341" y="410121"/>
                  </a:lnTo>
                  <a:lnTo>
                    <a:pt x="469341" y="400011"/>
                  </a:lnTo>
                  <a:lnTo>
                    <a:pt x="469341" y="394246"/>
                  </a:lnTo>
                  <a:lnTo>
                    <a:pt x="472888" y="338561"/>
                  </a:lnTo>
                  <a:lnTo>
                    <a:pt x="483158" y="284610"/>
                  </a:lnTo>
                  <a:lnTo>
                    <a:pt x="499598" y="233084"/>
                  </a:lnTo>
                  <a:lnTo>
                    <a:pt x="521653" y="184676"/>
                  </a:lnTo>
                  <a:lnTo>
                    <a:pt x="548766" y="140080"/>
                  </a:lnTo>
                  <a:lnTo>
                    <a:pt x="558264" y="117829"/>
                  </a:lnTo>
                  <a:lnTo>
                    <a:pt x="550185" y="72249"/>
                  </a:lnTo>
                  <a:lnTo>
                    <a:pt x="491475" y="31680"/>
                  </a:lnTo>
                  <a:lnTo>
                    <a:pt x="447497" y="14441"/>
                  </a:lnTo>
                  <a:lnTo>
                    <a:pt x="401080" y="3700"/>
                  </a:lnTo>
                  <a:lnTo>
                    <a:pt x="352361" y="0"/>
                  </a:lnTo>
                  <a:lnTo>
                    <a:pt x="308092" y="3014"/>
                  </a:lnTo>
                  <a:lnTo>
                    <a:pt x="265483" y="11810"/>
                  </a:lnTo>
                  <a:lnTo>
                    <a:pt x="224863" y="26017"/>
                  </a:lnTo>
                  <a:lnTo>
                    <a:pt x="186558" y="45264"/>
                  </a:lnTo>
                  <a:lnTo>
                    <a:pt x="150895" y="69181"/>
                  </a:lnTo>
                  <a:lnTo>
                    <a:pt x="118202" y="97397"/>
                  </a:lnTo>
                  <a:lnTo>
                    <a:pt x="88806" y="129541"/>
                  </a:lnTo>
                  <a:lnTo>
                    <a:pt x="63034" y="165242"/>
                  </a:lnTo>
                  <a:lnTo>
                    <a:pt x="41215" y="204130"/>
                  </a:lnTo>
                  <a:lnTo>
                    <a:pt x="23674" y="245834"/>
                  </a:lnTo>
                  <a:lnTo>
                    <a:pt x="10740" y="289984"/>
                  </a:lnTo>
                  <a:lnTo>
                    <a:pt x="2739" y="336208"/>
                  </a:lnTo>
                  <a:lnTo>
                    <a:pt x="0" y="384136"/>
                  </a:lnTo>
                  <a:lnTo>
                    <a:pt x="4807" y="407622"/>
                  </a:lnTo>
                  <a:lnTo>
                    <a:pt x="17873" y="426912"/>
                  </a:lnTo>
                  <a:lnTo>
                    <a:pt x="37167" y="439974"/>
                  </a:lnTo>
                  <a:lnTo>
                    <a:pt x="60655" y="444779"/>
                  </a:lnTo>
                  <a:lnTo>
                    <a:pt x="473671" y="444779"/>
                  </a:lnTo>
                  <a:lnTo>
                    <a:pt x="472224" y="441896"/>
                  </a:lnTo>
                  <a:close/>
                </a:path>
              </a:pathLst>
            </a:custGeom>
            <a:ln w="57759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393971" y="5953895"/>
              <a:ext cx="702310" cy="446405"/>
            </a:xfrm>
            <a:custGeom>
              <a:avLst/>
              <a:gdLst/>
              <a:ahLst/>
              <a:cxnLst/>
              <a:rect l="l" t="t" r="r" b="b"/>
              <a:pathLst>
                <a:path w="702310" h="446404">
                  <a:moveTo>
                    <a:pt x="40436" y="443344"/>
                  </a:moveTo>
                  <a:lnTo>
                    <a:pt x="26243" y="440568"/>
                  </a:lnTo>
                  <a:lnTo>
                    <a:pt x="14622" y="433054"/>
                  </a:lnTo>
                  <a:lnTo>
                    <a:pt x="6523" y="422020"/>
                  </a:lnTo>
                  <a:lnTo>
                    <a:pt x="2895" y="408686"/>
                  </a:lnTo>
                  <a:lnTo>
                    <a:pt x="2895" y="407238"/>
                  </a:lnTo>
                  <a:lnTo>
                    <a:pt x="2895" y="397129"/>
                  </a:lnTo>
                  <a:lnTo>
                    <a:pt x="1447" y="388467"/>
                  </a:lnTo>
                  <a:lnTo>
                    <a:pt x="1447" y="385584"/>
                  </a:lnTo>
                  <a:lnTo>
                    <a:pt x="1447" y="379806"/>
                  </a:lnTo>
                  <a:lnTo>
                    <a:pt x="0" y="372579"/>
                  </a:lnTo>
                  <a:lnTo>
                    <a:pt x="0" y="365366"/>
                  </a:lnTo>
                  <a:lnTo>
                    <a:pt x="3264" y="316617"/>
                  </a:lnTo>
                  <a:lnTo>
                    <a:pt x="12756" y="269607"/>
                  </a:lnTo>
                  <a:lnTo>
                    <a:pt x="28025" y="224813"/>
                  </a:lnTo>
                  <a:lnTo>
                    <a:pt x="48618" y="182712"/>
                  </a:lnTo>
                  <a:lnTo>
                    <a:pt x="74086" y="143780"/>
                  </a:lnTo>
                  <a:lnTo>
                    <a:pt x="103976" y="108492"/>
                  </a:lnTo>
                  <a:lnTo>
                    <a:pt x="137837" y="77327"/>
                  </a:lnTo>
                  <a:lnTo>
                    <a:pt x="175218" y="50760"/>
                  </a:lnTo>
                  <a:lnTo>
                    <a:pt x="215668" y="29267"/>
                  </a:lnTo>
                  <a:lnTo>
                    <a:pt x="258734" y="13325"/>
                  </a:lnTo>
                  <a:lnTo>
                    <a:pt x="303966" y="3410"/>
                  </a:lnTo>
                  <a:lnTo>
                    <a:pt x="350913" y="0"/>
                  </a:lnTo>
                  <a:lnTo>
                    <a:pt x="398471" y="3297"/>
                  </a:lnTo>
                  <a:lnTo>
                    <a:pt x="444103" y="12903"/>
                  </a:lnTo>
                  <a:lnTo>
                    <a:pt x="487388" y="28386"/>
                  </a:lnTo>
                  <a:lnTo>
                    <a:pt x="527904" y="49315"/>
                  </a:lnTo>
                  <a:lnTo>
                    <a:pt x="565231" y="75258"/>
                  </a:lnTo>
                  <a:lnTo>
                    <a:pt x="598947" y="105784"/>
                  </a:lnTo>
                  <a:lnTo>
                    <a:pt x="628632" y="140462"/>
                  </a:lnTo>
                  <a:lnTo>
                    <a:pt x="653864" y="178861"/>
                  </a:lnTo>
                  <a:lnTo>
                    <a:pt x="674221" y="220548"/>
                  </a:lnTo>
                  <a:lnTo>
                    <a:pt x="689284" y="265094"/>
                  </a:lnTo>
                  <a:lnTo>
                    <a:pt x="698631" y="312067"/>
                  </a:lnTo>
                  <a:lnTo>
                    <a:pt x="701840" y="361035"/>
                  </a:lnTo>
                  <a:lnTo>
                    <a:pt x="701817" y="366513"/>
                  </a:lnTo>
                  <a:lnTo>
                    <a:pt x="701659" y="373484"/>
                  </a:lnTo>
                  <a:lnTo>
                    <a:pt x="701229" y="380727"/>
                  </a:lnTo>
                  <a:lnTo>
                    <a:pt x="700392" y="387019"/>
                  </a:lnTo>
                  <a:lnTo>
                    <a:pt x="700392" y="391350"/>
                  </a:lnTo>
                  <a:lnTo>
                    <a:pt x="698944" y="400024"/>
                  </a:lnTo>
                  <a:lnTo>
                    <a:pt x="698944" y="411568"/>
                  </a:lnTo>
                  <a:lnTo>
                    <a:pt x="695316" y="425513"/>
                  </a:lnTo>
                  <a:lnTo>
                    <a:pt x="687217" y="436479"/>
                  </a:lnTo>
                  <a:lnTo>
                    <a:pt x="675596" y="443655"/>
                  </a:lnTo>
                  <a:lnTo>
                    <a:pt x="661403" y="446227"/>
                  </a:lnTo>
                  <a:lnTo>
                    <a:pt x="40436" y="446227"/>
                  </a:lnTo>
                  <a:lnTo>
                    <a:pt x="40436" y="443344"/>
                  </a:lnTo>
                  <a:close/>
                </a:path>
              </a:pathLst>
            </a:custGeom>
            <a:ln w="57759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510942" y="5171193"/>
              <a:ext cx="309245" cy="292100"/>
            </a:xfrm>
            <a:custGeom>
              <a:avLst/>
              <a:gdLst/>
              <a:ahLst/>
              <a:cxnLst/>
              <a:rect l="l" t="t" r="r" b="b"/>
              <a:pathLst>
                <a:path w="309245" h="292100">
                  <a:moveTo>
                    <a:pt x="309041" y="124193"/>
                  </a:moveTo>
                  <a:lnTo>
                    <a:pt x="301000" y="84659"/>
                  </a:lnTo>
                  <a:lnTo>
                    <a:pt x="278679" y="50532"/>
                  </a:lnTo>
                  <a:lnTo>
                    <a:pt x="244782" y="23752"/>
                  </a:lnTo>
                  <a:lnTo>
                    <a:pt x="202012" y="6261"/>
                  </a:lnTo>
                  <a:lnTo>
                    <a:pt x="153073" y="0"/>
                  </a:lnTo>
                  <a:lnTo>
                    <a:pt x="104302" y="6550"/>
                  </a:lnTo>
                  <a:lnTo>
                    <a:pt x="61975" y="24675"/>
                  </a:lnTo>
                  <a:lnTo>
                    <a:pt x="28726" y="52090"/>
                  </a:lnTo>
                  <a:lnTo>
                    <a:pt x="7190" y="86507"/>
                  </a:lnTo>
                  <a:lnTo>
                    <a:pt x="0" y="125641"/>
                  </a:lnTo>
                  <a:lnTo>
                    <a:pt x="10899" y="171423"/>
                  </a:lnTo>
                  <a:lnTo>
                    <a:pt x="40617" y="209216"/>
                  </a:lnTo>
                  <a:lnTo>
                    <a:pt x="84685" y="235908"/>
                  </a:lnTo>
                  <a:lnTo>
                    <a:pt x="138633" y="248386"/>
                  </a:lnTo>
                  <a:lnTo>
                    <a:pt x="156459" y="267747"/>
                  </a:lnTo>
                  <a:lnTo>
                    <a:pt x="176180" y="280881"/>
                  </a:lnTo>
                  <a:lnTo>
                    <a:pt x="192654" y="288596"/>
                  </a:lnTo>
                  <a:lnTo>
                    <a:pt x="200736" y="291706"/>
                  </a:lnTo>
                  <a:lnTo>
                    <a:pt x="196877" y="283674"/>
                  </a:lnTo>
                  <a:lnTo>
                    <a:pt x="192609" y="272934"/>
                  </a:lnTo>
                  <a:lnTo>
                    <a:pt x="189154" y="260029"/>
                  </a:lnTo>
                  <a:lnTo>
                    <a:pt x="187731" y="245503"/>
                  </a:lnTo>
                  <a:lnTo>
                    <a:pt x="235934" y="229999"/>
                  </a:lnTo>
                  <a:lnTo>
                    <a:pt x="274385" y="202717"/>
                  </a:lnTo>
                  <a:lnTo>
                    <a:pt x="299836" y="166500"/>
                  </a:lnTo>
                  <a:lnTo>
                    <a:pt x="309041" y="124193"/>
                  </a:lnTo>
                  <a:close/>
                </a:path>
              </a:pathLst>
            </a:custGeom>
            <a:ln w="57759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103077" y="5096102"/>
              <a:ext cx="408940" cy="439420"/>
            </a:xfrm>
            <a:custGeom>
              <a:avLst/>
              <a:gdLst/>
              <a:ahLst/>
              <a:cxnLst/>
              <a:rect l="l" t="t" r="r" b="b"/>
              <a:pathLst>
                <a:path w="408939" h="439420">
                  <a:moveTo>
                    <a:pt x="314820" y="197840"/>
                  </a:moveTo>
                  <a:lnTo>
                    <a:pt x="321566" y="157222"/>
                  </a:lnTo>
                  <a:lnTo>
                    <a:pt x="340631" y="120938"/>
                  </a:lnTo>
                  <a:lnTo>
                    <a:pt x="370257" y="90612"/>
                  </a:lnTo>
                  <a:lnTo>
                    <a:pt x="408685" y="67868"/>
                  </a:lnTo>
                  <a:lnTo>
                    <a:pt x="371615" y="37970"/>
                  </a:lnTo>
                  <a:lnTo>
                    <a:pt x="326555" y="16060"/>
                  </a:lnTo>
                  <a:lnTo>
                    <a:pt x="275265" y="3087"/>
                  </a:lnTo>
                  <a:lnTo>
                    <a:pt x="219506" y="0"/>
                  </a:lnTo>
                  <a:lnTo>
                    <a:pt x="167032" y="7317"/>
                  </a:lnTo>
                  <a:lnTo>
                    <a:pt x="119408" y="23527"/>
                  </a:lnTo>
                  <a:lnTo>
                    <a:pt x="77946" y="47440"/>
                  </a:lnTo>
                  <a:lnTo>
                    <a:pt x="43961" y="77871"/>
                  </a:lnTo>
                  <a:lnTo>
                    <a:pt x="18766" y="113631"/>
                  </a:lnTo>
                  <a:lnTo>
                    <a:pt x="3675" y="153534"/>
                  </a:lnTo>
                  <a:lnTo>
                    <a:pt x="0" y="196392"/>
                  </a:lnTo>
                  <a:lnTo>
                    <a:pt x="8300" y="239415"/>
                  </a:lnTo>
                  <a:lnTo>
                    <a:pt x="27871" y="278226"/>
                  </a:lnTo>
                  <a:lnTo>
                    <a:pt x="57227" y="311742"/>
                  </a:lnTo>
                  <a:lnTo>
                    <a:pt x="94886" y="338879"/>
                  </a:lnTo>
                  <a:lnTo>
                    <a:pt x="139365" y="358554"/>
                  </a:lnTo>
                  <a:lnTo>
                    <a:pt x="189179" y="369684"/>
                  </a:lnTo>
                  <a:lnTo>
                    <a:pt x="187509" y="390673"/>
                  </a:lnTo>
                  <a:lnTo>
                    <a:pt x="183403" y="409762"/>
                  </a:lnTo>
                  <a:lnTo>
                    <a:pt x="178217" y="426141"/>
                  </a:lnTo>
                  <a:lnTo>
                    <a:pt x="173304" y="439000"/>
                  </a:lnTo>
                  <a:lnTo>
                    <a:pt x="185261" y="433656"/>
                  </a:lnTo>
                  <a:lnTo>
                    <a:pt x="209402" y="421135"/>
                  </a:lnTo>
                  <a:lnTo>
                    <a:pt x="237874" y="400217"/>
                  </a:lnTo>
                  <a:lnTo>
                    <a:pt x="262826" y="369684"/>
                  </a:lnTo>
                  <a:lnTo>
                    <a:pt x="298732" y="362152"/>
                  </a:lnTo>
                  <a:lnTo>
                    <a:pt x="332333" y="350556"/>
                  </a:lnTo>
                  <a:lnTo>
                    <a:pt x="362953" y="335167"/>
                  </a:lnTo>
                  <a:lnTo>
                    <a:pt x="389915" y="316255"/>
                  </a:lnTo>
                  <a:lnTo>
                    <a:pt x="359295" y="292881"/>
                  </a:lnTo>
                  <a:lnTo>
                    <a:pt x="335580" y="264629"/>
                  </a:lnTo>
                  <a:lnTo>
                    <a:pt x="320258" y="232587"/>
                  </a:lnTo>
                  <a:lnTo>
                    <a:pt x="314820" y="197840"/>
                  </a:lnTo>
                  <a:close/>
                </a:path>
              </a:pathLst>
            </a:custGeom>
            <a:ln w="57759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9368330" y="836999"/>
            <a:ext cx="1038860" cy="1010285"/>
            <a:chOff x="9368330" y="836999"/>
            <a:chExt cx="1038860" cy="1010285"/>
          </a:xfrm>
        </p:grpSpPr>
        <p:sp>
          <p:nvSpPr>
            <p:cNvPr id="18" name="object 18"/>
            <p:cNvSpPr/>
            <p:nvPr/>
          </p:nvSpPr>
          <p:spPr>
            <a:xfrm>
              <a:off x="9419272" y="887267"/>
              <a:ext cx="640715" cy="960119"/>
            </a:xfrm>
            <a:custGeom>
              <a:avLst/>
              <a:gdLst/>
              <a:ahLst/>
              <a:cxnLst/>
              <a:rect l="l" t="t" r="r" b="b"/>
              <a:pathLst>
                <a:path w="640715" h="960119">
                  <a:moveTo>
                    <a:pt x="323608" y="0"/>
                  </a:moveTo>
                  <a:lnTo>
                    <a:pt x="275693" y="3526"/>
                  </a:lnTo>
                  <a:lnTo>
                    <a:pt x="229572" y="13763"/>
                  </a:lnTo>
                  <a:lnTo>
                    <a:pt x="185882" y="30202"/>
                  </a:lnTo>
                  <a:lnTo>
                    <a:pt x="145256" y="52330"/>
                  </a:lnTo>
                  <a:lnTo>
                    <a:pt x="108330" y="79636"/>
                  </a:lnTo>
                  <a:lnTo>
                    <a:pt x="75737" y="111610"/>
                  </a:lnTo>
                  <a:lnTo>
                    <a:pt x="48114" y="147741"/>
                  </a:lnTo>
                  <a:lnTo>
                    <a:pt x="26093" y="187517"/>
                  </a:lnTo>
                  <a:lnTo>
                    <a:pt x="10311" y="230428"/>
                  </a:lnTo>
                  <a:lnTo>
                    <a:pt x="1402" y="275962"/>
                  </a:lnTo>
                  <a:lnTo>
                    <a:pt x="0" y="323608"/>
                  </a:lnTo>
                  <a:lnTo>
                    <a:pt x="4420" y="373745"/>
                  </a:lnTo>
                  <a:lnTo>
                    <a:pt x="12298" y="434685"/>
                  </a:lnTo>
                  <a:lnTo>
                    <a:pt x="22385" y="501342"/>
                  </a:lnTo>
                  <a:lnTo>
                    <a:pt x="33435" y="568629"/>
                  </a:lnTo>
                  <a:lnTo>
                    <a:pt x="53435" y="684743"/>
                  </a:lnTo>
                  <a:lnTo>
                    <a:pt x="59890" y="723395"/>
                  </a:lnTo>
                  <a:lnTo>
                    <a:pt x="62318" y="742327"/>
                  </a:lnTo>
                  <a:lnTo>
                    <a:pt x="66519" y="788457"/>
                  </a:lnTo>
                  <a:lnTo>
                    <a:pt x="79058" y="832790"/>
                  </a:lnTo>
                  <a:lnTo>
                    <a:pt x="99838" y="873395"/>
                  </a:lnTo>
                  <a:lnTo>
                    <a:pt x="128766" y="908339"/>
                  </a:lnTo>
                  <a:lnTo>
                    <a:pt x="165745" y="935691"/>
                  </a:lnTo>
                  <a:lnTo>
                    <a:pt x="210679" y="953519"/>
                  </a:lnTo>
                  <a:lnTo>
                    <a:pt x="263474" y="959891"/>
                  </a:lnTo>
                  <a:lnTo>
                    <a:pt x="300888" y="955491"/>
                  </a:lnTo>
                  <a:lnTo>
                    <a:pt x="367701" y="921260"/>
                  </a:lnTo>
                  <a:lnTo>
                    <a:pt x="396612" y="892078"/>
                  </a:lnTo>
                  <a:lnTo>
                    <a:pt x="422203" y="855284"/>
                  </a:lnTo>
                  <a:lnTo>
                    <a:pt x="444230" y="811201"/>
                  </a:lnTo>
                  <a:lnTo>
                    <a:pt x="462451" y="760155"/>
                  </a:lnTo>
                  <a:lnTo>
                    <a:pt x="476621" y="702469"/>
                  </a:lnTo>
                  <a:lnTo>
                    <a:pt x="486498" y="638467"/>
                  </a:lnTo>
                  <a:lnTo>
                    <a:pt x="494941" y="604299"/>
                  </a:lnTo>
                  <a:lnTo>
                    <a:pt x="510555" y="571774"/>
                  </a:lnTo>
                  <a:lnTo>
                    <a:pt x="531090" y="540070"/>
                  </a:lnTo>
                  <a:lnTo>
                    <a:pt x="584849" y="466534"/>
                  </a:lnTo>
                  <a:lnTo>
                    <a:pt x="612640" y="420497"/>
                  </a:lnTo>
                  <a:lnTo>
                    <a:pt x="632845" y="368925"/>
                  </a:lnTo>
                  <a:lnTo>
                    <a:pt x="640651" y="310489"/>
                  </a:lnTo>
                  <a:lnTo>
                    <a:pt x="637555" y="261368"/>
                  </a:lnTo>
                  <a:lnTo>
                    <a:pt x="628456" y="215567"/>
                  </a:lnTo>
                  <a:lnTo>
                    <a:pt x="613640" y="173374"/>
                  </a:lnTo>
                  <a:lnTo>
                    <a:pt x="593394" y="135075"/>
                  </a:lnTo>
                  <a:lnTo>
                    <a:pt x="568003" y="100954"/>
                  </a:lnTo>
                  <a:lnTo>
                    <a:pt x="537752" y="71298"/>
                  </a:lnTo>
                  <a:lnTo>
                    <a:pt x="502928" y="46393"/>
                  </a:lnTo>
                  <a:lnTo>
                    <a:pt x="463815" y="26525"/>
                  </a:lnTo>
                  <a:lnTo>
                    <a:pt x="420701" y="11979"/>
                  </a:lnTo>
                  <a:lnTo>
                    <a:pt x="373870" y="3042"/>
                  </a:lnTo>
                  <a:lnTo>
                    <a:pt x="323608" y="0"/>
                  </a:lnTo>
                  <a:close/>
                </a:path>
              </a:pathLst>
            </a:custGeom>
            <a:solidFill>
              <a:srgbClr val="FFD0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090523" y="1028593"/>
              <a:ext cx="85735" cy="209359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9368320" y="837005"/>
              <a:ext cx="1038860" cy="960119"/>
            </a:xfrm>
            <a:custGeom>
              <a:avLst/>
              <a:gdLst/>
              <a:ahLst/>
              <a:cxnLst/>
              <a:rect l="l" t="t" r="r" b="b"/>
              <a:pathLst>
                <a:path w="1038859" h="960119">
                  <a:moveTo>
                    <a:pt x="498538" y="286435"/>
                  </a:moveTo>
                  <a:lnTo>
                    <a:pt x="492645" y="245427"/>
                  </a:lnTo>
                  <a:lnTo>
                    <a:pt x="475818" y="209499"/>
                  </a:lnTo>
                  <a:lnTo>
                    <a:pt x="449338" y="179705"/>
                  </a:lnTo>
                  <a:lnTo>
                    <a:pt x="414477" y="157099"/>
                  </a:lnTo>
                  <a:lnTo>
                    <a:pt x="372503" y="142760"/>
                  </a:lnTo>
                  <a:lnTo>
                    <a:pt x="324713" y="137744"/>
                  </a:lnTo>
                  <a:lnTo>
                    <a:pt x="286054" y="142328"/>
                  </a:lnTo>
                  <a:lnTo>
                    <a:pt x="248310" y="155511"/>
                  </a:lnTo>
                  <a:lnTo>
                    <a:pt x="213245" y="176491"/>
                  </a:lnTo>
                  <a:lnTo>
                    <a:pt x="182587" y="204444"/>
                  </a:lnTo>
                  <a:lnTo>
                    <a:pt x="145275" y="264706"/>
                  </a:lnTo>
                  <a:lnTo>
                    <a:pt x="136677" y="329069"/>
                  </a:lnTo>
                  <a:lnTo>
                    <a:pt x="142163" y="354749"/>
                  </a:lnTo>
                  <a:lnTo>
                    <a:pt x="152793" y="379501"/>
                  </a:lnTo>
                  <a:lnTo>
                    <a:pt x="167106" y="403631"/>
                  </a:lnTo>
                  <a:lnTo>
                    <a:pt x="183680" y="427469"/>
                  </a:lnTo>
                  <a:lnTo>
                    <a:pt x="206082" y="472986"/>
                  </a:lnTo>
                  <a:lnTo>
                    <a:pt x="215379" y="520255"/>
                  </a:lnTo>
                  <a:lnTo>
                    <a:pt x="213194" y="565683"/>
                  </a:lnTo>
                  <a:lnTo>
                    <a:pt x="201180" y="605663"/>
                  </a:lnTo>
                  <a:lnTo>
                    <a:pt x="193916" y="646201"/>
                  </a:lnTo>
                  <a:lnTo>
                    <a:pt x="207975" y="677037"/>
                  </a:lnTo>
                  <a:lnTo>
                    <a:pt x="236042" y="695794"/>
                  </a:lnTo>
                  <a:lnTo>
                    <a:pt x="270814" y="700125"/>
                  </a:lnTo>
                  <a:lnTo>
                    <a:pt x="305028" y="687666"/>
                  </a:lnTo>
                  <a:lnTo>
                    <a:pt x="325285" y="655751"/>
                  </a:lnTo>
                  <a:lnTo>
                    <a:pt x="328536" y="607034"/>
                  </a:lnTo>
                  <a:lnTo>
                    <a:pt x="319481" y="550532"/>
                  </a:lnTo>
                  <a:lnTo>
                    <a:pt x="302844" y="495249"/>
                  </a:lnTo>
                  <a:lnTo>
                    <a:pt x="283171" y="450418"/>
                  </a:lnTo>
                  <a:lnTo>
                    <a:pt x="282079" y="447141"/>
                  </a:lnTo>
                  <a:lnTo>
                    <a:pt x="279895" y="443865"/>
                  </a:lnTo>
                  <a:lnTo>
                    <a:pt x="278790" y="441680"/>
                  </a:lnTo>
                  <a:lnTo>
                    <a:pt x="278790" y="440588"/>
                  </a:lnTo>
                  <a:lnTo>
                    <a:pt x="270433" y="426872"/>
                  </a:lnTo>
                  <a:lnTo>
                    <a:pt x="245999" y="389204"/>
                  </a:lnTo>
                  <a:lnTo>
                    <a:pt x="233286" y="370636"/>
                  </a:lnTo>
                  <a:lnTo>
                    <a:pt x="222211" y="352983"/>
                  </a:lnTo>
                  <a:lnTo>
                    <a:pt x="214007" y="336778"/>
                  </a:lnTo>
                  <a:lnTo>
                    <a:pt x="209918" y="322516"/>
                  </a:lnTo>
                  <a:lnTo>
                    <a:pt x="210489" y="304977"/>
                  </a:lnTo>
                  <a:lnTo>
                    <a:pt x="224370" y="269468"/>
                  </a:lnTo>
                  <a:lnTo>
                    <a:pt x="256286" y="234810"/>
                  </a:lnTo>
                  <a:lnTo>
                    <a:pt x="301358" y="212877"/>
                  </a:lnTo>
                  <a:lnTo>
                    <a:pt x="324713" y="209905"/>
                  </a:lnTo>
                  <a:lnTo>
                    <a:pt x="361810" y="214490"/>
                  </a:lnTo>
                  <a:lnTo>
                    <a:pt x="394411" y="228498"/>
                  </a:lnTo>
                  <a:lnTo>
                    <a:pt x="417563" y="252336"/>
                  </a:lnTo>
                  <a:lnTo>
                    <a:pt x="426389" y="286435"/>
                  </a:lnTo>
                  <a:lnTo>
                    <a:pt x="429247" y="300367"/>
                  </a:lnTo>
                  <a:lnTo>
                    <a:pt x="437045" y="311848"/>
                  </a:lnTo>
                  <a:lnTo>
                    <a:pt x="448513" y="319646"/>
                  </a:lnTo>
                  <a:lnTo>
                    <a:pt x="462457" y="322516"/>
                  </a:lnTo>
                  <a:lnTo>
                    <a:pt x="476389" y="319646"/>
                  </a:lnTo>
                  <a:lnTo>
                    <a:pt x="487870" y="311848"/>
                  </a:lnTo>
                  <a:lnTo>
                    <a:pt x="495668" y="300367"/>
                  </a:lnTo>
                  <a:lnTo>
                    <a:pt x="498538" y="286435"/>
                  </a:lnTo>
                  <a:close/>
                </a:path>
                <a:path w="1038859" h="960119">
                  <a:moveTo>
                    <a:pt x="640651" y="310489"/>
                  </a:moveTo>
                  <a:lnTo>
                    <a:pt x="637552" y="261366"/>
                  </a:lnTo>
                  <a:lnTo>
                    <a:pt x="628459" y="215569"/>
                  </a:lnTo>
                  <a:lnTo>
                    <a:pt x="613638" y="173380"/>
                  </a:lnTo>
                  <a:lnTo>
                    <a:pt x="593394" y="135077"/>
                  </a:lnTo>
                  <a:lnTo>
                    <a:pt x="568007" y="100952"/>
                  </a:lnTo>
                  <a:lnTo>
                    <a:pt x="537756" y="71297"/>
                  </a:lnTo>
                  <a:lnTo>
                    <a:pt x="502932" y="46393"/>
                  </a:lnTo>
                  <a:lnTo>
                    <a:pt x="463816" y="26530"/>
                  </a:lnTo>
                  <a:lnTo>
                    <a:pt x="420700" y="11976"/>
                  </a:lnTo>
                  <a:lnTo>
                    <a:pt x="373875" y="3048"/>
                  </a:lnTo>
                  <a:lnTo>
                    <a:pt x="323608" y="0"/>
                  </a:lnTo>
                  <a:lnTo>
                    <a:pt x="275907" y="3517"/>
                  </a:lnTo>
                  <a:lnTo>
                    <a:pt x="230339" y="13741"/>
                  </a:lnTo>
                  <a:lnTo>
                    <a:pt x="187413" y="30162"/>
                  </a:lnTo>
                  <a:lnTo>
                    <a:pt x="147637" y="52260"/>
                  </a:lnTo>
                  <a:lnTo>
                    <a:pt x="111506" y="79552"/>
                  </a:lnTo>
                  <a:lnTo>
                    <a:pt x="79552" y="111506"/>
                  </a:lnTo>
                  <a:lnTo>
                    <a:pt x="52273" y="147624"/>
                  </a:lnTo>
                  <a:lnTo>
                    <a:pt x="30162" y="187401"/>
                  </a:lnTo>
                  <a:lnTo>
                    <a:pt x="13741" y="230339"/>
                  </a:lnTo>
                  <a:lnTo>
                    <a:pt x="3517" y="275907"/>
                  </a:lnTo>
                  <a:lnTo>
                    <a:pt x="0" y="323608"/>
                  </a:lnTo>
                  <a:lnTo>
                    <a:pt x="2870" y="337540"/>
                  </a:lnTo>
                  <a:lnTo>
                    <a:pt x="10668" y="349021"/>
                  </a:lnTo>
                  <a:lnTo>
                    <a:pt x="22136" y="356819"/>
                  </a:lnTo>
                  <a:lnTo>
                    <a:pt x="36080" y="359689"/>
                  </a:lnTo>
                  <a:lnTo>
                    <a:pt x="50025" y="356819"/>
                  </a:lnTo>
                  <a:lnTo>
                    <a:pt x="61506" y="349021"/>
                  </a:lnTo>
                  <a:lnTo>
                    <a:pt x="69291" y="337540"/>
                  </a:lnTo>
                  <a:lnTo>
                    <a:pt x="72161" y="323608"/>
                  </a:lnTo>
                  <a:lnTo>
                    <a:pt x="76212" y="278422"/>
                  </a:lnTo>
                  <a:lnTo>
                    <a:pt x="87896" y="235877"/>
                  </a:lnTo>
                  <a:lnTo>
                    <a:pt x="106502" y="196710"/>
                  </a:lnTo>
                  <a:lnTo>
                    <a:pt x="131305" y="161607"/>
                  </a:lnTo>
                  <a:lnTo>
                    <a:pt x="161620" y="131305"/>
                  </a:lnTo>
                  <a:lnTo>
                    <a:pt x="196710" y="106502"/>
                  </a:lnTo>
                  <a:lnTo>
                    <a:pt x="235877" y="87896"/>
                  </a:lnTo>
                  <a:lnTo>
                    <a:pt x="278422" y="76212"/>
                  </a:lnTo>
                  <a:lnTo>
                    <a:pt x="323608" y="72161"/>
                  </a:lnTo>
                  <a:lnTo>
                    <a:pt x="377456" y="76390"/>
                  </a:lnTo>
                  <a:lnTo>
                    <a:pt x="425526" y="88798"/>
                  </a:lnTo>
                  <a:lnTo>
                    <a:pt x="467398" y="108940"/>
                  </a:lnTo>
                  <a:lnTo>
                    <a:pt x="502640" y="136385"/>
                  </a:lnTo>
                  <a:lnTo>
                    <a:pt x="530796" y="170700"/>
                  </a:lnTo>
                  <a:lnTo>
                    <a:pt x="551459" y="211442"/>
                  </a:lnTo>
                  <a:lnTo>
                    <a:pt x="564172" y="258191"/>
                  </a:lnTo>
                  <a:lnTo>
                    <a:pt x="568502" y="310489"/>
                  </a:lnTo>
                  <a:lnTo>
                    <a:pt x="562457" y="352729"/>
                  </a:lnTo>
                  <a:lnTo>
                    <a:pt x="546366" y="391795"/>
                  </a:lnTo>
                  <a:lnTo>
                    <a:pt x="523303" y="429018"/>
                  </a:lnTo>
                  <a:lnTo>
                    <a:pt x="469392" y="502437"/>
                  </a:lnTo>
                  <a:lnTo>
                    <a:pt x="444690" y="541299"/>
                  </a:lnTo>
                  <a:lnTo>
                    <a:pt x="425323" y="583641"/>
                  </a:lnTo>
                  <a:lnTo>
                    <a:pt x="414350" y="630809"/>
                  </a:lnTo>
                  <a:lnTo>
                    <a:pt x="406171" y="684288"/>
                  </a:lnTo>
                  <a:lnTo>
                    <a:pt x="393687" y="736244"/>
                  </a:lnTo>
                  <a:lnTo>
                    <a:pt x="376809" y="784250"/>
                  </a:lnTo>
                  <a:lnTo>
                    <a:pt x="355358" y="825855"/>
                  </a:lnTo>
                  <a:lnTo>
                    <a:pt x="329234" y="858596"/>
                  </a:lnTo>
                  <a:lnTo>
                    <a:pt x="262382" y="887730"/>
                  </a:lnTo>
                  <a:lnTo>
                    <a:pt x="214541" y="879538"/>
                  </a:lnTo>
                  <a:lnTo>
                    <a:pt x="178244" y="857326"/>
                  </a:lnTo>
                  <a:lnTo>
                    <a:pt x="152971" y="824674"/>
                  </a:lnTo>
                  <a:lnTo>
                    <a:pt x="138188" y="785152"/>
                  </a:lnTo>
                  <a:lnTo>
                    <a:pt x="133375" y="742327"/>
                  </a:lnTo>
                  <a:lnTo>
                    <a:pt x="130505" y="728383"/>
                  </a:lnTo>
                  <a:lnTo>
                    <a:pt x="97307" y="706247"/>
                  </a:lnTo>
                  <a:lnTo>
                    <a:pt x="65024" y="728383"/>
                  </a:lnTo>
                  <a:lnTo>
                    <a:pt x="62318" y="742327"/>
                  </a:lnTo>
                  <a:lnTo>
                    <a:pt x="66522" y="788454"/>
                  </a:lnTo>
                  <a:lnTo>
                    <a:pt x="79057" y="832789"/>
                  </a:lnTo>
                  <a:lnTo>
                    <a:pt x="99847" y="873391"/>
                  </a:lnTo>
                  <a:lnTo>
                    <a:pt x="128765" y="908329"/>
                  </a:lnTo>
                  <a:lnTo>
                    <a:pt x="165747" y="935685"/>
                  </a:lnTo>
                  <a:lnTo>
                    <a:pt x="210680" y="953503"/>
                  </a:lnTo>
                  <a:lnTo>
                    <a:pt x="263474" y="959878"/>
                  </a:lnTo>
                  <a:lnTo>
                    <a:pt x="300888" y="955484"/>
                  </a:lnTo>
                  <a:lnTo>
                    <a:pt x="367703" y="921245"/>
                  </a:lnTo>
                  <a:lnTo>
                    <a:pt x="396621" y="892073"/>
                  </a:lnTo>
                  <a:lnTo>
                    <a:pt x="422211" y="855281"/>
                  </a:lnTo>
                  <a:lnTo>
                    <a:pt x="444233" y="811199"/>
                  </a:lnTo>
                  <a:lnTo>
                    <a:pt x="462457" y="760158"/>
                  </a:lnTo>
                  <a:lnTo>
                    <a:pt x="476631" y="702462"/>
                  </a:lnTo>
                  <a:lnTo>
                    <a:pt x="486498" y="638467"/>
                  </a:lnTo>
                  <a:lnTo>
                    <a:pt x="494944" y="604304"/>
                  </a:lnTo>
                  <a:lnTo>
                    <a:pt x="510565" y="571779"/>
                  </a:lnTo>
                  <a:lnTo>
                    <a:pt x="531088" y="540067"/>
                  </a:lnTo>
                  <a:lnTo>
                    <a:pt x="584847" y="466534"/>
                  </a:lnTo>
                  <a:lnTo>
                    <a:pt x="612648" y="420497"/>
                  </a:lnTo>
                  <a:lnTo>
                    <a:pt x="632853" y="368922"/>
                  </a:lnTo>
                  <a:lnTo>
                    <a:pt x="640651" y="310489"/>
                  </a:lnTo>
                  <a:close/>
                </a:path>
                <a:path w="1038859" h="960119">
                  <a:moveTo>
                    <a:pt x="923810" y="299554"/>
                  </a:moveTo>
                  <a:lnTo>
                    <a:pt x="920203" y="251828"/>
                  </a:lnTo>
                  <a:lnTo>
                    <a:pt x="909739" y="207175"/>
                  </a:lnTo>
                  <a:lnTo>
                    <a:pt x="892911" y="165798"/>
                  </a:lnTo>
                  <a:lnTo>
                    <a:pt x="870242" y="127914"/>
                  </a:lnTo>
                  <a:lnTo>
                    <a:pt x="847280" y="114109"/>
                  </a:lnTo>
                  <a:lnTo>
                    <a:pt x="833653" y="115468"/>
                  </a:lnTo>
                  <a:lnTo>
                    <a:pt x="821042" y="122453"/>
                  </a:lnTo>
                  <a:lnTo>
                    <a:pt x="818857" y="124637"/>
                  </a:lnTo>
                  <a:lnTo>
                    <a:pt x="811720" y="134086"/>
                  </a:lnTo>
                  <a:lnTo>
                    <a:pt x="808469" y="145275"/>
                  </a:lnTo>
                  <a:lnTo>
                    <a:pt x="809332" y="157073"/>
                  </a:lnTo>
                  <a:lnTo>
                    <a:pt x="814489" y="168363"/>
                  </a:lnTo>
                  <a:lnTo>
                    <a:pt x="831418" y="197612"/>
                  </a:lnTo>
                  <a:lnTo>
                    <a:pt x="844143" y="229311"/>
                  </a:lnTo>
                  <a:lnTo>
                    <a:pt x="852157" y="263067"/>
                  </a:lnTo>
                  <a:lnTo>
                    <a:pt x="854938" y="298462"/>
                  </a:lnTo>
                  <a:lnTo>
                    <a:pt x="852157" y="333857"/>
                  </a:lnTo>
                  <a:lnTo>
                    <a:pt x="844143" y="367614"/>
                  </a:lnTo>
                  <a:lnTo>
                    <a:pt x="831418" y="399313"/>
                  </a:lnTo>
                  <a:lnTo>
                    <a:pt x="814489" y="428561"/>
                  </a:lnTo>
                  <a:lnTo>
                    <a:pt x="809332" y="439851"/>
                  </a:lnTo>
                  <a:lnTo>
                    <a:pt x="833196" y="481469"/>
                  </a:lnTo>
                  <a:lnTo>
                    <a:pt x="846874" y="482815"/>
                  </a:lnTo>
                  <a:lnTo>
                    <a:pt x="859942" y="478624"/>
                  </a:lnTo>
                  <a:lnTo>
                    <a:pt x="870242" y="469011"/>
                  </a:lnTo>
                  <a:lnTo>
                    <a:pt x="892911" y="431152"/>
                  </a:lnTo>
                  <a:lnTo>
                    <a:pt x="909739" y="390017"/>
                  </a:lnTo>
                  <a:lnTo>
                    <a:pt x="920203" y="346011"/>
                  </a:lnTo>
                  <a:lnTo>
                    <a:pt x="923810" y="299554"/>
                  </a:lnTo>
                  <a:close/>
                </a:path>
                <a:path w="1038859" h="960119">
                  <a:moveTo>
                    <a:pt x="1038606" y="297370"/>
                  </a:moveTo>
                  <a:lnTo>
                    <a:pt x="1034999" y="242481"/>
                  </a:lnTo>
                  <a:lnTo>
                    <a:pt x="1024470" y="189699"/>
                  </a:lnTo>
                  <a:lnTo>
                    <a:pt x="1007440" y="139547"/>
                  </a:lnTo>
                  <a:lnTo>
                    <a:pt x="984313" y="92532"/>
                  </a:lnTo>
                  <a:lnTo>
                    <a:pt x="955522" y="49199"/>
                  </a:lnTo>
                  <a:lnTo>
                    <a:pt x="932281" y="36360"/>
                  </a:lnTo>
                  <a:lnTo>
                    <a:pt x="919226" y="37820"/>
                  </a:lnTo>
                  <a:lnTo>
                    <a:pt x="907415" y="44831"/>
                  </a:lnTo>
                  <a:lnTo>
                    <a:pt x="905230" y="47015"/>
                  </a:lnTo>
                  <a:lnTo>
                    <a:pt x="897648" y="57086"/>
                  </a:lnTo>
                  <a:lnTo>
                    <a:pt x="894562" y="68605"/>
                  </a:lnTo>
                  <a:lnTo>
                    <a:pt x="896010" y="80518"/>
                  </a:lnTo>
                  <a:lnTo>
                    <a:pt x="901954" y="91833"/>
                  </a:lnTo>
                  <a:lnTo>
                    <a:pt x="931164" y="137172"/>
                  </a:lnTo>
                  <a:lnTo>
                    <a:pt x="952779" y="187223"/>
                  </a:lnTo>
                  <a:lnTo>
                    <a:pt x="966216" y="240957"/>
                  </a:lnTo>
                  <a:lnTo>
                    <a:pt x="970826" y="297370"/>
                  </a:lnTo>
                  <a:lnTo>
                    <a:pt x="966050" y="353771"/>
                  </a:lnTo>
                  <a:lnTo>
                    <a:pt x="952373" y="407517"/>
                  </a:lnTo>
                  <a:lnTo>
                    <a:pt x="930694" y="457568"/>
                  </a:lnTo>
                  <a:lnTo>
                    <a:pt x="901954" y="502907"/>
                  </a:lnTo>
                  <a:lnTo>
                    <a:pt x="896162" y="514210"/>
                  </a:lnTo>
                  <a:lnTo>
                    <a:pt x="919391" y="556907"/>
                  </a:lnTo>
                  <a:lnTo>
                    <a:pt x="932688" y="558380"/>
                  </a:lnTo>
                  <a:lnTo>
                    <a:pt x="945388" y="554520"/>
                  </a:lnTo>
                  <a:lnTo>
                    <a:pt x="984313" y="502208"/>
                  </a:lnTo>
                  <a:lnTo>
                    <a:pt x="1007440" y="455193"/>
                  </a:lnTo>
                  <a:lnTo>
                    <a:pt x="1024470" y="405028"/>
                  </a:lnTo>
                  <a:lnTo>
                    <a:pt x="1034999" y="352247"/>
                  </a:lnTo>
                  <a:lnTo>
                    <a:pt x="1038606" y="297370"/>
                  </a:lnTo>
                  <a:close/>
                </a:path>
              </a:pathLst>
            </a:custGeom>
            <a:solidFill>
              <a:srgbClr val="1717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1" name="object 21"/>
          <p:cNvGrpSpPr/>
          <p:nvPr/>
        </p:nvGrpSpPr>
        <p:grpSpPr>
          <a:xfrm>
            <a:off x="4608005" y="406132"/>
            <a:ext cx="1409700" cy="1242695"/>
            <a:chOff x="4608005" y="406132"/>
            <a:chExt cx="1409700" cy="1242695"/>
          </a:xfrm>
        </p:grpSpPr>
        <p:sp>
          <p:nvSpPr>
            <p:cNvPr id="22" name="object 22"/>
            <p:cNvSpPr/>
            <p:nvPr/>
          </p:nvSpPr>
          <p:spPr>
            <a:xfrm>
              <a:off x="4683960" y="476361"/>
              <a:ext cx="1333500" cy="1172210"/>
            </a:xfrm>
            <a:custGeom>
              <a:avLst/>
              <a:gdLst/>
              <a:ahLst/>
              <a:cxnLst/>
              <a:rect l="l" t="t" r="r" b="b"/>
              <a:pathLst>
                <a:path w="1333500" h="1172210">
                  <a:moveTo>
                    <a:pt x="667025" y="0"/>
                  </a:moveTo>
                  <a:lnTo>
                    <a:pt x="634270" y="8339"/>
                  </a:lnTo>
                  <a:lnTo>
                    <a:pt x="608466" y="33356"/>
                  </a:lnTo>
                  <a:lnTo>
                    <a:pt x="9496" y="1071162"/>
                  </a:lnTo>
                  <a:lnTo>
                    <a:pt x="0" y="1105677"/>
                  </a:lnTo>
                  <a:lnTo>
                    <a:pt x="9127" y="1138247"/>
                  </a:lnTo>
                  <a:lnTo>
                    <a:pt x="33266" y="1162477"/>
                  </a:lnTo>
                  <a:lnTo>
                    <a:pt x="68805" y="1171975"/>
                  </a:lnTo>
                  <a:lnTo>
                    <a:pt x="1268205" y="1171975"/>
                  </a:lnTo>
                  <a:lnTo>
                    <a:pt x="1301191" y="1163313"/>
                  </a:lnTo>
                  <a:lnTo>
                    <a:pt x="1324173" y="1139361"/>
                  </a:lnTo>
                  <a:lnTo>
                    <a:pt x="1333254" y="1106513"/>
                  </a:lnTo>
                  <a:lnTo>
                    <a:pt x="1324542" y="1071162"/>
                  </a:lnTo>
                  <a:lnTo>
                    <a:pt x="725585" y="33356"/>
                  </a:lnTo>
                  <a:lnTo>
                    <a:pt x="699781" y="8339"/>
                  </a:lnTo>
                  <a:lnTo>
                    <a:pt x="667025" y="0"/>
                  </a:lnTo>
                  <a:close/>
                </a:path>
              </a:pathLst>
            </a:custGeom>
            <a:solidFill>
              <a:srgbClr val="FFD0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636885" y="435011"/>
              <a:ext cx="1299210" cy="1141730"/>
            </a:xfrm>
            <a:custGeom>
              <a:avLst/>
              <a:gdLst/>
              <a:ahLst/>
              <a:cxnLst/>
              <a:rect l="l" t="t" r="r" b="b"/>
              <a:pathLst>
                <a:path w="1299210" h="1141730">
                  <a:moveTo>
                    <a:pt x="1290174" y="1043368"/>
                  </a:moveTo>
                  <a:lnTo>
                    <a:pt x="706761" y="32499"/>
                  </a:lnTo>
                  <a:lnTo>
                    <a:pt x="681622" y="8124"/>
                  </a:lnTo>
                  <a:lnTo>
                    <a:pt x="649713" y="0"/>
                  </a:lnTo>
                  <a:lnTo>
                    <a:pt x="617804" y="8124"/>
                  </a:lnTo>
                  <a:lnTo>
                    <a:pt x="592664" y="32499"/>
                  </a:lnTo>
                  <a:lnTo>
                    <a:pt x="9252" y="1043368"/>
                  </a:lnTo>
                  <a:lnTo>
                    <a:pt x="0" y="1076987"/>
                  </a:lnTo>
                  <a:lnTo>
                    <a:pt x="8890" y="1108711"/>
                  </a:lnTo>
                  <a:lnTo>
                    <a:pt x="32401" y="1132313"/>
                  </a:lnTo>
                  <a:lnTo>
                    <a:pt x="67011" y="1141564"/>
                  </a:lnTo>
                  <a:lnTo>
                    <a:pt x="1235297" y="1141564"/>
                  </a:lnTo>
                  <a:lnTo>
                    <a:pt x="1267426" y="1133127"/>
                  </a:lnTo>
                  <a:lnTo>
                    <a:pt x="1289810" y="1109797"/>
                  </a:lnTo>
                  <a:lnTo>
                    <a:pt x="1298657" y="1077801"/>
                  </a:lnTo>
                  <a:lnTo>
                    <a:pt x="1290174" y="1043368"/>
                  </a:lnTo>
                  <a:close/>
                </a:path>
              </a:pathLst>
            </a:custGeom>
            <a:ln w="57759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193456" y="1240102"/>
              <a:ext cx="184835" cy="184848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5196339" y="779435"/>
              <a:ext cx="179070" cy="420370"/>
            </a:xfrm>
            <a:custGeom>
              <a:avLst/>
              <a:gdLst/>
              <a:ahLst/>
              <a:cxnLst/>
              <a:rect l="l" t="t" r="r" b="b"/>
              <a:pathLst>
                <a:path w="179070" h="420369">
                  <a:moveTo>
                    <a:pt x="177622" y="76530"/>
                  </a:moveTo>
                  <a:lnTo>
                    <a:pt x="142963" y="366801"/>
                  </a:lnTo>
                  <a:lnTo>
                    <a:pt x="127079" y="404345"/>
                  </a:lnTo>
                  <a:lnTo>
                    <a:pt x="89534" y="420230"/>
                  </a:lnTo>
                  <a:lnTo>
                    <a:pt x="69003" y="415943"/>
                  </a:lnTo>
                  <a:lnTo>
                    <a:pt x="51990" y="404345"/>
                  </a:lnTo>
                  <a:lnTo>
                    <a:pt x="40393" y="387333"/>
                  </a:lnTo>
                  <a:lnTo>
                    <a:pt x="36106" y="366801"/>
                  </a:lnTo>
                  <a:lnTo>
                    <a:pt x="1447" y="76530"/>
                  </a:lnTo>
                  <a:lnTo>
                    <a:pt x="0" y="64985"/>
                  </a:lnTo>
                  <a:lnTo>
                    <a:pt x="7085" y="39599"/>
                  </a:lnTo>
                  <a:lnTo>
                    <a:pt x="26355" y="18953"/>
                  </a:lnTo>
                  <a:lnTo>
                    <a:pt x="54831" y="5076"/>
                  </a:lnTo>
                  <a:lnTo>
                    <a:pt x="89534" y="0"/>
                  </a:lnTo>
                  <a:lnTo>
                    <a:pt x="124238" y="5076"/>
                  </a:lnTo>
                  <a:lnTo>
                    <a:pt x="152714" y="18953"/>
                  </a:lnTo>
                  <a:lnTo>
                    <a:pt x="171984" y="39599"/>
                  </a:lnTo>
                  <a:lnTo>
                    <a:pt x="179069" y="64985"/>
                  </a:lnTo>
                  <a:lnTo>
                    <a:pt x="177622" y="76530"/>
                  </a:lnTo>
                  <a:close/>
                </a:path>
              </a:pathLst>
            </a:custGeom>
            <a:ln w="57759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" name="object 26"/>
          <p:cNvGrpSpPr/>
          <p:nvPr/>
        </p:nvGrpSpPr>
        <p:grpSpPr>
          <a:xfrm>
            <a:off x="661616" y="1584004"/>
            <a:ext cx="10631170" cy="3950970"/>
            <a:chOff x="661616" y="1584004"/>
            <a:chExt cx="10631170" cy="3950970"/>
          </a:xfrm>
        </p:grpSpPr>
        <p:sp>
          <p:nvSpPr>
            <p:cNvPr id="27" name="object 27"/>
            <p:cNvSpPr/>
            <p:nvPr/>
          </p:nvSpPr>
          <p:spPr>
            <a:xfrm>
              <a:off x="9596831" y="3949890"/>
              <a:ext cx="1696085" cy="1584960"/>
            </a:xfrm>
            <a:custGeom>
              <a:avLst/>
              <a:gdLst/>
              <a:ahLst/>
              <a:cxnLst/>
              <a:rect l="l" t="t" r="r" b="b"/>
              <a:pathLst>
                <a:path w="1696084" h="1584960">
                  <a:moveTo>
                    <a:pt x="868311" y="287655"/>
                  </a:moveTo>
                  <a:lnTo>
                    <a:pt x="864552" y="240995"/>
                  </a:lnTo>
                  <a:lnTo>
                    <a:pt x="853643" y="196735"/>
                  </a:lnTo>
                  <a:lnTo>
                    <a:pt x="836206" y="155460"/>
                  </a:lnTo>
                  <a:lnTo>
                    <a:pt x="812812" y="117767"/>
                  </a:lnTo>
                  <a:lnTo>
                    <a:pt x="784059" y="84251"/>
                  </a:lnTo>
                  <a:lnTo>
                    <a:pt x="750544" y="55499"/>
                  </a:lnTo>
                  <a:lnTo>
                    <a:pt x="712851" y="32105"/>
                  </a:lnTo>
                  <a:lnTo>
                    <a:pt x="671576" y="14668"/>
                  </a:lnTo>
                  <a:lnTo>
                    <a:pt x="627316" y="3759"/>
                  </a:lnTo>
                  <a:lnTo>
                    <a:pt x="580656" y="0"/>
                  </a:lnTo>
                  <a:lnTo>
                    <a:pt x="533996" y="3759"/>
                  </a:lnTo>
                  <a:lnTo>
                    <a:pt x="489737" y="14668"/>
                  </a:lnTo>
                  <a:lnTo>
                    <a:pt x="448462" y="32105"/>
                  </a:lnTo>
                  <a:lnTo>
                    <a:pt x="410781" y="55499"/>
                  </a:lnTo>
                  <a:lnTo>
                    <a:pt x="377253" y="84251"/>
                  </a:lnTo>
                  <a:lnTo>
                    <a:pt x="348500" y="117767"/>
                  </a:lnTo>
                  <a:lnTo>
                    <a:pt x="325107" y="155460"/>
                  </a:lnTo>
                  <a:lnTo>
                    <a:pt x="307670" y="196735"/>
                  </a:lnTo>
                  <a:lnTo>
                    <a:pt x="296773" y="240995"/>
                  </a:lnTo>
                  <a:lnTo>
                    <a:pt x="293001" y="287655"/>
                  </a:lnTo>
                  <a:lnTo>
                    <a:pt x="296773" y="334314"/>
                  </a:lnTo>
                  <a:lnTo>
                    <a:pt x="307670" y="378574"/>
                  </a:lnTo>
                  <a:lnTo>
                    <a:pt x="325107" y="419849"/>
                  </a:lnTo>
                  <a:lnTo>
                    <a:pt x="348500" y="457530"/>
                  </a:lnTo>
                  <a:lnTo>
                    <a:pt x="377253" y="491058"/>
                  </a:lnTo>
                  <a:lnTo>
                    <a:pt x="410781" y="519811"/>
                  </a:lnTo>
                  <a:lnTo>
                    <a:pt x="448462" y="543204"/>
                  </a:lnTo>
                  <a:lnTo>
                    <a:pt x="489737" y="560641"/>
                  </a:lnTo>
                  <a:lnTo>
                    <a:pt x="533996" y="571538"/>
                  </a:lnTo>
                  <a:lnTo>
                    <a:pt x="580656" y="575310"/>
                  </a:lnTo>
                  <a:lnTo>
                    <a:pt x="627316" y="571538"/>
                  </a:lnTo>
                  <a:lnTo>
                    <a:pt x="671576" y="560641"/>
                  </a:lnTo>
                  <a:lnTo>
                    <a:pt x="712851" y="543204"/>
                  </a:lnTo>
                  <a:lnTo>
                    <a:pt x="750544" y="519811"/>
                  </a:lnTo>
                  <a:lnTo>
                    <a:pt x="784059" y="491058"/>
                  </a:lnTo>
                  <a:lnTo>
                    <a:pt x="812812" y="457530"/>
                  </a:lnTo>
                  <a:lnTo>
                    <a:pt x="836206" y="419849"/>
                  </a:lnTo>
                  <a:lnTo>
                    <a:pt x="853643" y="378574"/>
                  </a:lnTo>
                  <a:lnTo>
                    <a:pt x="864552" y="334314"/>
                  </a:lnTo>
                  <a:lnTo>
                    <a:pt x="868311" y="287655"/>
                  </a:lnTo>
                  <a:close/>
                </a:path>
                <a:path w="1696084" h="1584960">
                  <a:moveTo>
                    <a:pt x="1447190" y="1095222"/>
                  </a:moveTo>
                  <a:lnTo>
                    <a:pt x="1431378" y="1053795"/>
                  </a:lnTo>
                  <a:lnTo>
                    <a:pt x="1402524" y="1022413"/>
                  </a:lnTo>
                  <a:lnTo>
                    <a:pt x="1364272" y="1003757"/>
                  </a:lnTo>
                  <a:lnTo>
                    <a:pt x="1320342" y="1000531"/>
                  </a:lnTo>
                  <a:lnTo>
                    <a:pt x="1283665" y="1004163"/>
                  </a:lnTo>
                  <a:lnTo>
                    <a:pt x="1235748" y="1005560"/>
                  </a:lnTo>
                  <a:lnTo>
                    <a:pt x="1182954" y="1003350"/>
                  </a:lnTo>
                  <a:lnTo>
                    <a:pt x="1131608" y="996175"/>
                  </a:lnTo>
                  <a:lnTo>
                    <a:pt x="1088072" y="982662"/>
                  </a:lnTo>
                  <a:lnTo>
                    <a:pt x="1036027" y="918108"/>
                  </a:lnTo>
                  <a:lnTo>
                    <a:pt x="1014450" y="873366"/>
                  </a:lnTo>
                  <a:lnTo>
                    <a:pt x="998740" y="836155"/>
                  </a:lnTo>
                  <a:lnTo>
                    <a:pt x="977303" y="787920"/>
                  </a:lnTo>
                  <a:lnTo>
                    <a:pt x="956437" y="755065"/>
                  </a:lnTo>
                  <a:lnTo>
                    <a:pt x="927100" y="723252"/>
                  </a:lnTo>
                  <a:lnTo>
                    <a:pt x="887628" y="696061"/>
                  </a:lnTo>
                  <a:lnTo>
                    <a:pt x="836422" y="677113"/>
                  </a:lnTo>
                  <a:lnTo>
                    <a:pt x="771842" y="670001"/>
                  </a:lnTo>
                  <a:lnTo>
                    <a:pt x="407365" y="670001"/>
                  </a:lnTo>
                  <a:lnTo>
                    <a:pt x="361797" y="673862"/>
                  </a:lnTo>
                  <a:lnTo>
                    <a:pt x="319874" y="685482"/>
                  </a:lnTo>
                  <a:lnTo>
                    <a:pt x="281609" y="704837"/>
                  </a:lnTo>
                  <a:lnTo>
                    <a:pt x="247078" y="731939"/>
                  </a:lnTo>
                  <a:lnTo>
                    <a:pt x="216319" y="766775"/>
                  </a:lnTo>
                  <a:lnTo>
                    <a:pt x="189382" y="809358"/>
                  </a:lnTo>
                  <a:lnTo>
                    <a:pt x="148158" y="884605"/>
                  </a:lnTo>
                  <a:lnTo>
                    <a:pt x="120815" y="937996"/>
                  </a:lnTo>
                  <a:lnTo>
                    <a:pt x="96215" y="989660"/>
                  </a:lnTo>
                  <a:lnTo>
                    <a:pt x="75730" y="1038326"/>
                  </a:lnTo>
                  <a:lnTo>
                    <a:pt x="60744" y="1082713"/>
                  </a:lnTo>
                  <a:lnTo>
                    <a:pt x="50152" y="1129715"/>
                  </a:lnTo>
                  <a:lnTo>
                    <a:pt x="37439" y="1189583"/>
                  </a:lnTo>
                  <a:lnTo>
                    <a:pt x="0" y="1373936"/>
                  </a:lnTo>
                  <a:lnTo>
                    <a:pt x="609" y="1418183"/>
                  </a:lnTo>
                  <a:lnTo>
                    <a:pt x="16967" y="1457248"/>
                  </a:lnTo>
                  <a:lnTo>
                    <a:pt x="46723" y="1487258"/>
                  </a:lnTo>
                  <a:lnTo>
                    <a:pt x="87553" y="1504365"/>
                  </a:lnTo>
                  <a:lnTo>
                    <a:pt x="94691" y="1504365"/>
                  </a:lnTo>
                  <a:lnTo>
                    <a:pt x="101841" y="1506156"/>
                  </a:lnTo>
                  <a:lnTo>
                    <a:pt x="108991" y="1506156"/>
                  </a:lnTo>
                  <a:lnTo>
                    <a:pt x="146354" y="1499730"/>
                  </a:lnTo>
                  <a:lnTo>
                    <a:pt x="178879" y="1481582"/>
                  </a:lnTo>
                  <a:lnTo>
                    <a:pt x="203695" y="1453388"/>
                  </a:lnTo>
                  <a:lnTo>
                    <a:pt x="217970" y="1416824"/>
                  </a:lnTo>
                  <a:lnTo>
                    <a:pt x="229285" y="1358912"/>
                  </a:lnTo>
                  <a:lnTo>
                    <a:pt x="240741" y="1302473"/>
                  </a:lnTo>
                  <a:lnTo>
                    <a:pt x="253695" y="1240663"/>
                  </a:lnTo>
                  <a:lnTo>
                    <a:pt x="266357" y="1183220"/>
                  </a:lnTo>
                  <a:lnTo>
                    <a:pt x="276936" y="1139888"/>
                  </a:lnTo>
                  <a:lnTo>
                    <a:pt x="294792" y="1090968"/>
                  </a:lnTo>
                  <a:lnTo>
                    <a:pt x="323392" y="1032687"/>
                  </a:lnTo>
                  <a:lnTo>
                    <a:pt x="309092" y="1513306"/>
                  </a:lnTo>
                  <a:lnTo>
                    <a:pt x="313690" y="1541056"/>
                  </a:lnTo>
                  <a:lnTo>
                    <a:pt x="328523" y="1563776"/>
                  </a:lnTo>
                  <a:lnTo>
                    <a:pt x="351053" y="1579130"/>
                  </a:lnTo>
                  <a:lnTo>
                    <a:pt x="378777" y="1584769"/>
                  </a:lnTo>
                  <a:lnTo>
                    <a:pt x="786130" y="1584769"/>
                  </a:lnTo>
                  <a:lnTo>
                    <a:pt x="813841" y="1579130"/>
                  </a:lnTo>
                  <a:lnTo>
                    <a:pt x="836371" y="1563776"/>
                  </a:lnTo>
                  <a:lnTo>
                    <a:pt x="851192" y="1541056"/>
                  </a:lnTo>
                  <a:lnTo>
                    <a:pt x="855814" y="1513306"/>
                  </a:lnTo>
                  <a:lnTo>
                    <a:pt x="841514" y="1018400"/>
                  </a:lnTo>
                  <a:lnTo>
                    <a:pt x="863676" y="1056944"/>
                  </a:lnTo>
                  <a:lnTo>
                    <a:pt x="889800" y="1094371"/>
                  </a:lnTo>
                  <a:lnTo>
                    <a:pt x="920369" y="1129157"/>
                  </a:lnTo>
                  <a:lnTo>
                    <a:pt x="955916" y="1159725"/>
                  </a:lnTo>
                  <a:lnTo>
                    <a:pt x="996962" y="1184554"/>
                  </a:lnTo>
                  <a:lnTo>
                    <a:pt x="1058748" y="1206969"/>
                  </a:lnTo>
                  <a:lnTo>
                    <a:pt x="1123543" y="1220393"/>
                  </a:lnTo>
                  <a:lnTo>
                    <a:pt x="1187335" y="1226743"/>
                  </a:lnTo>
                  <a:lnTo>
                    <a:pt x="1246124" y="1227975"/>
                  </a:lnTo>
                  <a:lnTo>
                    <a:pt x="1295908" y="1226019"/>
                  </a:lnTo>
                  <a:lnTo>
                    <a:pt x="1352499" y="1220292"/>
                  </a:lnTo>
                  <a:lnTo>
                    <a:pt x="1394167" y="1205509"/>
                  </a:lnTo>
                  <a:lnTo>
                    <a:pt x="1425968" y="1177175"/>
                  </a:lnTo>
                  <a:lnTo>
                    <a:pt x="1444701" y="1139126"/>
                  </a:lnTo>
                  <a:lnTo>
                    <a:pt x="1447190" y="1095222"/>
                  </a:lnTo>
                  <a:close/>
                </a:path>
                <a:path w="1696084" h="1584960">
                  <a:moveTo>
                    <a:pt x="1695526" y="587806"/>
                  </a:moveTo>
                  <a:lnTo>
                    <a:pt x="1692109" y="541820"/>
                  </a:lnTo>
                  <a:lnTo>
                    <a:pt x="1682203" y="497776"/>
                  </a:lnTo>
                  <a:lnTo>
                    <a:pt x="1666278" y="456171"/>
                  </a:lnTo>
                  <a:lnTo>
                    <a:pt x="1644865" y="417537"/>
                  </a:lnTo>
                  <a:lnTo>
                    <a:pt x="1619758" y="384124"/>
                  </a:lnTo>
                  <a:lnTo>
                    <a:pt x="1587525" y="351218"/>
                  </a:lnTo>
                  <a:lnTo>
                    <a:pt x="1584756" y="349110"/>
                  </a:lnTo>
                  <a:lnTo>
                    <a:pt x="1584756" y="586016"/>
                  </a:lnTo>
                  <a:lnTo>
                    <a:pt x="1583118" y="612432"/>
                  </a:lnTo>
                  <a:lnTo>
                    <a:pt x="1578279" y="637832"/>
                  </a:lnTo>
                  <a:lnTo>
                    <a:pt x="1570443" y="661898"/>
                  </a:lnTo>
                  <a:lnTo>
                    <a:pt x="1559737" y="684288"/>
                  </a:lnTo>
                  <a:lnTo>
                    <a:pt x="1479346" y="603897"/>
                  </a:lnTo>
                  <a:lnTo>
                    <a:pt x="1479346" y="762901"/>
                  </a:lnTo>
                  <a:lnTo>
                    <a:pt x="1456956" y="773595"/>
                  </a:lnTo>
                  <a:lnTo>
                    <a:pt x="1432890" y="781431"/>
                  </a:lnTo>
                  <a:lnTo>
                    <a:pt x="1407490" y="786257"/>
                  </a:lnTo>
                  <a:lnTo>
                    <a:pt x="1381074" y="787908"/>
                  </a:lnTo>
                  <a:lnTo>
                    <a:pt x="1335011" y="783196"/>
                  </a:lnTo>
                  <a:lnTo>
                    <a:pt x="1292606" y="768362"/>
                  </a:lnTo>
                  <a:lnTo>
                    <a:pt x="1255115" y="744639"/>
                  </a:lnTo>
                  <a:lnTo>
                    <a:pt x="1223772" y="713295"/>
                  </a:lnTo>
                  <a:lnTo>
                    <a:pt x="1199832" y="675576"/>
                  </a:lnTo>
                  <a:lnTo>
                    <a:pt x="1184554" y="632739"/>
                  </a:lnTo>
                  <a:lnTo>
                    <a:pt x="1179182" y="586016"/>
                  </a:lnTo>
                  <a:lnTo>
                    <a:pt x="1180833" y="559612"/>
                  </a:lnTo>
                  <a:lnTo>
                    <a:pt x="1185672" y="534212"/>
                  </a:lnTo>
                  <a:lnTo>
                    <a:pt x="1193507" y="510146"/>
                  </a:lnTo>
                  <a:lnTo>
                    <a:pt x="1204201" y="487756"/>
                  </a:lnTo>
                  <a:lnTo>
                    <a:pt x="1479346" y="762901"/>
                  </a:lnTo>
                  <a:lnTo>
                    <a:pt x="1479346" y="603897"/>
                  </a:lnTo>
                  <a:lnTo>
                    <a:pt x="1363218" y="487756"/>
                  </a:lnTo>
                  <a:lnTo>
                    <a:pt x="1284605" y="409143"/>
                  </a:lnTo>
                  <a:lnTo>
                    <a:pt x="1306995" y="398449"/>
                  </a:lnTo>
                  <a:lnTo>
                    <a:pt x="1331048" y="390601"/>
                  </a:lnTo>
                  <a:lnTo>
                    <a:pt x="1356461" y="385775"/>
                  </a:lnTo>
                  <a:lnTo>
                    <a:pt x="1382864" y="384124"/>
                  </a:lnTo>
                  <a:lnTo>
                    <a:pt x="1428927" y="389496"/>
                  </a:lnTo>
                  <a:lnTo>
                    <a:pt x="1471333" y="404774"/>
                  </a:lnTo>
                  <a:lnTo>
                    <a:pt x="1508836" y="428713"/>
                  </a:lnTo>
                  <a:lnTo>
                    <a:pt x="1540179" y="460057"/>
                  </a:lnTo>
                  <a:lnTo>
                    <a:pt x="1564106" y="497547"/>
                  </a:lnTo>
                  <a:lnTo>
                    <a:pt x="1579384" y="539953"/>
                  </a:lnTo>
                  <a:lnTo>
                    <a:pt x="1584756" y="586016"/>
                  </a:lnTo>
                  <a:lnTo>
                    <a:pt x="1584756" y="349110"/>
                  </a:lnTo>
                  <a:lnTo>
                    <a:pt x="1552600" y="324561"/>
                  </a:lnTo>
                  <a:lnTo>
                    <a:pt x="1514170" y="302933"/>
                  </a:lnTo>
                  <a:lnTo>
                    <a:pt x="1472742" y="286842"/>
                  </a:lnTo>
                  <a:lnTo>
                    <a:pt x="1428813" y="276809"/>
                  </a:lnTo>
                  <a:lnTo>
                    <a:pt x="1382864" y="273354"/>
                  </a:lnTo>
                  <a:lnTo>
                    <a:pt x="1336522" y="276771"/>
                  </a:lnTo>
                  <a:lnTo>
                    <a:pt x="1292339" y="286689"/>
                  </a:lnTo>
                  <a:lnTo>
                    <a:pt x="1250784" y="302602"/>
                  </a:lnTo>
                  <a:lnTo>
                    <a:pt x="1212342" y="324027"/>
                  </a:lnTo>
                  <a:lnTo>
                    <a:pt x="1177480" y="350443"/>
                  </a:lnTo>
                  <a:lnTo>
                    <a:pt x="1146683" y="381355"/>
                  </a:lnTo>
                  <a:lnTo>
                    <a:pt x="1120419" y="416280"/>
                  </a:lnTo>
                  <a:lnTo>
                    <a:pt x="1099159" y="454710"/>
                  </a:lnTo>
                  <a:lnTo>
                    <a:pt x="1083398" y="496138"/>
                  </a:lnTo>
                  <a:lnTo>
                    <a:pt x="1073581" y="540080"/>
                  </a:lnTo>
                  <a:lnTo>
                    <a:pt x="1070203" y="586016"/>
                  </a:lnTo>
                  <a:lnTo>
                    <a:pt x="1073581" y="632002"/>
                  </a:lnTo>
                  <a:lnTo>
                    <a:pt x="1083398" y="676059"/>
                  </a:lnTo>
                  <a:lnTo>
                    <a:pt x="1099159" y="717651"/>
                  </a:lnTo>
                  <a:lnTo>
                    <a:pt x="1120419" y="756297"/>
                  </a:lnTo>
                  <a:lnTo>
                    <a:pt x="1146683" y="791451"/>
                  </a:lnTo>
                  <a:lnTo>
                    <a:pt x="1177480" y="822617"/>
                  </a:lnTo>
                  <a:lnTo>
                    <a:pt x="1212342" y="849274"/>
                  </a:lnTo>
                  <a:lnTo>
                    <a:pt x="1250784" y="870889"/>
                  </a:lnTo>
                  <a:lnTo>
                    <a:pt x="1292339" y="886980"/>
                  </a:lnTo>
                  <a:lnTo>
                    <a:pt x="1336522" y="897013"/>
                  </a:lnTo>
                  <a:lnTo>
                    <a:pt x="1382864" y="900468"/>
                  </a:lnTo>
                  <a:lnTo>
                    <a:pt x="1429207" y="897051"/>
                  </a:lnTo>
                  <a:lnTo>
                    <a:pt x="1473403" y="887133"/>
                  </a:lnTo>
                  <a:lnTo>
                    <a:pt x="1514944" y="871220"/>
                  </a:lnTo>
                  <a:lnTo>
                    <a:pt x="1553387" y="849807"/>
                  </a:lnTo>
                  <a:lnTo>
                    <a:pt x="1588249" y="823379"/>
                  </a:lnTo>
                  <a:lnTo>
                    <a:pt x="1619046" y="792467"/>
                  </a:lnTo>
                  <a:lnTo>
                    <a:pt x="1645310" y="757542"/>
                  </a:lnTo>
                  <a:lnTo>
                    <a:pt x="1666570" y="719112"/>
                  </a:lnTo>
                  <a:lnTo>
                    <a:pt x="1679829" y="684288"/>
                  </a:lnTo>
                  <a:lnTo>
                    <a:pt x="1682343" y="677684"/>
                  </a:lnTo>
                  <a:lnTo>
                    <a:pt x="1692148" y="633742"/>
                  </a:lnTo>
                  <a:lnTo>
                    <a:pt x="1695526" y="587806"/>
                  </a:lnTo>
                  <a:close/>
                </a:path>
              </a:pathLst>
            </a:custGeom>
            <a:solidFill>
              <a:srgbClr val="FFD0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9841319" y="3893124"/>
              <a:ext cx="575310" cy="575310"/>
            </a:xfrm>
            <a:custGeom>
              <a:avLst/>
              <a:gdLst/>
              <a:ahLst/>
              <a:cxnLst/>
              <a:rect l="l" t="t" r="r" b="b"/>
              <a:pathLst>
                <a:path w="575309" h="575310">
                  <a:moveTo>
                    <a:pt x="287654" y="0"/>
                  </a:moveTo>
                  <a:lnTo>
                    <a:pt x="334313" y="3765"/>
                  </a:lnTo>
                  <a:lnTo>
                    <a:pt x="378575" y="14665"/>
                  </a:lnTo>
                  <a:lnTo>
                    <a:pt x="419847" y="32108"/>
                  </a:lnTo>
                  <a:lnTo>
                    <a:pt x="457538" y="55501"/>
                  </a:lnTo>
                  <a:lnTo>
                    <a:pt x="491056" y="84253"/>
                  </a:lnTo>
                  <a:lnTo>
                    <a:pt x="519808" y="117771"/>
                  </a:lnTo>
                  <a:lnTo>
                    <a:pt x="543201" y="155462"/>
                  </a:lnTo>
                  <a:lnTo>
                    <a:pt x="560644" y="196734"/>
                  </a:lnTo>
                  <a:lnTo>
                    <a:pt x="571544" y="240996"/>
                  </a:lnTo>
                  <a:lnTo>
                    <a:pt x="575309" y="287654"/>
                  </a:lnTo>
                  <a:lnTo>
                    <a:pt x="571544" y="334313"/>
                  </a:lnTo>
                  <a:lnTo>
                    <a:pt x="560644" y="378575"/>
                  </a:lnTo>
                  <a:lnTo>
                    <a:pt x="543201" y="419847"/>
                  </a:lnTo>
                  <a:lnTo>
                    <a:pt x="519808" y="457538"/>
                  </a:lnTo>
                  <a:lnTo>
                    <a:pt x="491056" y="491056"/>
                  </a:lnTo>
                  <a:lnTo>
                    <a:pt x="457538" y="519808"/>
                  </a:lnTo>
                  <a:lnTo>
                    <a:pt x="419847" y="543201"/>
                  </a:lnTo>
                  <a:lnTo>
                    <a:pt x="378575" y="560644"/>
                  </a:lnTo>
                  <a:lnTo>
                    <a:pt x="334313" y="571544"/>
                  </a:lnTo>
                  <a:lnTo>
                    <a:pt x="287654" y="575309"/>
                  </a:lnTo>
                  <a:lnTo>
                    <a:pt x="240996" y="571544"/>
                  </a:lnTo>
                  <a:lnTo>
                    <a:pt x="196734" y="560644"/>
                  </a:lnTo>
                  <a:lnTo>
                    <a:pt x="155462" y="543201"/>
                  </a:lnTo>
                  <a:lnTo>
                    <a:pt x="117771" y="519808"/>
                  </a:lnTo>
                  <a:lnTo>
                    <a:pt x="84253" y="491056"/>
                  </a:lnTo>
                  <a:lnTo>
                    <a:pt x="55501" y="457538"/>
                  </a:lnTo>
                  <a:lnTo>
                    <a:pt x="32108" y="419847"/>
                  </a:lnTo>
                  <a:lnTo>
                    <a:pt x="14665" y="378575"/>
                  </a:lnTo>
                  <a:lnTo>
                    <a:pt x="3765" y="334313"/>
                  </a:lnTo>
                  <a:lnTo>
                    <a:pt x="0" y="287654"/>
                  </a:lnTo>
                  <a:lnTo>
                    <a:pt x="3765" y="240996"/>
                  </a:lnTo>
                  <a:lnTo>
                    <a:pt x="14665" y="196734"/>
                  </a:lnTo>
                  <a:lnTo>
                    <a:pt x="32108" y="155462"/>
                  </a:lnTo>
                  <a:lnTo>
                    <a:pt x="55501" y="117771"/>
                  </a:lnTo>
                  <a:lnTo>
                    <a:pt x="84253" y="84253"/>
                  </a:lnTo>
                  <a:lnTo>
                    <a:pt x="117771" y="55501"/>
                  </a:lnTo>
                  <a:lnTo>
                    <a:pt x="155462" y="32108"/>
                  </a:lnTo>
                  <a:lnTo>
                    <a:pt x="196734" y="14665"/>
                  </a:lnTo>
                  <a:lnTo>
                    <a:pt x="240996" y="3765"/>
                  </a:lnTo>
                  <a:lnTo>
                    <a:pt x="287654" y="0"/>
                  </a:lnTo>
                  <a:close/>
                </a:path>
              </a:pathLst>
            </a:custGeom>
            <a:ln w="49987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9548309" y="4563122"/>
              <a:ext cx="1447800" cy="915035"/>
            </a:xfrm>
            <a:custGeom>
              <a:avLst/>
              <a:gdLst/>
              <a:ahLst/>
              <a:cxnLst/>
              <a:rect l="l" t="t" r="r" b="b"/>
              <a:pathLst>
                <a:path w="1447800" h="915035">
                  <a:moveTo>
                    <a:pt x="1320342" y="330530"/>
                  </a:moveTo>
                  <a:lnTo>
                    <a:pt x="1283667" y="334161"/>
                  </a:lnTo>
                  <a:lnTo>
                    <a:pt x="1235756" y="335562"/>
                  </a:lnTo>
                  <a:lnTo>
                    <a:pt x="1182955" y="333360"/>
                  </a:lnTo>
                  <a:lnTo>
                    <a:pt x="1131611" y="326183"/>
                  </a:lnTo>
                  <a:lnTo>
                    <a:pt x="1088072" y="312661"/>
                  </a:lnTo>
                  <a:lnTo>
                    <a:pt x="1036039" y="248118"/>
                  </a:lnTo>
                  <a:lnTo>
                    <a:pt x="1014457" y="203367"/>
                  </a:lnTo>
                  <a:lnTo>
                    <a:pt x="998740" y="166154"/>
                  </a:lnTo>
                  <a:lnTo>
                    <a:pt x="992378" y="152088"/>
                  </a:lnTo>
                  <a:lnTo>
                    <a:pt x="986683" y="139360"/>
                  </a:lnTo>
                  <a:lnTo>
                    <a:pt x="981658" y="127970"/>
                  </a:lnTo>
                  <a:lnTo>
                    <a:pt x="977303" y="117919"/>
                  </a:lnTo>
                  <a:lnTo>
                    <a:pt x="956448" y="85070"/>
                  </a:lnTo>
                  <a:lnTo>
                    <a:pt x="927103" y="53253"/>
                  </a:lnTo>
                  <a:lnTo>
                    <a:pt x="887640" y="26068"/>
                  </a:lnTo>
                  <a:lnTo>
                    <a:pt x="836429" y="7117"/>
                  </a:lnTo>
                  <a:lnTo>
                    <a:pt x="771842" y="0"/>
                  </a:lnTo>
                  <a:lnTo>
                    <a:pt x="407365" y="0"/>
                  </a:lnTo>
                  <a:lnTo>
                    <a:pt x="361809" y="3871"/>
                  </a:lnTo>
                  <a:lnTo>
                    <a:pt x="319877" y="15485"/>
                  </a:lnTo>
                  <a:lnTo>
                    <a:pt x="281619" y="34840"/>
                  </a:lnTo>
                  <a:lnTo>
                    <a:pt x="247084" y="61938"/>
                  </a:lnTo>
                  <a:lnTo>
                    <a:pt x="216322" y="96777"/>
                  </a:lnTo>
                  <a:lnTo>
                    <a:pt x="189382" y="139357"/>
                  </a:lnTo>
                  <a:lnTo>
                    <a:pt x="148167" y="214608"/>
                  </a:lnTo>
                  <a:lnTo>
                    <a:pt x="120822" y="267995"/>
                  </a:lnTo>
                  <a:lnTo>
                    <a:pt x="96223" y="319666"/>
                  </a:lnTo>
                  <a:lnTo>
                    <a:pt x="75740" y="368334"/>
                  </a:lnTo>
                  <a:lnTo>
                    <a:pt x="60744" y="412711"/>
                  </a:lnTo>
                  <a:lnTo>
                    <a:pt x="50164" y="459721"/>
                  </a:lnTo>
                  <a:lnTo>
                    <a:pt x="37451" y="519583"/>
                  </a:lnTo>
                  <a:lnTo>
                    <a:pt x="24342" y="583117"/>
                  </a:lnTo>
                  <a:lnTo>
                    <a:pt x="12573" y="641141"/>
                  </a:lnTo>
                  <a:lnTo>
                    <a:pt x="3880" y="684474"/>
                  </a:lnTo>
                  <a:lnTo>
                    <a:pt x="0" y="703935"/>
                  </a:lnTo>
                  <a:lnTo>
                    <a:pt x="614" y="748189"/>
                  </a:lnTo>
                  <a:lnTo>
                    <a:pt x="16973" y="787247"/>
                  </a:lnTo>
                  <a:lnTo>
                    <a:pt x="46734" y="817256"/>
                  </a:lnTo>
                  <a:lnTo>
                    <a:pt x="87553" y="834364"/>
                  </a:lnTo>
                  <a:lnTo>
                    <a:pt x="94691" y="834364"/>
                  </a:lnTo>
                  <a:lnTo>
                    <a:pt x="101841" y="836155"/>
                  </a:lnTo>
                  <a:lnTo>
                    <a:pt x="108991" y="836155"/>
                  </a:lnTo>
                  <a:lnTo>
                    <a:pt x="146366" y="829733"/>
                  </a:lnTo>
                  <a:lnTo>
                    <a:pt x="178887" y="811587"/>
                  </a:lnTo>
                  <a:lnTo>
                    <a:pt x="203705" y="783391"/>
                  </a:lnTo>
                  <a:lnTo>
                    <a:pt x="217970" y="746823"/>
                  </a:lnTo>
                  <a:lnTo>
                    <a:pt x="221097" y="730278"/>
                  </a:lnTo>
                  <a:lnTo>
                    <a:pt x="229286" y="688919"/>
                  </a:lnTo>
                  <a:lnTo>
                    <a:pt x="240752" y="632472"/>
                  </a:lnTo>
                  <a:lnTo>
                    <a:pt x="253706" y="570666"/>
                  </a:lnTo>
                  <a:lnTo>
                    <a:pt x="266363" y="513229"/>
                  </a:lnTo>
                  <a:lnTo>
                    <a:pt x="276936" y="469887"/>
                  </a:lnTo>
                  <a:lnTo>
                    <a:pt x="294797" y="420978"/>
                  </a:lnTo>
                  <a:lnTo>
                    <a:pt x="323392" y="362686"/>
                  </a:lnTo>
                  <a:lnTo>
                    <a:pt x="309092" y="843305"/>
                  </a:lnTo>
                  <a:lnTo>
                    <a:pt x="313697" y="871053"/>
                  </a:lnTo>
                  <a:lnTo>
                    <a:pt x="328523" y="893776"/>
                  </a:lnTo>
                  <a:lnTo>
                    <a:pt x="351054" y="909129"/>
                  </a:lnTo>
                  <a:lnTo>
                    <a:pt x="378777" y="914768"/>
                  </a:lnTo>
                  <a:lnTo>
                    <a:pt x="786130" y="914768"/>
                  </a:lnTo>
                  <a:lnTo>
                    <a:pt x="813850" y="909129"/>
                  </a:lnTo>
                  <a:lnTo>
                    <a:pt x="836379" y="893776"/>
                  </a:lnTo>
                  <a:lnTo>
                    <a:pt x="851204" y="871053"/>
                  </a:lnTo>
                  <a:lnTo>
                    <a:pt x="855814" y="843305"/>
                  </a:lnTo>
                  <a:lnTo>
                    <a:pt x="841514" y="348399"/>
                  </a:lnTo>
                  <a:lnTo>
                    <a:pt x="863684" y="386945"/>
                  </a:lnTo>
                  <a:lnTo>
                    <a:pt x="889800" y="424379"/>
                  </a:lnTo>
                  <a:lnTo>
                    <a:pt x="920376" y="459155"/>
                  </a:lnTo>
                  <a:lnTo>
                    <a:pt x="955925" y="489728"/>
                  </a:lnTo>
                  <a:lnTo>
                    <a:pt x="996962" y="514553"/>
                  </a:lnTo>
                  <a:lnTo>
                    <a:pt x="1058753" y="536974"/>
                  </a:lnTo>
                  <a:lnTo>
                    <a:pt x="1123545" y="550393"/>
                  </a:lnTo>
                  <a:lnTo>
                    <a:pt x="1187336" y="556748"/>
                  </a:lnTo>
                  <a:lnTo>
                    <a:pt x="1246128" y="557977"/>
                  </a:lnTo>
                  <a:lnTo>
                    <a:pt x="1295919" y="556018"/>
                  </a:lnTo>
                  <a:lnTo>
                    <a:pt x="1352499" y="550291"/>
                  </a:lnTo>
                  <a:lnTo>
                    <a:pt x="1394178" y="535519"/>
                  </a:lnTo>
                  <a:lnTo>
                    <a:pt x="1425976" y="507182"/>
                  </a:lnTo>
                  <a:lnTo>
                    <a:pt x="1444708" y="469132"/>
                  </a:lnTo>
                  <a:lnTo>
                    <a:pt x="1447190" y="425221"/>
                  </a:lnTo>
                  <a:lnTo>
                    <a:pt x="1431390" y="383794"/>
                  </a:lnTo>
                  <a:lnTo>
                    <a:pt x="1402526" y="352415"/>
                  </a:lnTo>
                  <a:lnTo>
                    <a:pt x="1364281" y="333767"/>
                  </a:lnTo>
                  <a:lnTo>
                    <a:pt x="1320342" y="330530"/>
                  </a:lnTo>
                  <a:close/>
                </a:path>
              </a:pathLst>
            </a:custGeom>
            <a:ln w="49987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0618524" y="4166482"/>
              <a:ext cx="625475" cy="627380"/>
            </a:xfrm>
            <a:custGeom>
              <a:avLst/>
              <a:gdLst/>
              <a:ahLst/>
              <a:cxnLst/>
              <a:rect l="l" t="t" r="r" b="b"/>
              <a:pathLst>
                <a:path w="625475" h="627379">
                  <a:moveTo>
                    <a:pt x="312661" y="0"/>
                  </a:moveTo>
                  <a:lnTo>
                    <a:pt x="266317" y="3416"/>
                  </a:lnTo>
                  <a:lnTo>
                    <a:pt x="222131" y="13332"/>
                  </a:lnTo>
                  <a:lnTo>
                    <a:pt x="180580" y="29248"/>
                  </a:lnTo>
                  <a:lnTo>
                    <a:pt x="142137" y="50665"/>
                  </a:lnTo>
                  <a:lnTo>
                    <a:pt x="107278" y="77084"/>
                  </a:lnTo>
                  <a:lnTo>
                    <a:pt x="76478" y="108004"/>
                  </a:lnTo>
                  <a:lnTo>
                    <a:pt x="50213" y="142928"/>
                  </a:lnTo>
                  <a:lnTo>
                    <a:pt x="28957" y="181355"/>
                  </a:lnTo>
                  <a:lnTo>
                    <a:pt x="13186" y="222785"/>
                  </a:lnTo>
                  <a:lnTo>
                    <a:pt x="3375" y="266720"/>
                  </a:lnTo>
                  <a:lnTo>
                    <a:pt x="0" y="312661"/>
                  </a:lnTo>
                  <a:lnTo>
                    <a:pt x="3375" y="358646"/>
                  </a:lnTo>
                  <a:lnTo>
                    <a:pt x="13186" y="402697"/>
                  </a:lnTo>
                  <a:lnTo>
                    <a:pt x="28957" y="444299"/>
                  </a:lnTo>
                  <a:lnTo>
                    <a:pt x="50213" y="482937"/>
                  </a:lnTo>
                  <a:lnTo>
                    <a:pt x="76478" y="518096"/>
                  </a:lnTo>
                  <a:lnTo>
                    <a:pt x="107278" y="549259"/>
                  </a:lnTo>
                  <a:lnTo>
                    <a:pt x="142137" y="575912"/>
                  </a:lnTo>
                  <a:lnTo>
                    <a:pt x="180580" y="597539"/>
                  </a:lnTo>
                  <a:lnTo>
                    <a:pt x="222131" y="613625"/>
                  </a:lnTo>
                  <a:lnTo>
                    <a:pt x="266317" y="623655"/>
                  </a:lnTo>
                  <a:lnTo>
                    <a:pt x="312661" y="627113"/>
                  </a:lnTo>
                  <a:lnTo>
                    <a:pt x="359005" y="623697"/>
                  </a:lnTo>
                  <a:lnTo>
                    <a:pt x="403190" y="613781"/>
                  </a:lnTo>
                  <a:lnTo>
                    <a:pt x="444742" y="597864"/>
                  </a:lnTo>
                  <a:lnTo>
                    <a:pt x="483185" y="576447"/>
                  </a:lnTo>
                  <a:lnTo>
                    <a:pt x="518044" y="550029"/>
                  </a:lnTo>
                  <a:lnTo>
                    <a:pt x="548843" y="519108"/>
                  </a:lnTo>
                  <a:lnTo>
                    <a:pt x="575108" y="484184"/>
                  </a:lnTo>
                  <a:lnTo>
                    <a:pt x="596364" y="445758"/>
                  </a:lnTo>
                  <a:lnTo>
                    <a:pt x="612135" y="404327"/>
                  </a:lnTo>
                  <a:lnTo>
                    <a:pt x="621946" y="360392"/>
                  </a:lnTo>
                  <a:lnTo>
                    <a:pt x="625322" y="314452"/>
                  </a:lnTo>
                  <a:lnTo>
                    <a:pt x="621906" y="268469"/>
                  </a:lnTo>
                  <a:lnTo>
                    <a:pt x="611990" y="224420"/>
                  </a:lnTo>
                  <a:lnTo>
                    <a:pt x="596074" y="182818"/>
                  </a:lnTo>
                  <a:lnTo>
                    <a:pt x="574656" y="144180"/>
                  </a:lnTo>
                  <a:lnTo>
                    <a:pt x="548238" y="109022"/>
                  </a:lnTo>
                  <a:lnTo>
                    <a:pt x="517317" y="77857"/>
                  </a:lnTo>
                  <a:lnTo>
                    <a:pt x="482394" y="51203"/>
                  </a:lnTo>
                  <a:lnTo>
                    <a:pt x="443967" y="29575"/>
                  </a:lnTo>
                  <a:lnTo>
                    <a:pt x="402536" y="13488"/>
                  </a:lnTo>
                  <a:lnTo>
                    <a:pt x="358601" y="3458"/>
                  </a:lnTo>
                  <a:lnTo>
                    <a:pt x="312661" y="0"/>
                  </a:lnTo>
                  <a:close/>
                </a:path>
                <a:path w="625475" h="627379">
                  <a:moveTo>
                    <a:pt x="514553" y="312661"/>
                  </a:moveTo>
                  <a:lnTo>
                    <a:pt x="512906" y="339073"/>
                  </a:lnTo>
                  <a:lnTo>
                    <a:pt x="508077" y="364478"/>
                  </a:lnTo>
                  <a:lnTo>
                    <a:pt x="500231" y="388543"/>
                  </a:lnTo>
                  <a:lnTo>
                    <a:pt x="489534" y="410933"/>
                  </a:lnTo>
                  <a:lnTo>
                    <a:pt x="214401" y="135788"/>
                  </a:lnTo>
                  <a:lnTo>
                    <a:pt x="236783" y="125096"/>
                  </a:lnTo>
                  <a:lnTo>
                    <a:pt x="260845" y="117249"/>
                  </a:lnTo>
                  <a:lnTo>
                    <a:pt x="286249" y="112417"/>
                  </a:lnTo>
                  <a:lnTo>
                    <a:pt x="312661" y="110769"/>
                  </a:lnTo>
                  <a:lnTo>
                    <a:pt x="358722" y="116139"/>
                  </a:lnTo>
                  <a:lnTo>
                    <a:pt x="401127" y="131418"/>
                  </a:lnTo>
                  <a:lnTo>
                    <a:pt x="438626" y="155353"/>
                  </a:lnTo>
                  <a:lnTo>
                    <a:pt x="469969" y="186695"/>
                  </a:lnTo>
                  <a:lnTo>
                    <a:pt x="493904" y="224194"/>
                  </a:lnTo>
                  <a:lnTo>
                    <a:pt x="509182" y="266599"/>
                  </a:lnTo>
                  <a:lnTo>
                    <a:pt x="514553" y="312661"/>
                  </a:lnTo>
                  <a:close/>
                </a:path>
                <a:path w="625475" h="627379">
                  <a:moveTo>
                    <a:pt x="108978" y="312661"/>
                  </a:moveTo>
                  <a:lnTo>
                    <a:pt x="110626" y="286256"/>
                  </a:lnTo>
                  <a:lnTo>
                    <a:pt x="115458" y="260854"/>
                  </a:lnTo>
                  <a:lnTo>
                    <a:pt x="123305" y="236791"/>
                  </a:lnTo>
                  <a:lnTo>
                    <a:pt x="133997" y="214401"/>
                  </a:lnTo>
                  <a:lnTo>
                    <a:pt x="409143" y="489546"/>
                  </a:lnTo>
                  <a:lnTo>
                    <a:pt x="386753" y="500237"/>
                  </a:lnTo>
                  <a:lnTo>
                    <a:pt x="362688" y="508079"/>
                  </a:lnTo>
                  <a:lnTo>
                    <a:pt x="337282" y="512906"/>
                  </a:lnTo>
                  <a:lnTo>
                    <a:pt x="310870" y="514553"/>
                  </a:lnTo>
                  <a:lnTo>
                    <a:pt x="264809" y="509840"/>
                  </a:lnTo>
                  <a:lnTo>
                    <a:pt x="222403" y="495000"/>
                  </a:lnTo>
                  <a:lnTo>
                    <a:pt x="184905" y="471284"/>
                  </a:lnTo>
                  <a:lnTo>
                    <a:pt x="153562" y="439942"/>
                  </a:lnTo>
                  <a:lnTo>
                    <a:pt x="129627" y="402224"/>
                  </a:lnTo>
                  <a:lnTo>
                    <a:pt x="114349" y="359380"/>
                  </a:lnTo>
                  <a:lnTo>
                    <a:pt x="108978" y="312661"/>
                  </a:lnTo>
                  <a:close/>
                </a:path>
              </a:pathLst>
            </a:custGeom>
            <a:ln w="49987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" name="object 3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55277" y="2199144"/>
              <a:ext cx="152120" cy="152133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72689" y="2373007"/>
              <a:ext cx="108661" cy="108661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740143" y="1649323"/>
              <a:ext cx="1461135" cy="2065020"/>
            </a:xfrm>
            <a:custGeom>
              <a:avLst/>
              <a:gdLst/>
              <a:ahLst/>
              <a:cxnLst/>
              <a:rect l="l" t="t" r="r" b="b"/>
              <a:pathLst>
                <a:path w="1461135" h="2065020">
                  <a:moveTo>
                    <a:pt x="873861" y="895375"/>
                  </a:moveTo>
                  <a:lnTo>
                    <a:pt x="868819" y="845451"/>
                  </a:lnTo>
                  <a:lnTo>
                    <a:pt x="854392" y="798944"/>
                  </a:lnTo>
                  <a:lnTo>
                    <a:pt x="831545" y="756856"/>
                  </a:lnTo>
                  <a:lnTo>
                    <a:pt x="801293" y="720191"/>
                  </a:lnTo>
                  <a:lnTo>
                    <a:pt x="764628" y="689940"/>
                  </a:lnTo>
                  <a:lnTo>
                    <a:pt x="722541" y="667092"/>
                  </a:lnTo>
                  <a:lnTo>
                    <a:pt x="676033" y="652653"/>
                  </a:lnTo>
                  <a:lnTo>
                    <a:pt x="626110" y="647623"/>
                  </a:lnTo>
                  <a:lnTo>
                    <a:pt x="576173" y="652653"/>
                  </a:lnTo>
                  <a:lnTo>
                    <a:pt x="529666" y="667092"/>
                  </a:lnTo>
                  <a:lnTo>
                    <a:pt x="487591" y="689940"/>
                  </a:lnTo>
                  <a:lnTo>
                    <a:pt x="450926" y="720191"/>
                  </a:lnTo>
                  <a:lnTo>
                    <a:pt x="420662" y="756856"/>
                  </a:lnTo>
                  <a:lnTo>
                    <a:pt x="397827" y="798944"/>
                  </a:lnTo>
                  <a:lnTo>
                    <a:pt x="383387" y="845451"/>
                  </a:lnTo>
                  <a:lnTo>
                    <a:pt x="378358" y="895375"/>
                  </a:lnTo>
                  <a:lnTo>
                    <a:pt x="383387" y="945311"/>
                  </a:lnTo>
                  <a:lnTo>
                    <a:pt x="397827" y="991819"/>
                  </a:lnTo>
                  <a:lnTo>
                    <a:pt x="420662" y="1033894"/>
                  </a:lnTo>
                  <a:lnTo>
                    <a:pt x="450926" y="1070559"/>
                  </a:lnTo>
                  <a:lnTo>
                    <a:pt x="487591" y="1100810"/>
                  </a:lnTo>
                  <a:lnTo>
                    <a:pt x="529666" y="1123657"/>
                  </a:lnTo>
                  <a:lnTo>
                    <a:pt x="576173" y="1138097"/>
                  </a:lnTo>
                  <a:lnTo>
                    <a:pt x="626110" y="1143127"/>
                  </a:lnTo>
                  <a:lnTo>
                    <a:pt x="676033" y="1138097"/>
                  </a:lnTo>
                  <a:lnTo>
                    <a:pt x="722541" y="1123657"/>
                  </a:lnTo>
                  <a:lnTo>
                    <a:pt x="764628" y="1100810"/>
                  </a:lnTo>
                  <a:lnTo>
                    <a:pt x="801293" y="1070559"/>
                  </a:lnTo>
                  <a:lnTo>
                    <a:pt x="831545" y="1033894"/>
                  </a:lnTo>
                  <a:lnTo>
                    <a:pt x="854392" y="991819"/>
                  </a:lnTo>
                  <a:lnTo>
                    <a:pt x="868819" y="945311"/>
                  </a:lnTo>
                  <a:lnTo>
                    <a:pt x="873861" y="895375"/>
                  </a:lnTo>
                  <a:close/>
                </a:path>
                <a:path w="1461135" h="2065020">
                  <a:moveTo>
                    <a:pt x="1253464" y="1815858"/>
                  </a:moveTo>
                  <a:lnTo>
                    <a:pt x="932535" y="1271358"/>
                  </a:lnTo>
                  <a:lnTo>
                    <a:pt x="898029" y="1237932"/>
                  </a:lnTo>
                  <a:lnTo>
                    <a:pt x="852119" y="1225715"/>
                  </a:lnTo>
                  <a:lnTo>
                    <a:pt x="402259" y="1225715"/>
                  </a:lnTo>
                  <a:lnTo>
                    <a:pt x="355536" y="1237932"/>
                  </a:lnTo>
                  <a:lnTo>
                    <a:pt x="321843" y="1271358"/>
                  </a:lnTo>
                  <a:lnTo>
                    <a:pt x="13246" y="1779905"/>
                  </a:lnTo>
                  <a:lnTo>
                    <a:pt x="0" y="1814639"/>
                  </a:lnTo>
                  <a:lnTo>
                    <a:pt x="1828" y="1850796"/>
                  </a:lnTo>
                  <a:lnTo>
                    <a:pt x="45834" y="1910295"/>
                  </a:lnTo>
                  <a:lnTo>
                    <a:pt x="82816" y="1922526"/>
                  </a:lnTo>
                  <a:lnTo>
                    <a:pt x="95821" y="1923338"/>
                  </a:lnTo>
                  <a:lnTo>
                    <a:pt x="119697" y="1920176"/>
                  </a:lnTo>
                  <a:lnTo>
                    <a:pt x="141732" y="1911108"/>
                  </a:lnTo>
                  <a:lnTo>
                    <a:pt x="160921" y="1896745"/>
                  </a:lnTo>
                  <a:lnTo>
                    <a:pt x="176237" y="1877707"/>
                  </a:lnTo>
                  <a:lnTo>
                    <a:pt x="354444" y="1582140"/>
                  </a:lnTo>
                  <a:lnTo>
                    <a:pt x="354444" y="1975497"/>
                  </a:lnTo>
                  <a:lnTo>
                    <a:pt x="361340" y="2010498"/>
                  </a:lnTo>
                  <a:lnTo>
                    <a:pt x="380250" y="2038794"/>
                  </a:lnTo>
                  <a:lnTo>
                    <a:pt x="408533" y="2057704"/>
                  </a:lnTo>
                  <a:lnTo>
                    <a:pt x="443547" y="2064600"/>
                  </a:lnTo>
                  <a:lnTo>
                    <a:pt x="808659" y="2064600"/>
                  </a:lnTo>
                  <a:lnTo>
                    <a:pt x="843673" y="2057704"/>
                  </a:lnTo>
                  <a:lnTo>
                    <a:pt x="871956" y="2038794"/>
                  </a:lnTo>
                  <a:lnTo>
                    <a:pt x="890866" y="2010498"/>
                  </a:lnTo>
                  <a:lnTo>
                    <a:pt x="897763" y="1975497"/>
                  </a:lnTo>
                  <a:lnTo>
                    <a:pt x="897763" y="1582140"/>
                  </a:lnTo>
                  <a:lnTo>
                    <a:pt x="1078141" y="1877707"/>
                  </a:lnTo>
                  <a:lnTo>
                    <a:pt x="1104023" y="1904796"/>
                  </a:lnTo>
                  <a:lnTo>
                    <a:pt x="1136827" y="1920074"/>
                  </a:lnTo>
                  <a:lnTo>
                    <a:pt x="1172883" y="1922322"/>
                  </a:lnTo>
                  <a:lnTo>
                    <a:pt x="1208544" y="1910295"/>
                  </a:lnTo>
                  <a:lnTo>
                    <a:pt x="1236560" y="1885340"/>
                  </a:lnTo>
                  <a:lnTo>
                    <a:pt x="1251737" y="1852434"/>
                  </a:lnTo>
                  <a:lnTo>
                    <a:pt x="1253464" y="1815858"/>
                  </a:lnTo>
                  <a:close/>
                </a:path>
                <a:path w="1461135" h="2065020">
                  <a:moveTo>
                    <a:pt x="1460639" y="236880"/>
                  </a:moveTo>
                  <a:lnTo>
                    <a:pt x="1453692" y="190779"/>
                  </a:lnTo>
                  <a:lnTo>
                    <a:pt x="1434211" y="150329"/>
                  </a:lnTo>
                  <a:lnTo>
                    <a:pt x="1404315" y="117487"/>
                  </a:lnTo>
                  <a:lnTo>
                    <a:pt x="1366062" y="94234"/>
                  </a:lnTo>
                  <a:lnTo>
                    <a:pt x="1321549" y="82575"/>
                  </a:lnTo>
                  <a:lnTo>
                    <a:pt x="1297419" y="48577"/>
                  </a:lnTo>
                  <a:lnTo>
                    <a:pt x="1265326" y="22542"/>
                  </a:lnTo>
                  <a:lnTo>
                    <a:pt x="1227124" y="5867"/>
                  </a:lnTo>
                  <a:lnTo>
                    <a:pt x="1184630" y="0"/>
                  </a:lnTo>
                  <a:lnTo>
                    <a:pt x="1149756" y="4279"/>
                  </a:lnTo>
                  <a:lnTo>
                    <a:pt x="1117536" y="16294"/>
                  </a:lnTo>
                  <a:lnTo>
                    <a:pt x="1088974" y="34836"/>
                  </a:lnTo>
                  <a:lnTo>
                    <a:pt x="1065098" y="58674"/>
                  </a:lnTo>
                  <a:lnTo>
                    <a:pt x="1043571" y="39281"/>
                  </a:lnTo>
                  <a:lnTo>
                    <a:pt x="1018387" y="24168"/>
                  </a:lnTo>
                  <a:lnTo>
                    <a:pt x="989926" y="14351"/>
                  </a:lnTo>
                  <a:lnTo>
                    <a:pt x="958608" y="10858"/>
                  </a:lnTo>
                  <a:lnTo>
                    <a:pt x="907503" y="20434"/>
                  </a:lnTo>
                  <a:lnTo>
                    <a:pt x="864349" y="46710"/>
                  </a:lnTo>
                  <a:lnTo>
                    <a:pt x="833005" y="86029"/>
                  </a:lnTo>
                  <a:lnTo>
                    <a:pt x="817346" y="134734"/>
                  </a:lnTo>
                  <a:lnTo>
                    <a:pt x="773785" y="153403"/>
                  </a:lnTo>
                  <a:lnTo>
                    <a:pt x="739394" y="184721"/>
                  </a:lnTo>
                  <a:lnTo>
                    <a:pt x="716800" y="225806"/>
                  </a:lnTo>
                  <a:lnTo>
                    <a:pt x="708685" y="273824"/>
                  </a:lnTo>
                  <a:lnTo>
                    <a:pt x="715886" y="318782"/>
                  </a:lnTo>
                  <a:lnTo>
                    <a:pt x="736028" y="358114"/>
                  </a:lnTo>
                  <a:lnTo>
                    <a:pt x="766902" y="389305"/>
                  </a:lnTo>
                  <a:lnTo>
                    <a:pt x="806335" y="409854"/>
                  </a:lnTo>
                  <a:lnTo>
                    <a:pt x="852119" y="417258"/>
                  </a:lnTo>
                  <a:lnTo>
                    <a:pt x="862990" y="417258"/>
                  </a:lnTo>
                  <a:lnTo>
                    <a:pt x="884618" y="451929"/>
                  </a:lnTo>
                  <a:lnTo>
                    <a:pt x="915428" y="479463"/>
                  </a:lnTo>
                  <a:lnTo>
                    <a:pt x="953147" y="497636"/>
                  </a:lnTo>
                  <a:lnTo>
                    <a:pt x="995553" y="504190"/>
                  </a:lnTo>
                  <a:lnTo>
                    <a:pt x="1027214" y="500659"/>
                  </a:lnTo>
                  <a:lnTo>
                    <a:pt x="1056411" y="490601"/>
                  </a:lnTo>
                  <a:lnTo>
                    <a:pt x="1082357" y="474853"/>
                  </a:lnTo>
                  <a:lnTo>
                    <a:pt x="1104226" y="454202"/>
                  </a:lnTo>
                  <a:lnTo>
                    <a:pt x="1127760" y="477697"/>
                  </a:lnTo>
                  <a:lnTo>
                    <a:pt x="1155573" y="495490"/>
                  </a:lnTo>
                  <a:lnTo>
                    <a:pt x="1187043" y="506768"/>
                  </a:lnTo>
                  <a:lnTo>
                    <a:pt x="1221574" y="510717"/>
                  </a:lnTo>
                  <a:lnTo>
                    <a:pt x="1265339" y="504240"/>
                  </a:lnTo>
                  <a:lnTo>
                    <a:pt x="1304099" y="486092"/>
                  </a:lnTo>
                  <a:lnTo>
                    <a:pt x="1335963" y="458127"/>
                  </a:lnTo>
                  <a:lnTo>
                    <a:pt x="1359077" y="422249"/>
                  </a:lnTo>
                  <a:lnTo>
                    <a:pt x="1371536" y="380314"/>
                  </a:lnTo>
                  <a:lnTo>
                    <a:pt x="1406550" y="355765"/>
                  </a:lnTo>
                  <a:lnTo>
                    <a:pt x="1434833" y="322453"/>
                  </a:lnTo>
                  <a:lnTo>
                    <a:pt x="1453756" y="282206"/>
                  </a:lnTo>
                  <a:lnTo>
                    <a:pt x="1460639" y="236880"/>
                  </a:lnTo>
                  <a:close/>
                </a:path>
              </a:pathLst>
            </a:custGeom>
            <a:solidFill>
              <a:srgbClr val="FFD0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" name="object 3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94153" y="2133837"/>
              <a:ext cx="284694" cy="332510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1395296" y="1608998"/>
              <a:ext cx="752475" cy="511175"/>
            </a:xfrm>
            <a:custGeom>
              <a:avLst/>
              <a:gdLst/>
              <a:ahLst/>
              <a:cxnLst/>
              <a:rect l="l" t="t" r="r" b="b"/>
              <a:pathLst>
                <a:path w="752475" h="511175">
                  <a:moveTo>
                    <a:pt x="751954" y="236880"/>
                  </a:moveTo>
                  <a:lnTo>
                    <a:pt x="744999" y="190787"/>
                  </a:lnTo>
                  <a:lnTo>
                    <a:pt x="725525" y="150330"/>
                  </a:lnTo>
                  <a:lnTo>
                    <a:pt x="695619" y="117489"/>
                  </a:lnTo>
                  <a:lnTo>
                    <a:pt x="657370" y="94243"/>
                  </a:lnTo>
                  <a:lnTo>
                    <a:pt x="612863" y="82575"/>
                  </a:lnTo>
                  <a:lnTo>
                    <a:pt x="588723" y="48584"/>
                  </a:lnTo>
                  <a:lnTo>
                    <a:pt x="556634" y="22542"/>
                  </a:lnTo>
                  <a:lnTo>
                    <a:pt x="518430" y="5872"/>
                  </a:lnTo>
                  <a:lnTo>
                    <a:pt x="475945" y="0"/>
                  </a:lnTo>
                  <a:lnTo>
                    <a:pt x="441069" y="4277"/>
                  </a:lnTo>
                  <a:lnTo>
                    <a:pt x="408844" y="16297"/>
                  </a:lnTo>
                  <a:lnTo>
                    <a:pt x="380286" y="34836"/>
                  </a:lnTo>
                  <a:lnTo>
                    <a:pt x="356412" y="58673"/>
                  </a:lnTo>
                  <a:lnTo>
                    <a:pt x="334887" y="39281"/>
                  </a:lnTo>
                  <a:lnTo>
                    <a:pt x="309692" y="24169"/>
                  </a:lnTo>
                  <a:lnTo>
                    <a:pt x="281235" y="14355"/>
                  </a:lnTo>
                  <a:lnTo>
                    <a:pt x="249923" y="10858"/>
                  </a:lnTo>
                  <a:lnTo>
                    <a:pt x="198818" y="20434"/>
                  </a:lnTo>
                  <a:lnTo>
                    <a:pt x="155660" y="46716"/>
                  </a:lnTo>
                  <a:lnTo>
                    <a:pt x="124318" y="86039"/>
                  </a:lnTo>
                  <a:lnTo>
                    <a:pt x="108661" y="134734"/>
                  </a:lnTo>
                  <a:lnTo>
                    <a:pt x="65097" y="153411"/>
                  </a:lnTo>
                  <a:lnTo>
                    <a:pt x="30699" y="184719"/>
                  </a:lnTo>
                  <a:lnTo>
                    <a:pt x="8116" y="225808"/>
                  </a:lnTo>
                  <a:lnTo>
                    <a:pt x="0" y="273824"/>
                  </a:lnTo>
                  <a:lnTo>
                    <a:pt x="7198" y="318787"/>
                  </a:lnTo>
                  <a:lnTo>
                    <a:pt x="27332" y="358115"/>
                  </a:lnTo>
                  <a:lnTo>
                    <a:pt x="58210" y="389304"/>
                  </a:lnTo>
                  <a:lnTo>
                    <a:pt x="97641" y="409852"/>
                  </a:lnTo>
                  <a:lnTo>
                    <a:pt x="143433" y="417258"/>
                  </a:lnTo>
                  <a:lnTo>
                    <a:pt x="154305" y="417258"/>
                  </a:lnTo>
                  <a:lnTo>
                    <a:pt x="175934" y="451929"/>
                  </a:lnTo>
                  <a:lnTo>
                    <a:pt x="206732" y="479469"/>
                  </a:lnTo>
                  <a:lnTo>
                    <a:pt x="244457" y="497636"/>
                  </a:lnTo>
                  <a:lnTo>
                    <a:pt x="286867" y="504189"/>
                  </a:lnTo>
                  <a:lnTo>
                    <a:pt x="318519" y="500658"/>
                  </a:lnTo>
                  <a:lnTo>
                    <a:pt x="347724" y="490607"/>
                  </a:lnTo>
                  <a:lnTo>
                    <a:pt x="373669" y="474850"/>
                  </a:lnTo>
                  <a:lnTo>
                    <a:pt x="395541" y="454202"/>
                  </a:lnTo>
                  <a:lnTo>
                    <a:pt x="419070" y="477702"/>
                  </a:lnTo>
                  <a:lnTo>
                    <a:pt x="446881" y="495500"/>
                  </a:lnTo>
                  <a:lnTo>
                    <a:pt x="478358" y="506777"/>
                  </a:lnTo>
                  <a:lnTo>
                    <a:pt x="512889" y="510717"/>
                  </a:lnTo>
                  <a:lnTo>
                    <a:pt x="556653" y="504249"/>
                  </a:lnTo>
                  <a:lnTo>
                    <a:pt x="595408" y="486095"/>
                  </a:lnTo>
                  <a:lnTo>
                    <a:pt x="627277" y="458136"/>
                  </a:lnTo>
                  <a:lnTo>
                    <a:pt x="650383" y="422249"/>
                  </a:lnTo>
                  <a:lnTo>
                    <a:pt x="662851" y="380314"/>
                  </a:lnTo>
                  <a:lnTo>
                    <a:pt x="697861" y="355766"/>
                  </a:lnTo>
                  <a:lnTo>
                    <a:pt x="726147" y="322456"/>
                  </a:lnTo>
                  <a:lnTo>
                    <a:pt x="745061" y="282216"/>
                  </a:lnTo>
                  <a:lnTo>
                    <a:pt x="751954" y="236880"/>
                  </a:lnTo>
                  <a:close/>
                </a:path>
              </a:pathLst>
            </a:custGeom>
            <a:ln w="49987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1064962" y="2256628"/>
              <a:ext cx="495934" cy="495934"/>
            </a:xfrm>
            <a:custGeom>
              <a:avLst/>
              <a:gdLst/>
              <a:ahLst/>
              <a:cxnLst/>
              <a:rect l="l" t="t" r="r" b="b"/>
              <a:pathLst>
                <a:path w="495934" h="495935">
                  <a:moveTo>
                    <a:pt x="247751" y="0"/>
                  </a:moveTo>
                  <a:lnTo>
                    <a:pt x="297682" y="5033"/>
                  </a:lnTo>
                  <a:lnTo>
                    <a:pt x="344187" y="19469"/>
                  </a:lnTo>
                  <a:lnTo>
                    <a:pt x="386272" y="42311"/>
                  </a:lnTo>
                  <a:lnTo>
                    <a:pt x="422938" y="72564"/>
                  </a:lnTo>
                  <a:lnTo>
                    <a:pt x="453191" y="109231"/>
                  </a:lnTo>
                  <a:lnTo>
                    <a:pt x="476033" y="151315"/>
                  </a:lnTo>
                  <a:lnTo>
                    <a:pt x="490469" y="197820"/>
                  </a:lnTo>
                  <a:lnTo>
                    <a:pt x="495503" y="247751"/>
                  </a:lnTo>
                  <a:lnTo>
                    <a:pt x="490469" y="297682"/>
                  </a:lnTo>
                  <a:lnTo>
                    <a:pt x="476033" y="344187"/>
                  </a:lnTo>
                  <a:lnTo>
                    <a:pt x="453191" y="386272"/>
                  </a:lnTo>
                  <a:lnTo>
                    <a:pt x="422938" y="422938"/>
                  </a:lnTo>
                  <a:lnTo>
                    <a:pt x="386272" y="453191"/>
                  </a:lnTo>
                  <a:lnTo>
                    <a:pt x="344187" y="476033"/>
                  </a:lnTo>
                  <a:lnTo>
                    <a:pt x="297682" y="490469"/>
                  </a:lnTo>
                  <a:lnTo>
                    <a:pt x="247751" y="495503"/>
                  </a:lnTo>
                  <a:lnTo>
                    <a:pt x="197820" y="490469"/>
                  </a:lnTo>
                  <a:lnTo>
                    <a:pt x="151315" y="476033"/>
                  </a:lnTo>
                  <a:lnTo>
                    <a:pt x="109231" y="453191"/>
                  </a:lnTo>
                  <a:lnTo>
                    <a:pt x="72564" y="422938"/>
                  </a:lnTo>
                  <a:lnTo>
                    <a:pt x="42311" y="386272"/>
                  </a:lnTo>
                  <a:lnTo>
                    <a:pt x="19469" y="344187"/>
                  </a:lnTo>
                  <a:lnTo>
                    <a:pt x="5033" y="297682"/>
                  </a:lnTo>
                  <a:lnTo>
                    <a:pt x="0" y="247751"/>
                  </a:lnTo>
                  <a:lnTo>
                    <a:pt x="5033" y="197820"/>
                  </a:lnTo>
                  <a:lnTo>
                    <a:pt x="19469" y="151315"/>
                  </a:lnTo>
                  <a:lnTo>
                    <a:pt x="42311" y="109231"/>
                  </a:lnTo>
                  <a:lnTo>
                    <a:pt x="72564" y="72564"/>
                  </a:lnTo>
                  <a:lnTo>
                    <a:pt x="109231" y="42311"/>
                  </a:lnTo>
                  <a:lnTo>
                    <a:pt x="151315" y="19469"/>
                  </a:lnTo>
                  <a:lnTo>
                    <a:pt x="197820" y="5033"/>
                  </a:lnTo>
                  <a:lnTo>
                    <a:pt x="247751" y="0"/>
                  </a:lnTo>
                  <a:close/>
                </a:path>
              </a:pathLst>
            </a:custGeom>
            <a:ln w="49987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686610" y="2834714"/>
              <a:ext cx="1253490" cy="839469"/>
            </a:xfrm>
            <a:custGeom>
              <a:avLst/>
              <a:gdLst/>
              <a:ahLst/>
              <a:cxnLst/>
              <a:rect l="l" t="t" r="r" b="b"/>
              <a:pathLst>
                <a:path w="1253489" h="839470">
                  <a:moveTo>
                    <a:pt x="932535" y="45643"/>
                  </a:moveTo>
                  <a:lnTo>
                    <a:pt x="917220" y="26590"/>
                  </a:lnTo>
                  <a:lnTo>
                    <a:pt x="898032" y="12225"/>
                  </a:lnTo>
                  <a:lnTo>
                    <a:pt x="875992" y="3158"/>
                  </a:lnTo>
                  <a:lnTo>
                    <a:pt x="852119" y="0"/>
                  </a:lnTo>
                  <a:lnTo>
                    <a:pt x="402259" y="0"/>
                  </a:lnTo>
                  <a:lnTo>
                    <a:pt x="355531" y="12225"/>
                  </a:lnTo>
                  <a:lnTo>
                    <a:pt x="321843" y="45643"/>
                  </a:lnTo>
                  <a:lnTo>
                    <a:pt x="13246" y="554189"/>
                  </a:lnTo>
                  <a:lnTo>
                    <a:pt x="0" y="588925"/>
                  </a:lnTo>
                  <a:lnTo>
                    <a:pt x="1831" y="625090"/>
                  </a:lnTo>
                  <a:lnTo>
                    <a:pt x="45834" y="684580"/>
                  </a:lnTo>
                  <a:lnTo>
                    <a:pt x="82815" y="696809"/>
                  </a:lnTo>
                  <a:lnTo>
                    <a:pt x="95821" y="697623"/>
                  </a:lnTo>
                  <a:lnTo>
                    <a:pt x="119695" y="694465"/>
                  </a:lnTo>
                  <a:lnTo>
                    <a:pt x="141735" y="685399"/>
                  </a:lnTo>
                  <a:lnTo>
                    <a:pt x="160922" y="671038"/>
                  </a:lnTo>
                  <a:lnTo>
                    <a:pt x="176237" y="651992"/>
                  </a:lnTo>
                  <a:lnTo>
                    <a:pt x="354444" y="356425"/>
                  </a:lnTo>
                  <a:lnTo>
                    <a:pt x="354444" y="749782"/>
                  </a:lnTo>
                  <a:lnTo>
                    <a:pt x="361337" y="784793"/>
                  </a:lnTo>
                  <a:lnTo>
                    <a:pt x="380250" y="813079"/>
                  </a:lnTo>
                  <a:lnTo>
                    <a:pt x="408536" y="831992"/>
                  </a:lnTo>
                  <a:lnTo>
                    <a:pt x="443547" y="838885"/>
                  </a:lnTo>
                  <a:lnTo>
                    <a:pt x="808659" y="838885"/>
                  </a:lnTo>
                  <a:lnTo>
                    <a:pt x="843670" y="831992"/>
                  </a:lnTo>
                  <a:lnTo>
                    <a:pt x="871956" y="813079"/>
                  </a:lnTo>
                  <a:lnTo>
                    <a:pt x="890870" y="784793"/>
                  </a:lnTo>
                  <a:lnTo>
                    <a:pt x="897763" y="749782"/>
                  </a:lnTo>
                  <a:lnTo>
                    <a:pt x="897763" y="356425"/>
                  </a:lnTo>
                  <a:lnTo>
                    <a:pt x="1078141" y="651992"/>
                  </a:lnTo>
                  <a:lnTo>
                    <a:pt x="1104019" y="679087"/>
                  </a:lnTo>
                  <a:lnTo>
                    <a:pt x="1136823" y="694366"/>
                  </a:lnTo>
                  <a:lnTo>
                    <a:pt x="1172886" y="696605"/>
                  </a:lnTo>
                  <a:lnTo>
                    <a:pt x="1208544" y="684580"/>
                  </a:lnTo>
                  <a:lnTo>
                    <a:pt x="1236555" y="659626"/>
                  </a:lnTo>
                  <a:lnTo>
                    <a:pt x="1251734" y="626724"/>
                  </a:lnTo>
                  <a:lnTo>
                    <a:pt x="1253468" y="590152"/>
                  </a:lnTo>
                  <a:lnTo>
                    <a:pt x="1241145" y="554189"/>
                  </a:lnTo>
                  <a:lnTo>
                    <a:pt x="932535" y="45643"/>
                  </a:lnTo>
                  <a:close/>
                </a:path>
              </a:pathLst>
            </a:custGeom>
            <a:ln w="49987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60599" y="747003"/>
            <a:ext cx="10887710" cy="5131435"/>
            <a:chOff x="660599" y="747003"/>
            <a:chExt cx="10887710" cy="5131435"/>
          </a:xfrm>
        </p:grpSpPr>
        <p:sp>
          <p:nvSpPr>
            <p:cNvPr id="3" name="object 3"/>
            <p:cNvSpPr/>
            <p:nvPr/>
          </p:nvSpPr>
          <p:spPr>
            <a:xfrm>
              <a:off x="660599" y="747003"/>
              <a:ext cx="4464685" cy="4478020"/>
            </a:xfrm>
            <a:custGeom>
              <a:avLst/>
              <a:gdLst/>
              <a:ahLst/>
              <a:cxnLst/>
              <a:rect l="l" t="t" r="r" b="b"/>
              <a:pathLst>
                <a:path w="4464685" h="4478020">
                  <a:moveTo>
                    <a:pt x="4206240" y="0"/>
                  </a:moveTo>
                  <a:lnTo>
                    <a:pt x="0" y="257263"/>
                  </a:lnTo>
                  <a:lnTo>
                    <a:pt x="258127" y="4477626"/>
                  </a:lnTo>
                  <a:lnTo>
                    <a:pt x="4464367" y="4220362"/>
                  </a:lnTo>
                  <a:lnTo>
                    <a:pt x="4206240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739584" y="926249"/>
              <a:ext cx="4236720" cy="4136390"/>
            </a:xfrm>
            <a:custGeom>
              <a:avLst/>
              <a:gdLst/>
              <a:ahLst/>
              <a:cxnLst/>
              <a:rect l="l" t="t" r="r" b="b"/>
              <a:pathLst>
                <a:path w="4236720" h="4136390">
                  <a:moveTo>
                    <a:pt x="4236262" y="0"/>
                  </a:moveTo>
                  <a:lnTo>
                    <a:pt x="0" y="0"/>
                  </a:lnTo>
                  <a:lnTo>
                    <a:pt x="0" y="4136009"/>
                  </a:lnTo>
                  <a:lnTo>
                    <a:pt x="4236262" y="4136009"/>
                  </a:lnTo>
                  <a:lnTo>
                    <a:pt x="423626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739584" y="926246"/>
            <a:ext cx="4237200" cy="4136400"/>
          </a:xfrm>
          <a:prstGeom prst="rect">
            <a:avLst/>
          </a:prstGeom>
          <a:ln w="63500">
            <a:solidFill>
              <a:srgbClr val="171747"/>
            </a:solidFill>
          </a:ln>
        </p:spPr>
        <p:txBody>
          <a:bodyPr vert="horz" wrap="square" lIns="0" tIns="225425" rIns="0" bIns="0" rtlCol="0">
            <a:spAutoFit/>
          </a:bodyPr>
          <a:lstStyle/>
          <a:p>
            <a:pPr marL="276860" marR="400050">
              <a:lnSpc>
                <a:spcPts val="2840"/>
              </a:lnSpc>
              <a:spcBef>
                <a:spcPts val="1775"/>
              </a:spcBef>
            </a:pP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A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young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person is being </a:t>
            </a:r>
            <a:r>
              <a:rPr sz="22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told by their friends to </a:t>
            </a:r>
            <a:r>
              <a:rPr sz="22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watch</a:t>
            </a:r>
            <a:r>
              <a:rPr sz="2200" b="1" spc="-4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online</a:t>
            </a:r>
            <a:r>
              <a:rPr sz="2200" b="1" spc="-4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15" dirty="0">
                <a:solidFill>
                  <a:srgbClr val="171747"/>
                </a:solidFill>
                <a:latin typeface="Arial"/>
                <a:cs typeface="Arial"/>
              </a:rPr>
              <a:t>pornography.</a:t>
            </a:r>
            <a:endParaRPr sz="2200" dirty="0">
              <a:latin typeface="Arial"/>
              <a:cs typeface="Arial"/>
            </a:endParaRPr>
          </a:p>
          <a:p>
            <a:pPr marL="276860" marR="581660">
              <a:lnSpc>
                <a:spcPts val="2840"/>
              </a:lnSpc>
              <a:spcBef>
                <a:spcPts val="1160"/>
              </a:spcBef>
            </a:pP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Their</a:t>
            </a:r>
            <a:r>
              <a:rPr sz="2200" b="1" spc="-3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friends</a:t>
            </a:r>
            <a:r>
              <a:rPr sz="2200" b="1" spc="-3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keep</a:t>
            </a:r>
            <a:r>
              <a:rPr sz="2200" b="1" spc="-3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saying </a:t>
            </a:r>
            <a:r>
              <a:rPr sz="2200" b="1" spc="-59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things like</a:t>
            </a:r>
            <a:r>
              <a:rPr lang="en-GB" sz="2200" b="1" dirty="0">
                <a:solidFill>
                  <a:srgbClr val="171747"/>
                </a:solidFill>
                <a:latin typeface="Arial"/>
                <a:cs typeface="Arial"/>
              </a:rPr>
              <a:t>,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 “Everyone </a:t>
            </a:r>
            <a:r>
              <a:rPr sz="22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watches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porn</a:t>
            </a:r>
            <a:r>
              <a:rPr lang="en-GB" sz="2200" b="1" dirty="0">
                <a:solidFill>
                  <a:srgbClr val="171747"/>
                </a:solidFill>
                <a:latin typeface="Arial"/>
                <a:cs typeface="Arial"/>
              </a:rPr>
              <a:t>,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”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br>
              <a:rPr lang="en-GB" sz="2200" b="1" spc="-10" dirty="0">
                <a:solidFill>
                  <a:srgbClr val="171747"/>
                </a:solidFill>
                <a:latin typeface="Arial"/>
                <a:cs typeface="Arial"/>
              </a:rPr>
            </a:b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and</a:t>
            </a:r>
            <a:r>
              <a:rPr lang="en-GB" sz="2200" b="1" spc="-5" dirty="0">
                <a:solidFill>
                  <a:srgbClr val="171747"/>
                </a:solidFill>
                <a:latin typeface="Arial"/>
                <a:cs typeface="Arial"/>
              </a:rPr>
              <a:t>,</a:t>
            </a:r>
            <a:r>
              <a:rPr lang="en-GB" sz="2200" spc="-5" dirty="0"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“If</a:t>
            </a:r>
            <a:r>
              <a:rPr sz="2200" b="1" spc="-3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you’re</a:t>
            </a:r>
            <a:r>
              <a:rPr sz="2200" b="1" spc="-3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not</a:t>
            </a:r>
            <a:r>
              <a:rPr sz="2200" b="1" spc="-3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watching </a:t>
            </a:r>
            <a:r>
              <a:rPr sz="2200" b="1" spc="-59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it,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you’re</a:t>
            </a:r>
            <a:r>
              <a:rPr sz="22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stupid.”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399899" y="2491186"/>
            <a:ext cx="5702300" cy="72136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>
              <a:lnSpc>
                <a:spcPts val="2600"/>
              </a:lnSpc>
              <a:spcBef>
                <a:spcPts val="420"/>
              </a:spcBef>
            </a:pPr>
            <a:r>
              <a:rPr sz="2400" dirty="0">
                <a:latin typeface="Arial"/>
                <a:cs typeface="Arial"/>
              </a:rPr>
              <a:t>This </a:t>
            </a:r>
            <a:r>
              <a:rPr sz="2400" spc="-5" dirty="0">
                <a:latin typeface="Arial"/>
                <a:cs typeface="Arial"/>
              </a:rPr>
              <a:t>young </a:t>
            </a:r>
            <a:r>
              <a:rPr sz="2400" dirty="0">
                <a:latin typeface="Arial"/>
                <a:cs typeface="Arial"/>
              </a:rPr>
              <a:t>person </a:t>
            </a:r>
            <a:r>
              <a:rPr sz="2400" spc="-5" dirty="0">
                <a:latin typeface="Arial"/>
                <a:cs typeface="Arial"/>
              </a:rPr>
              <a:t>might end </a:t>
            </a:r>
            <a:r>
              <a:rPr sz="2400" dirty="0">
                <a:latin typeface="Arial"/>
                <a:cs typeface="Arial"/>
              </a:rPr>
              <a:t>up 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watching</a:t>
            </a:r>
            <a:r>
              <a:rPr sz="2400" spc="-3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online</a:t>
            </a:r>
            <a:r>
              <a:rPr sz="2400" spc="-3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pornography</a:t>
            </a:r>
            <a:r>
              <a:rPr sz="2400" spc="-3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because: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387200" y="3256465"/>
            <a:ext cx="5642610" cy="1899285"/>
          </a:xfrm>
          <a:prstGeom prst="rect">
            <a:avLst/>
          </a:prstGeom>
        </p:spPr>
        <p:txBody>
          <a:bodyPr vert="horz" wrap="square" lIns="0" tIns="123825" rIns="0" bIns="0" rtlCol="0">
            <a:spAutoFit/>
          </a:bodyPr>
          <a:lstStyle/>
          <a:p>
            <a:pPr marL="279400" indent="-254000">
              <a:lnSpc>
                <a:spcPct val="100000"/>
              </a:lnSpc>
              <a:spcBef>
                <a:spcPts val="975"/>
              </a:spcBef>
              <a:buClr>
                <a:srgbClr val="FF6200"/>
              </a:buClr>
              <a:buSzPct val="116666"/>
              <a:buFont typeface="Arial"/>
              <a:buChar char="•"/>
              <a:tabLst>
                <a:tab pos="279400" algn="l"/>
              </a:tabLst>
            </a:pP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they’re</a:t>
            </a:r>
            <a:r>
              <a:rPr sz="2400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feeling</a:t>
            </a:r>
            <a:r>
              <a:rPr sz="2400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pressured</a:t>
            </a:r>
            <a:r>
              <a:rPr sz="2400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to</a:t>
            </a:r>
            <a:endParaRPr sz="2400" dirty="0">
              <a:latin typeface="Arial"/>
              <a:cs typeface="Arial"/>
            </a:endParaRPr>
          </a:p>
          <a:p>
            <a:pPr marL="279400" marR="17780" indent="-254000">
              <a:lnSpc>
                <a:spcPts val="2600"/>
              </a:lnSpc>
              <a:spcBef>
                <a:spcPts val="1739"/>
              </a:spcBef>
              <a:buClr>
                <a:srgbClr val="FF6200"/>
              </a:buClr>
              <a:buSzPct val="116666"/>
              <a:buFont typeface="Arial"/>
              <a:buChar char="•"/>
              <a:tabLst>
                <a:tab pos="280035" algn="l"/>
              </a:tabLst>
            </a:pP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they’re</a:t>
            </a:r>
            <a:r>
              <a:rPr sz="2400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worried</a:t>
            </a:r>
            <a:r>
              <a:rPr sz="2400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their</a:t>
            </a:r>
            <a:r>
              <a:rPr sz="2400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friends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might</a:t>
            </a:r>
            <a:r>
              <a:rPr sz="2400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make </a:t>
            </a:r>
            <a:r>
              <a:rPr sz="2400" spc="-65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fun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 of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them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if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they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don’t</a:t>
            </a:r>
            <a:endParaRPr sz="2400" dirty="0">
              <a:latin typeface="Arial"/>
              <a:cs typeface="Arial"/>
            </a:endParaRPr>
          </a:p>
          <a:p>
            <a:pPr marL="279400" indent="-254635">
              <a:lnSpc>
                <a:spcPct val="100000"/>
              </a:lnSpc>
              <a:spcBef>
                <a:spcPts val="1095"/>
              </a:spcBef>
              <a:buClr>
                <a:srgbClr val="FF6200"/>
              </a:buClr>
              <a:buSzPct val="116666"/>
              <a:buFont typeface="Arial"/>
              <a:buChar char="•"/>
              <a:tabLst>
                <a:tab pos="280035" algn="l"/>
              </a:tabLst>
            </a:pP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they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don’t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want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to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be</a:t>
            </a:r>
            <a:r>
              <a:rPr sz="2400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left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out</a:t>
            </a:r>
            <a:endParaRPr sz="2400" dirty="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3470399" y="3601201"/>
            <a:ext cx="1203960" cy="1224915"/>
            <a:chOff x="3470399" y="3601201"/>
            <a:chExt cx="1203960" cy="1224915"/>
          </a:xfrm>
        </p:grpSpPr>
        <p:sp>
          <p:nvSpPr>
            <p:cNvPr id="9" name="object 9"/>
            <p:cNvSpPr/>
            <p:nvPr/>
          </p:nvSpPr>
          <p:spPr>
            <a:xfrm>
              <a:off x="3571392" y="3679012"/>
              <a:ext cx="1102995" cy="1146810"/>
            </a:xfrm>
            <a:custGeom>
              <a:avLst/>
              <a:gdLst/>
              <a:ahLst/>
              <a:cxnLst/>
              <a:rect l="l" t="t" r="r" b="b"/>
              <a:pathLst>
                <a:path w="1102995" h="1146810">
                  <a:moveTo>
                    <a:pt x="478790" y="556260"/>
                  </a:moveTo>
                  <a:lnTo>
                    <a:pt x="472757" y="511352"/>
                  </a:lnTo>
                  <a:lnTo>
                    <a:pt x="455726" y="471004"/>
                  </a:lnTo>
                  <a:lnTo>
                    <a:pt x="429310" y="436816"/>
                  </a:lnTo>
                  <a:lnTo>
                    <a:pt x="395135" y="410413"/>
                  </a:lnTo>
                  <a:lnTo>
                    <a:pt x="354787" y="393382"/>
                  </a:lnTo>
                  <a:lnTo>
                    <a:pt x="309880" y="387350"/>
                  </a:lnTo>
                  <a:lnTo>
                    <a:pt x="264985" y="393382"/>
                  </a:lnTo>
                  <a:lnTo>
                    <a:pt x="224637" y="410413"/>
                  </a:lnTo>
                  <a:lnTo>
                    <a:pt x="190449" y="436816"/>
                  </a:lnTo>
                  <a:lnTo>
                    <a:pt x="164033" y="471004"/>
                  </a:lnTo>
                  <a:lnTo>
                    <a:pt x="147002" y="511352"/>
                  </a:lnTo>
                  <a:lnTo>
                    <a:pt x="140970" y="556260"/>
                  </a:lnTo>
                  <a:lnTo>
                    <a:pt x="147002" y="601154"/>
                  </a:lnTo>
                  <a:lnTo>
                    <a:pt x="164033" y="641502"/>
                  </a:lnTo>
                  <a:lnTo>
                    <a:pt x="190449" y="675690"/>
                  </a:lnTo>
                  <a:lnTo>
                    <a:pt x="224637" y="702106"/>
                  </a:lnTo>
                  <a:lnTo>
                    <a:pt x="264985" y="719137"/>
                  </a:lnTo>
                  <a:lnTo>
                    <a:pt x="309880" y="725170"/>
                  </a:lnTo>
                  <a:lnTo>
                    <a:pt x="354787" y="719137"/>
                  </a:lnTo>
                  <a:lnTo>
                    <a:pt x="395135" y="702106"/>
                  </a:lnTo>
                  <a:lnTo>
                    <a:pt x="429310" y="675690"/>
                  </a:lnTo>
                  <a:lnTo>
                    <a:pt x="455726" y="641502"/>
                  </a:lnTo>
                  <a:lnTo>
                    <a:pt x="472757" y="601154"/>
                  </a:lnTo>
                  <a:lnTo>
                    <a:pt x="478790" y="556260"/>
                  </a:lnTo>
                  <a:close/>
                </a:path>
                <a:path w="1102995" h="1146810">
                  <a:moveTo>
                    <a:pt x="491337" y="835977"/>
                  </a:moveTo>
                  <a:lnTo>
                    <a:pt x="468630" y="801370"/>
                  </a:lnTo>
                  <a:lnTo>
                    <a:pt x="432219" y="780961"/>
                  </a:lnTo>
                  <a:lnTo>
                    <a:pt x="393547" y="765810"/>
                  </a:lnTo>
                  <a:lnTo>
                    <a:pt x="352729" y="756361"/>
                  </a:lnTo>
                  <a:lnTo>
                    <a:pt x="309880" y="753110"/>
                  </a:lnTo>
                  <a:lnTo>
                    <a:pt x="264020" y="756793"/>
                  </a:lnTo>
                  <a:lnTo>
                    <a:pt x="220268" y="767499"/>
                  </a:lnTo>
                  <a:lnTo>
                    <a:pt x="179108" y="784694"/>
                  </a:lnTo>
                  <a:lnTo>
                    <a:pt x="141008" y="807821"/>
                  </a:lnTo>
                  <a:lnTo>
                    <a:pt x="106451" y="836358"/>
                  </a:lnTo>
                  <a:lnTo>
                    <a:pt x="75907" y="869759"/>
                  </a:lnTo>
                  <a:lnTo>
                    <a:pt x="49847" y="907491"/>
                  </a:lnTo>
                  <a:lnTo>
                    <a:pt x="28752" y="949007"/>
                  </a:lnTo>
                  <a:lnTo>
                    <a:pt x="13093" y="993775"/>
                  </a:lnTo>
                  <a:lnTo>
                    <a:pt x="3352" y="1041260"/>
                  </a:lnTo>
                  <a:lnTo>
                    <a:pt x="0" y="1090930"/>
                  </a:lnTo>
                  <a:lnTo>
                    <a:pt x="4229" y="1111580"/>
                  </a:lnTo>
                  <a:lnTo>
                    <a:pt x="15722" y="1128547"/>
                  </a:lnTo>
                  <a:lnTo>
                    <a:pt x="32689" y="1140040"/>
                  </a:lnTo>
                  <a:lnTo>
                    <a:pt x="53340" y="1144270"/>
                  </a:lnTo>
                  <a:lnTo>
                    <a:pt x="416560" y="1144270"/>
                  </a:lnTo>
                  <a:lnTo>
                    <a:pt x="415290" y="1141730"/>
                  </a:lnTo>
                  <a:lnTo>
                    <a:pt x="415290" y="1132840"/>
                  </a:lnTo>
                  <a:lnTo>
                    <a:pt x="414020" y="1125220"/>
                  </a:lnTo>
                  <a:lnTo>
                    <a:pt x="414020" y="1121410"/>
                  </a:lnTo>
                  <a:lnTo>
                    <a:pt x="412750" y="1113790"/>
                  </a:lnTo>
                  <a:lnTo>
                    <a:pt x="412750" y="1099820"/>
                  </a:lnTo>
                  <a:lnTo>
                    <a:pt x="415874" y="1050848"/>
                  </a:lnTo>
                  <a:lnTo>
                    <a:pt x="424903" y="1003401"/>
                  </a:lnTo>
                  <a:lnTo>
                    <a:pt x="439356" y="958088"/>
                  </a:lnTo>
                  <a:lnTo>
                    <a:pt x="458762" y="915517"/>
                  </a:lnTo>
                  <a:lnTo>
                    <a:pt x="482600" y="876300"/>
                  </a:lnTo>
                  <a:lnTo>
                    <a:pt x="490956" y="856729"/>
                  </a:lnTo>
                  <a:lnTo>
                    <a:pt x="491337" y="835977"/>
                  </a:lnTo>
                  <a:close/>
                </a:path>
                <a:path w="1102995" h="1146810">
                  <a:moveTo>
                    <a:pt x="607060" y="59690"/>
                  </a:moveTo>
                  <a:lnTo>
                    <a:pt x="574459" y="33388"/>
                  </a:lnTo>
                  <a:lnTo>
                    <a:pt x="534835" y="14122"/>
                  </a:lnTo>
                  <a:lnTo>
                    <a:pt x="489724" y="2717"/>
                  </a:lnTo>
                  <a:lnTo>
                    <a:pt x="440690" y="0"/>
                  </a:lnTo>
                  <a:lnTo>
                    <a:pt x="387235" y="8293"/>
                  </a:lnTo>
                  <a:lnTo>
                    <a:pt x="339839" y="27000"/>
                  </a:lnTo>
                  <a:lnTo>
                    <a:pt x="300355" y="54444"/>
                  </a:lnTo>
                  <a:lnTo>
                    <a:pt x="270611" y="88988"/>
                  </a:lnTo>
                  <a:lnTo>
                    <a:pt x="252425" y="128968"/>
                  </a:lnTo>
                  <a:lnTo>
                    <a:pt x="247650" y="172720"/>
                  </a:lnTo>
                  <a:lnTo>
                    <a:pt x="257644" y="217703"/>
                  </a:lnTo>
                  <a:lnTo>
                    <a:pt x="281520" y="257086"/>
                  </a:lnTo>
                  <a:lnTo>
                    <a:pt x="317055" y="289217"/>
                  </a:lnTo>
                  <a:lnTo>
                    <a:pt x="361975" y="312432"/>
                  </a:lnTo>
                  <a:lnTo>
                    <a:pt x="414020" y="325120"/>
                  </a:lnTo>
                  <a:lnTo>
                    <a:pt x="412546" y="343573"/>
                  </a:lnTo>
                  <a:lnTo>
                    <a:pt x="408940" y="360362"/>
                  </a:lnTo>
                  <a:lnTo>
                    <a:pt x="404380" y="374764"/>
                  </a:lnTo>
                  <a:lnTo>
                    <a:pt x="400050" y="386080"/>
                  </a:lnTo>
                  <a:lnTo>
                    <a:pt x="410565" y="381368"/>
                  </a:lnTo>
                  <a:lnTo>
                    <a:pt x="431800" y="370357"/>
                  </a:lnTo>
                  <a:lnTo>
                    <a:pt x="456844" y="351967"/>
                  </a:lnTo>
                  <a:lnTo>
                    <a:pt x="478790" y="325120"/>
                  </a:lnTo>
                  <a:lnTo>
                    <a:pt x="510362" y="318490"/>
                  </a:lnTo>
                  <a:lnTo>
                    <a:pt x="539915" y="308292"/>
                  </a:lnTo>
                  <a:lnTo>
                    <a:pt x="566839" y="294754"/>
                  </a:lnTo>
                  <a:lnTo>
                    <a:pt x="590550" y="278130"/>
                  </a:lnTo>
                  <a:lnTo>
                    <a:pt x="563626" y="257568"/>
                  </a:lnTo>
                  <a:lnTo>
                    <a:pt x="542772" y="232727"/>
                  </a:lnTo>
                  <a:lnTo>
                    <a:pt x="529297" y="204546"/>
                  </a:lnTo>
                  <a:lnTo>
                    <a:pt x="524510" y="173990"/>
                  </a:lnTo>
                  <a:lnTo>
                    <a:pt x="530440" y="138264"/>
                  </a:lnTo>
                  <a:lnTo>
                    <a:pt x="547217" y="106362"/>
                  </a:lnTo>
                  <a:lnTo>
                    <a:pt x="573265" y="79692"/>
                  </a:lnTo>
                  <a:lnTo>
                    <a:pt x="607060" y="59690"/>
                  </a:lnTo>
                  <a:close/>
                </a:path>
                <a:path w="1102995" h="1146810">
                  <a:moveTo>
                    <a:pt x="860120" y="175260"/>
                  </a:moveTo>
                  <a:lnTo>
                    <a:pt x="849223" y="132473"/>
                  </a:lnTo>
                  <a:lnTo>
                    <a:pt x="819645" y="97790"/>
                  </a:lnTo>
                  <a:lnTo>
                    <a:pt x="776008" y="74536"/>
                  </a:lnTo>
                  <a:lnTo>
                    <a:pt x="722960" y="66040"/>
                  </a:lnTo>
                  <a:lnTo>
                    <a:pt x="670140" y="74904"/>
                  </a:lnTo>
                  <a:lnTo>
                    <a:pt x="627075" y="98894"/>
                  </a:lnTo>
                  <a:lnTo>
                    <a:pt x="598297" y="134086"/>
                  </a:lnTo>
                  <a:lnTo>
                    <a:pt x="588340" y="176530"/>
                  </a:lnTo>
                  <a:lnTo>
                    <a:pt x="597928" y="216789"/>
                  </a:lnTo>
                  <a:lnTo>
                    <a:pt x="624065" y="250024"/>
                  </a:lnTo>
                  <a:lnTo>
                    <a:pt x="662813" y="273507"/>
                  </a:lnTo>
                  <a:lnTo>
                    <a:pt x="710260" y="284480"/>
                  </a:lnTo>
                  <a:lnTo>
                    <a:pt x="725932" y="301498"/>
                  </a:lnTo>
                  <a:lnTo>
                    <a:pt x="743280" y="313055"/>
                  </a:lnTo>
                  <a:lnTo>
                    <a:pt x="757770" y="319836"/>
                  </a:lnTo>
                  <a:lnTo>
                    <a:pt x="764870" y="322580"/>
                  </a:lnTo>
                  <a:lnTo>
                    <a:pt x="761479" y="315518"/>
                  </a:lnTo>
                  <a:lnTo>
                    <a:pt x="757732" y="306070"/>
                  </a:lnTo>
                  <a:lnTo>
                    <a:pt x="754697" y="294716"/>
                  </a:lnTo>
                  <a:lnTo>
                    <a:pt x="753440" y="281940"/>
                  </a:lnTo>
                  <a:lnTo>
                    <a:pt x="795832" y="268300"/>
                  </a:lnTo>
                  <a:lnTo>
                    <a:pt x="829640" y="244309"/>
                  </a:lnTo>
                  <a:lnTo>
                    <a:pt x="852030" y="212458"/>
                  </a:lnTo>
                  <a:lnTo>
                    <a:pt x="860120" y="175260"/>
                  </a:lnTo>
                  <a:close/>
                </a:path>
                <a:path w="1102995" h="1146810">
                  <a:moveTo>
                    <a:pt x="964260" y="556260"/>
                  </a:moveTo>
                  <a:lnTo>
                    <a:pt x="958227" y="511352"/>
                  </a:lnTo>
                  <a:lnTo>
                    <a:pt x="941197" y="471004"/>
                  </a:lnTo>
                  <a:lnTo>
                    <a:pt x="914781" y="436816"/>
                  </a:lnTo>
                  <a:lnTo>
                    <a:pt x="880605" y="410413"/>
                  </a:lnTo>
                  <a:lnTo>
                    <a:pt x="840257" y="393382"/>
                  </a:lnTo>
                  <a:lnTo>
                    <a:pt x="795350" y="387350"/>
                  </a:lnTo>
                  <a:lnTo>
                    <a:pt x="750455" y="393382"/>
                  </a:lnTo>
                  <a:lnTo>
                    <a:pt x="710107" y="410413"/>
                  </a:lnTo>
                  <a:lnTo>
                    <a:pt x="675919" y="436816"/>
                  </a:lnTo>
                  <a:lnTo>
                    <a:pt x="649503" y="471004"/>
                  </a:lnTo>
                  <a:lnTo>
                    <a:pt x="632472" y="511352"/>
                  </a:lnTo>
                  <a:lnTo>
                    <a:pt x="626440" y="556260"/>
                  </a:lnTo>
                  <a:lnTo>
                    <a:pt x="632472" y="601154"/>
                  </a:lnTo>
                  <a:lnTo>
                    <a:pt x="649503" y="641502"/>
                  </a:lnTo>
                  <a:lnTo>
                    <a:pt x="675919" y="675690"/>
                  </a:lnTo>
                  <a:lnTo>
                    <a:pt x="710107" y="702106"/>
                  </a:lnTo>
                  <a:lnTo>
                    <a:pt x="750455" y="719137"/>
                  </a:lnTo>
                  <a:lnTo>
                    <a:pt x="795350" y="725170"/>
                  </a:lnTo>
                  <a:lnTo>
                    <a:pt x="840257" y="719137"/>
                  </a:lnTo>
                  <a:lnTo>
                    <a:pt x="880605" y="702106"/>
                  </a:lnTo>
                  <a:lnTo>
                    <a:pt x="914781" y="675690"/>
                  </a:lnTo>
                  <a:lnTo>
                    <a:pt x="941197" y="641502"/>
                  </a:lnTo>
                  <a:lnTo>
                    <a:pt x="958227" y="601154"/>
                  </a:lnTo>
                  <a:lnTo>
                    <a:pt x="964260" y="556260"/>
                  </a:lnTo>
                  <a:close/>
                </a:path>
                <a:path w="1102995" h="1146810">
                  <a:moveTo>
                    <a:pt x="1102690" y="1071880"/>
                  </a:moveTo>
                  <a:lnTo>
                    <a:pt x="1099337" y="1024978"/>
                  </a:lnTo>
                  <a:lnTo>
                    <a:pt x="1089609" y="980211"/>
                  </a:lnTo>
                  <a:lnTo>
                    <a:pt x="1073962" y="938060"/>
                  </a:lnTo>
                  <a:lnTo>
                    <a:pt x="1052906" y="899033"/>
                  </a:lnTo>
                  <a:lnTo>
                    <a:pt x="1026909" y="863612"/>
                  </a:lnTo>
                  <a:lnTo>
                    <a:pt x="996442" y="832281"/>
                  </a:lnTo>
                  <a:lnTo>
                    <a:pt x="962012" y="805548"/>
                  </a:lnTo>
                  <a:lnTo>
                    <a:pt x="924064" y="783894"/>
                  </a:lnTo>
                  <a:lnTo>
                    <a:pt x="883119" y="767829"/>
                  </a:lnTo>
                  <a:lnTo>
                    <a:pt x="839622" y="757821"/>
                  </a:lnTo>
                  <a:lnTo>
                    <a:pt x="794080" y="754380"/>
                  </a:lnTo>
                  <a:lnTo>
                    <a:pt x="749109" y="757936"/>
                  </a:lnTo>
                  <a:lnTo>
                    <a:pt x="705967" y="768261"/>
                  </a:lnTo>
                  <a:lnTo>
                    <a:pt x="665187" y="784796"/>
                  </a:lnTo>
                  <a:lnTo>
                    <a:pt x="627278" y="807021"/>
                  </a:lnTo>
                  <a:lnTo>
                    <a:pt x="592747" y="834364"/>
                  </a:lnTo>
                  <a:lnTo>
                    <a:pt x="562114" y="866292"/>
                  </a:lnTo>
                  <a:lnTo>
                    <a:pt x="535901" y="902258"/>
                  </a:lnTo>
                  <a:lnTo>
                    <a:pt x="514604" y="941730"/>
                  </a:lnTo>
                  <a:lnTo>
                    <a:pt x="498767" y="984148"/>
                  </a:lnTo>
                  <a:lnTo>
                    <a:pt x="488886" y="1028992"/>
                  </a:lnTo>
                  <a:lnTo>
                    <a:pt x="485470" y="1075690"/>
                  </a:lnTo>
                  <a:lnTo>
                    <a:pt x="485470" y="1082040"/>
                  </a:lnTo>
                  <a:lnTo>
                    <a:pt x="486740" y="1088390"/>
                  </a:lnTo>
                  <a:lnTo>
                    <a:pt x="486740" y="1096010"/>
                  </a:lnTo>
                  <a:lnTo>
                    <a:pt x="488010" y="1103630"/>
                  </a:lnTo>
                  <a:lnTo>
                    <a:pt x="488010" y="1113790"/>
                  </a:lnTo>
                  <a:lnTo>
                    <a:pt x="491210" y="1125512"/>
                  </a:lnTo>
                  <a:lnTo>
                    <a:pt x="498335" y="1135214"/>
                  </a:lnTo>
                  <a:lnTo>
                    <a:pt x="508546" y="1141831"/>
                  </a:lnTo>
                  <a:lnTo>
                    <a:pt x="521030" y="1144270"/>
                  </a:lnTo>
                  <a:lnTo>
                    <a:pt x="521030" y="1146810"/>
                  </a:lnTo>
                  <a:lnTo>
                    <a:pt x="1067130" y="1146810"/>
                  </a:lnTo>
                  <a:lnTo>
                    <a:pt x="1079614" y="1144549"/>
                  </a:lnTo>
                  <a:lnTo>
                    <a:pt x="1089837" y="1138237"/>
                  </a:lnTo>
                  <a:lnTo>
                    <a:pt x="1096962" y="1128585"/>
                  </a:lnTo>
                  <a:lnTo>
                    <a:pt x="1100150" y="1116330"/>
                  </a:lnTo>
                  <a:lnTo>
                    <a:pt x="1100150" y="1106170"/>
                  </a:lnTo>
                  <a:lnTo>
                    <a:pt x="1101420" y="1098550"/>
                  </a:lnTo>
                  <a:lnTo>
                    <a:pt x="1101420" y="1094740"/>
                  </a:lnTo>
                  <a:lnTo>
                    <a:pt x="1102690" y="1088390"/>
                  </a:lnTo>
                  <a:lnTo>
                    <a:pt x="1102690" y="1071880"/>
                  </a:lnTo>
                  <a:close/>
                </a:path>
              </a:pathLst>
            </a:custGeom>
            <a:solidFill>
              <a:srgbClr val="FFD0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636770" y="4013951"/>
              <a:ext cx="337820" cy="337820"/>
            </a:xfrm>
            <a:custGeom>
              <a:avLst/>
              <a:gdLst/>
              <a:ahLst/>
              <a:cxnLst/>
              <a:rect l="l" t="t" r="r" b="b"/>
              <a:pathLst>
                <a:path w="337820" h="337820">
                  <a:moveTo>
                    <a:pt x="168910" y="0"/>
                  </a:moveTo>
                  <a:lnTo>
                    <a:pt x="213811" y="6033"/>
                  </a:lnTo>
                  <a:lnTo>
                    <a:pt x="254159" y="23062"/>
                  </a:lnTo>
                  <a:lnTo>
                    <a:pt x="288345" y="49474"/>
                  </a:lnTo>
                  <a:lnTo>
                    <a:pt x="314757" y="83660"/>
                  </a:lnTo>
                  <a:lnTo>
                    <a:pt x="331786" y="124008"/>
                  </a:lnTo>
                  <a:lnTo>
                    <a:pt x="337820" y="168909"/>
                  </a:lnTo>
                  <a:lnTo>
                    <a:pt x="331786" y="213811"/>
                  </a:lnTo>
                  <a:lnTo>
                    <a:pt x="314757" y="254159"/>
                  </a:lnTo>
                  <a:lnTo>
                    <a:pt x="288345" y="288345"/>
                  </a:lnTo>
                  <a:lnTo>
                    <a:pt x="254159" y="314757"/>
                  </a:lnTo>
                  <a:lnTo>
                    <a:pt x="213811" y="331786"/>
                  </a:lnTo>
                  <a:lnTo>
                    <a:pt x="168910" y="337819"/>
                  </a:lnTo>
                  <a:lnTo>
                    <a:pt x="124008" y="331786"/>
                  </a:lnTo>
                  <a:lnTo>
                    <a:pt x="83660" y="314757"/>
                  </a:lnTo>
                  <a:lnTo>
                    <a:pt x="49474" y="288345"/>
                  </a:lnTo>
                  <a:lnTo>
                    <a:pt x="23062" y="254159"/>
                  </a:lnTo>
                  <a:lnTo>
                    <a:pt x="6033" y="213811"/>
                  </a:lnTo>
                  <a:lnTo>
                    <a:pt x="0" y="168909"/>
                  </a:lnTo>
                  <a:lnTo>
                    <a:pt x="6033" y="124008"/>
                  </a:lnTo>
                  <a:lnTo>
                    <a:pt x="23062" y="83660"/>
                  </a:lnTo>
                  <a:lnTo>
                    <a:pt x="49474" y="49474"/>
                  </a:lnTo>
                  <a:lnTo>
                    <a:pt x="83660" y="23062"/>
                  </a:lnTo>
                  <a:lnTo>
                    <a:pt x="124008" y="6033"/>
                  </a:lnTo>
                  <a:lnTo>
                    <a:pt x="168910" y="0"/>
                  </a:lnTo>
                  <a:close/>
                </a:path>
              </a:pathLst>
            </a:custGeom>
            <a:ln w="508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140240" y="4013951"/>
              <a:ext cx="337820" cy="337820"/>
            </a:xfrm>
            <a:custGeom>
              <a:avLst/>
              <a:gdLst/>
              <a:ahLst/>
              <a:cxnLst/>
              <a:rect l="l" t="t" r="r" b="b"/>
              <a:pathLst>
                <a:path w="337820" h="337820">
                  <a:moveTo>
                    <a:pt x="168910" y="0"/>
                  </a:moveTo>
                  <a:lnTo>
                    <a:pt x="213811" y="6033"/>
                  </a:lnTo>
                  <a:lnTo>
                    <a:pt x="254159" y="23062"/>
                  </a:lnTo>
                  <a:lnTo>
                    <a:pt x="288345" y="49474"/>
                  </a:lnTo>
                  <a:lnTo>
                    <a:pt x="314757" y="83660"/>
                  </a:lnTo>
                  <a:lnTo>
                    <a:pt x="331786" y="124008"/>
                  </a:lnTo>
                  <a:lnTo>
                    <a:pt x="337820" y="168909"/>
                  </a:lnTo>
                  <a:lnTo>
                    <a:pt x="331786" y="213811"/>
                  </a:lnTo>
                  <a:lnTo>
                    <a:pt x="314757" y="254159"/>
                  </a:lnTo>
                  <a:lnTo>
                    <a:pt x="288345" y="288345"/>
                  </a:lnTo>
                  <a:lnTo>
                    <a:pt x="254159" y="314757"/>
                  </a:lnTo>
                  <a:lnTo>
                    <a:pt x="213811" y="331786"/>
                  </a:lnTo>
                  <a:lnTo>
                    <a:pt x="168910" y="337819"/>
                  </a:lnTo>
                  <a:lnTo>
                    <a:pt x="124008" y="331786"/>
                  </a:lnTo>
                  <a:lnTo>
                    <a:pt x="83660" y="314757"/>
                  </a:lnTo>
                  <a:lnTo>
                    <a:pt x="49474" y="288345"/>
                  </a:lnTo>
                  <a:lnTo>
                    <a:pt x="23062" y="254159"/>
                  </a:lnTo>
                  <a:lnTo>
                    <a:pt x="6033" y="213811"/>
                  </a:lnTo>
                  <a:lnTo>
                    <a:pt x="0" y="168909"/>
                  </a:lnTo>
                  <a:lnTo>
                    <a:pt x="6033" y="124008"/>
                  </a:lnTo>
                  <a:lnTo>
                    <a:pt x="23062" y="83660"/>
                  </a:lnTo>
                  <a:lnTo>
                    <a:pt x="49474" y="49474"/>
                  </a:lnTo>
                  <a:lnTo>
                    <a:pt x="83660" y="23062"/>
                  </a:lnTo>
                  <a:lnTo>
                    <a:pt x="124008" y="6033"/>
                  </a:lnTo>
                  <a:lnTo>
                    <a:pt x="168910" y="0"/>
                  </a:lnTo>
                  <a:close/>
                </a:path>
              </a:pathLst>
            </a:custGeom>
            <a:ln w="508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495799" y="4379711"/>
              <a:ext cx="491490" cy="391160"/>
            </a:xfrm>
            <a:custGeom>
              <a:avLst/>
              <a:gdLst/>
              <a:ahLst/>
              <a:cxnLst/>
              <a:rect l="l" t="t" r="r" b="b"/>
              <a:pathLst>
                <a:path w="491489" h="391160">
                  <a:moveTo>
                    <a:pt x="415289" y="388620"/>
                  </a:moveTo>
                  <a:lnTo>
                    <a:pt x="415289" y="379730"/>
                  </a:lnTo>
                  <a:lnTo>
                    <a:pt x="414019" y="372110"/>
                  </a:lnTo>
                  <a:lnTo>
                    <a:pt x="414019" y="368300"/>
                  </a:lnTo>
                  <a:lnTo>
                    <a:pt x="412749" y="360680"/>
                  </a:lnTo>
                  <a:lnTo>
                    <a:pt x="412749" y="351790"/>
                  </a:lnTo>
                  <a:lnTo>
                    <a:pt x="412749" y="346710"/>
                  </a:lnTo>
                  <a:lnTo>
                    <a:pt x="415869" y="297738"/>
                  </a:lnTo>
                  <a:lnTo>
                    <a:pt x="424901" y="250291"/>
                  </a:lnTo>
                  <a:lnTo>
                    <a:pt x="439359" y="204978"/>
                  </a:lnTo>
                  <a:lnTo>
                    <a:pt x="458754" y="162407"/>
                  </a:lnTo>
                  <a:lnTo>
                    <a:pt x="482599" y="123190"/>
                  </a:lnTo>
                  <a:lnTo>
                    <a:pt x="490954" y="103624"/>
                  </a:lnTo>
                  <a:lnTo>
                    <a:pt x="483850" y="63539"/>
                  </a:lnTo>
                  <a:lnTo>
                    <a:pt x="432216" y="27860"/>
                  </a:lnTo>
                  <a:lnTo>
                    <a:pt x="393541" y="12700"/>
                  </a:lnTo>
                  <a:lnTo>
                    <a:pt x="352722" y="3254"/>
                  </a:lnTo>
                  <a:lnTo>
                    <a:pt x="309879" y="0"/>
                  </a:lnTo>
                  <a:lnTo>
                    <a:pt x="264018" y="3688"/>
                  </a:lnTo>
                  <a:lnTo>
                    <a:pt x="220270" y="14396"/>
                  </a:lnTo>
                  <a:lnTo>
                    <a:pt x="179109" y="31584"/>
                  </a:lnTo>
                  <a:lnTo>
                    <a:pt x="141011" y="54715"/>
                  </a:lnTo>
                  <a:lnTo>
                    <a:pt x="106450" y="83251"/>
                  </a:lnTo>
                  <a:lnTo>
                    <a:pt x="75904" y="116652"/>
                  </a:lnTo>
                  <a:lnTo>
                    <a:pt x="49845" y="154382"/>
                  </a:lnTo>
                  <a:lnTo>
                    <a:pt x="28751" y="195902"/>
                  </a:lnTo>
                  <a:lnTo>
                    <a:pt x="13095" y="240674"/>
                  </a:lnTo>
                  <a:lnTo>
                    <a:pt x="3352" y="288159"/>
                  </a:lnTo>
                  <a:lnTo>
                    <a:pt x="0" y="337820"/>
                  </a:lnTo>
                  <a:lnTo>
                    <a:pt x="4226" y="358477"/>
                  </a:lnTo>
                  <a:lnTo>
                    <a:pt x="15716" y="375443"/>
                  </a:lnTo>
                  <a:lnTo>
                    <a:pt x="32682" y="386933"/>
                  </a:lnTo>
                  <a:lnTo>
                    <a:pt x="53339" y="391160"/>
                  </a:lnTo>
                  <a:lnTo>
                    <a:pt x="416559" y="391160"/>
                  </a:lnTo>
                  <a:lnTo>
                    <a:pt x="415289" y="388620"/>
                  </a:lnTo>
                  <a:close/>
                </a:path>
              </a:pathLst>
            </a:custGeom>
            <a:ln w="50799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999270" y="4380981"/>
              <a:ext cx="617220" cy="392430"/>
            </a:xfrm>
            <a:custGeom>
              <a:avLst/>
              <a:gdLst/>
              <a:ahLst/>
              <a:cxnLst/>
              <a:rect l="l" t="t" r="r" b="b"/>
              <a:pathLst>
                <a:path w="617220" h="392429">
                  <a:moveTo>
                    <a:pt x="35560" y="389889"/>
                  </a:moveTo>
                  <a:lnTo>
                    <a:pt x="23078" y="387449"/>
                  </a:lnTo>
                  <a:lnTo>
                    <a:pt x="12858" y="380841"/>
                  </a:lnTo>
                  <a:lnTo>
                    <a:pt x="5734" y="371137"/>
                  </a:lnTo>
                  <a:lnTo>
                    <a:pt x="2540" y="359409"/>
                  </a:lnTo>
                  <a:lnTo>
                    <a:pt x="2540" y="358139"/>
                  </a:lnTo>
                  <a:lnTo>
                    <a:pt x="2540" y="349249"/>
                  </a:lnTo>
                  <a:lnTo>
                    <a:pt x="1270" y="341629"/>
                  </a:lnTo>
                  <a:lnTo>
                    <a:pt x="1270" y="339089"/>
                  </a:lnTo>
                  <a:lnTo>
                    <a:pt x="1270" y="334009"/>
                  </a:lnTo>
                  <a:lnTo>
                    <a:pt x="0" y="327659"/>
                  </a:lnTo>
                  <a:lnTo>
                    <a:pt x="0" y="321309"/>
                  </a:lnTo>
                  <a:lnTo>
                    <a:pt x="3409" y="274610"/>
                  </a:lnTo>
                  <a:lnTo>
                    <a:pt x="13293" y="229776"/>
                  </a:lnTo>
                  <a:lnTo>
                    <a:pt x="29137" y="187353"/>
                  </a:lnTo>
                  <a:lnTo>
                    <a:pt x="50425" y="147883"/>
                  </a:lnTo>
                  <a:lnTo>
                    <a:pt x="76643" y="111912"/>
                  </a:lnTo>
                  <a:lnTo>
                    <a:pt x="107275" y="79983"/>
                  </a:lnTo>
                  <a:lnTo>
                    <a:pt x="141805" y="52639"/>
                  </a:lnTo>
                  <a:lnTo>
                    <a:pt x="179719" y="30425"/>
                  </a:lnTo>
                  <a:lnTo>
                    <a:pt x="220501" y="13885"/>
                  </a:lnTo>
                  <a:lnTo>
                    <a:pt x="263637" y="3561"/>
                  </a:lnTo>
                  <a:lnTo>
                    <a:pt x="308610" y="0"/>
                  </a:lnTo>
                  <a:lnTo>
                    <a:pt x="354155" y="3444"/>
                  </a:lnTo>
                  <a:lnTo>
                    <a:pt x="397645" y="13449"/>
                  </a:lnTo>
                  <a:lnTo>
                    <a:pt x="438599" y="29523"/>
                  </a:lnTo>
                  <a:lnTo>
                    <a:pt x="476536" y="51174"/>
                  </a:lnTo>
                  <a:lnTo>
                    <a:pt x="510975" y="77907"/>
                  </a:lnTo>
                  <a:lnTo>
                    <a:pt x="541435" y="109233"/>
                  </a:lnTo>
                  <a:lnTo>
                    <a:pt x="567435" y="144657"/>
                  </a:lnTo>
                  <a:lnTo>
                    <a:pt x="588494" y="183689"/>
                  </a:lnTo>
                  <a:lnTo>
                    <a:pt x="604132" y="225834"/>
                  </a:lnTo>
                  <a:lnTo>
                    <a:pt x="613868" y="270602"/>
                  </a:lnTo>
                  <a:lnTo>
                    <a:pt x="617220" y="317499"/>
                  </a:lnTo>
                  <a:lnTo>
                    <a:pt x="617220" y="322579"/>
                  </a:lnTo>
                  <a:lnTo>
                    <a:pt x="617220" y="334009"/>
                  </a:lnTo>
                  <a:lnTo>
                    <a:pt x="615950" y="340359"/>
                  </a:lnTo>
                  <a:lnTo>
                    <a:pt x="615950" y="344169"/>
                  </a:lnTo>
                  <a:lnTo>
                    <a:pt x="614680" y="351789"/>
                  </a:lnTo>
                  <a:lnTo>
                    <a:pt x="614680" y="361949"/>
                  </a:lnTo>
                  <a:lnTo>
                    <a:pt x="611485" y="374213"/>
                  </a:lnTo>
                  <a:lnTo>
                    <a:pt x="604361" y="383857"/>
                  </a:lnTo>
                  <a:lnTo>
                    <a:pt x="594141" y="390167"/>
                  </a:lnTo>
                  <a:lnTo>
                    <a:pt x="581660" y="392429"/>
                  </a:lnTo>
                  <a:lnTo>
                    <a:pt x="35560" y="392429"/>
                  </a:lnTo>
                  <a:lnTo>
                    <a:pt x="35560" y="389889"/>
                  </a:lnTo>
                  <a:close/>
                </a:path>
              </a:pathLst>
            </a:custGeom>
            <a:ln w="508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102139" y="3692643"/>
              <a:ext cx="271780" cy="256540"/>
            </a:xfrm>
            <a:custGeom>
              <a:avLst/>
              <a:gdLst/>
              <a:ahLst/>
              <a:cxnLst/>
              <a:rect l="l" t="t" r="r" b="b"/>
              <a:pathLst>
                <a:path w="271779" h="256539">
                  <a:moveTo>
                    <a:pt x="271779" y="109219"/>
                  </a:moveTo>
                  <a:lnTo>
                    <a:pt x="260885" y="66436"/>
                  </a:lnTo>
                  <a:lnTo>
                    <a:pt x="231298" y="31749"/>
                  </a:lnTo>
                  <a:lnTo>
                    <a:pt x="187662" y="8493"/>
                  </a:lnTo>
                  <a:lnTo>
                    <a:pt x="134619" y="0"/>
                  </a:lnTo>
                  <a:lnTo>
                    <a:pt x="81795" y="8870"/>
                  </a:lnTo>
                  <a:lnTo>
                    <a:pt x="38734" y="32861"/>
                  </a:lnTo>
                  <a:lnTo>
                    <a:pt x="9961" y="68044"/>
                  </a:lnTo>
                  <a:lnTo>
                    <a:pt x="0" y="110489"/>
                  </a:lnTo>
                  <a:lnTo>
                    <a:pt x="9584" y="150752"/>
                  </a:lnTo>
                  <a:lnTo>
                    <a:pt x="35718" y="183991"/>
                  </a:lnTo>
                  <a:lnTo>
                    <a:pt x="74473" y="207466"/>
                  </a:lnTo>
                  <a:lnTo>
                    <a:pt x="121919" y="218439"/>
                  </a:lnTo>
                  <a:lnTo>
                    <a:pt x="137596" y="235465"/>
                  </a:lnTo>
                  <a:lnTo>
                    <a:pt x="154939" y="247014"/>
                  </a:lnTo>
                  <a:lnTo>
                    <a:pt x="169425" y="253801"/>
                  </a:lnTo>
                  <a:lnTo>
                    <a:pt x="176529" y="256539"/>
                  </a:lnTo>
                  <a:lnTo>
                    <a:pt x="173136" y="249475"/>
                  </a:lnTo>
                  <a:lnTo>
                    <a:pt x="169386" y="240029"/>
                  </a:lnTo>
                  <a:lnTo>
                    <a:pt x="166350" y="228679"/>
                  </a:lnTo>
                  <a:lnTo>
                    <a:pt x="165099" y="215899"/>
                  </a:lnTo>
                  <a:lnTo>
                    <a:pt x="207486" y="202267"/>
                  </a:lnTo>
                  <a:lnTo>
                    <a:pt x="241299" y="178276"/>
                  </a:lnTo>
                  <a:lnTo>
                    <a:pt x="263683" y="146427"/>
                  </a:lnTo>
                  <a:lnTo>
                    <a:pt x="271779" y="109219"/>
                  </a:lnTo>
                  <a:close/>
                </a:path>
              </a:pathLst>
            </a:custGeom>
            <a:ln w="508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743449" y="3626601"/>
              <a:ext cx="359410" cy="386080"/>
            </a:xfrm>
            <a:custGeom>
              <a:avLst/>
              <a:gdLst/>
              <a:ahLst/>
              <a:cxnLst/>
              <a:rect l="l" t="t" r="r" b="b"/>
              <a:pathLst>
                <a:path w="359410" h="386079">
                  <a:moveTo>
                    <a:pt x="276860" y="173989"/>
                  </a:moveTo>
                  <a:lnTo>
                    <a:pt x="282793" y="138271"/>
                  </a:lnTo>
                  <a:lnTo>
                    <a:pt x="299561" y="106362"/>
                  </a:lnTo>
                  <a:lnTo>
                    <a:pt x="325616" y="79692"/>
                  </a:lnTo>
                  <a:lnTo>
                    <a:pt x="359410" y="59689"/>
                  </a:lnTo>
                  <a:lnTo>
                    <a:pt x="326806" y="33397"/>
                  </a:lnTo>
                  <a:lnTo>
                    <a:pt x="287178" y="14128"/>
                  </a:lnTo>
                  <a:lnTo>
                    <a:pt x="242073" y="2718"/>
                  </a:lnTo>
                  <a:lnTo>
                    <a:pt x="193040" y="0"/>
                  </a:lnTo>
                  <a:lnTo>
                    <a:pt x="139582" y="8296"/>
                  </a:lnTo>
                  <a:lnTo>
                    <a:pt x="92192" y="26999"/>
                  </a:lnTo>
                  <a:lnTo>
                    <a:pt x="52705" y="54451"/>
                  </a:lnTo>
                  <a:lnTo>
                    <a:pt x="22954" y="88994"/>
                  </a:lnTo>
                  <a:lnTo>
                    <a:pt x="4774" y="128969"/>
                  </a:lnTo>
                  <a:lnTo>
                    <a:pt x="0" y="172719"/>
                  </a:lnTo>
                  <a:lnTo>
                    <a:pt x="9987" y="217708"/>
                  </a:lnTo>
                  <a:lnTo>
                    <a:pt x="33873" y="257088"/>
                  </a:lnTo>
                  <a:lnTo>
                    <a:pt x="69402" y="289214"/>
                  </a:lnTo>
                  <a:lnTo>
                    <a:pt x="114320" y="312440"/>
                  </a:lnTo>
                  <a:lnTo>
                    <a:pt x="166370" y="325119"/>
                  </a:lnTo>
                  <a:lnTo>
                    <a:pt x="164901" y="343574"/>
                  </a:lnTo>
                  <a:lnTo>
                    <a:pt x="161290" y="360362"/>
                  </a:lnTo>
                  <a:lnTo>
                    <a:pt x="156725" y="374769"/>
                  </a:lnTo>
                  <a:lnTo>
                    <a:pt x="152400" y="386079"/>
                  </a:lnTo>
                  <a:lnTo>
                    <a:pt x="162917" y="381377"/>
                  </a:lnTo>
                  <a:lnTo>
                    <a:pt x="184150" y="370363"/>
                  </a:lnTo>
                  <a:lnTo>
                    <a:pt x="209192" y="351968"/>
                  </a:lnTo>
                  <a:lnTo>
                    <a:pt x="231140" y="325119"/>
                  </a:lnTo>
                  <a:lnTo>
                    <a:pt x="262711" y="318492"/>
                  </a:lnTo>
                  <a:lnTo>
                    <a:pt x="292258" y="308292"/>
                  </a:lnTo>
                  <a:lnTo>
                    <a:pt x="319186" y="294759"/>
                  </a:lnTo>
                  <a:lnTo>
                    <a:pt x="342900" y="278129"/>
                  </a:lnTo>
                  <a:lnTo>
                    <a:pt x="315972" y="257571"/>
                  </a:lnTo>
                  <a:lnTo>
                    <a:pt x="295116" y="232727"/>
                  </a:lnTo>
                  <a:lnTo>
                    <a:pt x="281642" y="204549"/>
                  </a:lnTo>
                  <a:lnTo>
                    <a:pt x="276860" y="173989"/>
                  </a:lnTo>
                  <a:close/>
                </a:path>
              </a:pathLst>
            </a:custGeom>
            <a:ln w="508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60599" y="747003"/>
            <a:ext cx="10887710" cy="5131435"/>
            <a:chOff x="660599" y="747003"/>
            <a:chExt cx="10887710" cy="5131435"/>
          </a:xfrm>
        </p:grpSpPr>
        <p:sp>
          <p:nvSpPr>
            <p:cNvPr id="3" name="object 3"/>
            <p:cNvSpPr/>
            <p:nvPr/>
          </p:nvSpPr>
          <p:spPr>
            <a:xfrm>
              <a:off x="660599" y="747003"/>
              <a:ext cx="4432935" cy="3960495"/>
            </a:xfrm>
            <a:custGeom>
              <a:avLst/>
              <a:gdLst/>
              <a:ahLst/>
              <a:cxnLst/>
              <a:rect l="l" t="t" r="r" b="b"/>
              <a:pathLst>
                <a:path w="4432935" h="3960495">
                  <a:moveTo>
                    <a:pt x="4206240" y="0"/>
                  </a:moveTo>
                  <a:lnTo>
                    <a:pt x="0" y="257263"/>
                  </a:lnTo>
                  <a:lnTo>
                    <a:pt x="226491" y="3960444"/>
                  </a:lnTo>
                  <a:lnTo>
                    <a:pt x="4432744" y="3703180"/>
                  </a:lnTo>
                  <a:lnTo>
                    <a:pt x="4206240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739584" y="926249"/>
              <a:ext cx="4236720" cy="3551554"/>
            </a:xfrm>
            <a:custGeom>
              <a:avLst/>
              <a:gdLst/>
              <a:ahLst/>
              <a:cxnLst/>
              <a:rect l="l" t="t" r="r" b="b"/>
              <a:pathLst>
                <a:path w="4236720" h="3551554">
                  <a:moveTo>
                    <a:pt x="4236262" y="0"/>
                  </a:moveTo>
                  <a:lnTo>
                    <a:pt x="0" y="0"/>
                  </a:lnTo>
                  <a:lnTo>
                    <a:pt x="0" y="3551008"/>
                  </a:lnTo>
                  <a:lnTo>
                    <a:pt x="4236262" y="3551008"/>
                  </a:lnTo>
                  <a:lnTo>
                    <a:pt x="423626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739584" y="926249"/>
            <a:ext cx="4236720" cy="3553199"/>
          </a:xfrm>
          <a:prstGeom prst="rect">
            <a:avLst/>
          </a:prstGeom>
          <a:ln w="63500">
            <a:solidFill>
              <a:srgbClr val="171747"/>
            </a:solidFill>
          </a:ln>
        </p:spPr>
        <p:txBody>
          <a:bodyPr vert="horz" wrap="square" lIns="0" tIns="225425" rIns="0" bIns="0" rtlCol="0">
            <a:spAutoFit/>
          </a:bodyPr>
          <a:lstStyle/>
          <a:p>
            <a:pPr marL="276860" marR="302895">
              <a:lnSpc>
                <a:spcPts val="2840"/>
              </a:lnSpc>
              <a:spcBef>
                <a:spcPts val="1775"/>
              </a:spcBef>
            </a:pP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A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young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person has </a:t>
            </a:r>
            <a:r>
              <a:rPr sz="22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overheard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some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of their </a:t>
            </a:r>
            <a:r>
              <a:rPr sz="22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friends</a:t>
            </a:r>
            <a:r>
              <a:rPr sz="2200" b="1" spc="-3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talking</a:t>
            </a:r>
            <a:r>
              <a:rPr sz="2200" b="1" spc="-3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about</a:t>
            </a:r>
            <a:r>
              <a:rPr sz="2200" b="1" spc="-3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online </a:t>
            </a:r>
            <a:r>
              <a:rPr sz="2200" b="1" spc="-59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15" dirty="0">
                <a:solidFill>
                  <a:srgbClr val="171747"/>
                </a:solidFill>
                <a:latin typeface="Arial"/>
                <a:cs typeface="Arial"/>
              </a:rPr>
              <a:t>pornography.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They have </a:t>
            </a:r>
            <a:r>
              <a:rPr sz="22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heard that </a:t>
            </a:r>
            <a:r>
              <a:rPr sz="2200" b="1" spc="-25" dirty="0">
                <a:solidFill>
                  <a:srgbClr val="171747"/>
                </a:solidFill>
                <a:latin typeface="Arial"/>
                <a:cs typeface="Arial"/>
              </a:rPr>
              <a:t>it’s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photos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and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videos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of people doing </a:t>
            </a:r>
            <a:r>
              <a:rPr sz="22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something</a:t>
            </a:r>
            <a:r>
              <a:rPr sz="22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‘sexual’.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399899" y="2168088"/>
            <a:ext cx="5702300" cy="72136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>
              <a:lnSpc>
                <a:spcPts val="2600"/>
              </a:lnSpc>
              <a:spcBef>
                <a:spcPts val="420"/>
              </a:spcBef>
            </a:pPr>
            <a:r>
              <a:rPr sz="2400" dirty="0">
                <a:latin typeface="Arial"/>
                <a:cs typeface="Arial"/>
              </a:rPr>
              <a:t>This </a:t>
            </a:r>
            <a:r>
              <a:rPr sz="2400" spc="-5" dirty="0">
                <a:latin typeface="Arial"/>
                <a:cs typeface="Arial"/>
              </a:rPr>
              <a:t>young </a:t>
            </a:r>
            <a:r>
              <a:rPr sz="2400" dirty="0">
                <a:latin typeface="Arial"/>
                <a:cs typeface="Arial"/>
              </a:rPr>
              <a:t>person </a:t>
            </a:r>
            <a:r>
              <a:rPr sz="2400" spc="-5" dirty="0">
                <a:latin typeface="Arial"/>
                <a:cs typeface="Arial"/>
              </a:rPr>
              <a:t>might end </a:t>
            </a:r>
            <a:r>
              <a:rPr sz="2400" dirty="0">
                <a:latin typeface="Arial"/>
                <a:cs typeface="Arial"/>
              </a:rPr>
              <a:t>up 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watching</a:t>
            </a:r>
            <a:r>
              <a:rPr sz="2400" spc="-3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online</a:t>
            </a:r>
            <a:r>
              <a:rPr sz="2400" spc="-3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pornography</a:t>
            </a:r>
            <a:r>
              <a:rPr sz="2400" spc="-3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because: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387200" y="3044488"/>
            <a:ext cx="5677535" cy="2474595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279400" marR="239395" indent="-254000">
              <a:lnSpc>
                <a:spcPts val="2600"/>
              </a:lnSpc>
              <a:spcBef>
                <a:spcPts val="420"/>
              </a:spcBef>
              <a:buClr>
                <a:srgbClr val="FF6200"/>
              </a:buClr>
              <a:buSzPct val="116666"/>
              <a:buFont typeface="Arial"/>
              <a:buChar char="•"/>
              <a:tabLst>
                <a:tab pos="279400" algn="l"/>
              </a:tabLst>
            </a:pP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they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are</a:t>
            </a:r>
            <a:r>
              <a:rPr sz="2400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curious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about</a:t>
            </a:r>
            <a:r>
              <a:rPr sz="2400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what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they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have </a:t>
            </a:r>
            <a:r>
              <a:rPr sz="2400" spc="-65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heard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and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would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like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to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find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out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more</a:t>
            </a:r>
            <a:endParaRPr sz="2400" dirty="0">
              <a:latin typeface="Arial"/>
              <a:cs typeface="Arial"/>
            </a:endParaRPr>
          </a:p>
          <a:p>
            <a:pPr marL="279400" marR="290195" indent="-254000">
              <a:lnSpc>
                <a:spcPts val="2600"/>
              </a:lnSpc>
              <a:spcBef>
                <a:spcPts val="1700"/>
              </a:spcBef>
              <a:buClr>
                <a:srgbClr val="FF6200"/>
              </a:buClr>
              <a:buSzPct val="116666"/>
              <a:buFont typeface="Arial"/>
              <a:buChar char="•"/>
              <a:tabLst>
                <a:tab pos="279400" algn="l"/>
              </a:tabLst>
            </a:pP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they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want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to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be able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to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get involved in </a:t>
            </a:r>
            <a:r>
              <a:rPr sz="2400" spc="-65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these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conversations</a:t>
            </a:r>
            <a:endParaRPr sz="2400" dirty="0">
              <a:latin typeface="Arial"/>
              <a:cs typeface="Arial"/>
            </a:endParaRPr>
          </a:p>
          <a:p>
            <a:pPr marL="279400" marR="17780" indent="-254000">
              <a:lnSpc>
                <a:spcPts val="2600"/>
              </a:lnSpc>
              <a:spcBef>
                <a:spcPts val="1700"/>
              </a:spcBef>
              <a:buClr>
                <a:srgbClr val="FF6200"/>
              </a:buClr>
              <a:buSzPct val="116666"/>
              <a:buFont typeface="Arial"/>
              <a:buChar char="•"/>
              <a:tabLst>
                <a:tab pos="279400" algn="l"/>
              </a:tabLst>
            </a:pP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their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friends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want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them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to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join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in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so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they </a:t>
            </a:r>
            <a:r>
              <a:rPr sz="2400" spc="-65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show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 it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to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them</a:t>
            </a:r>
            <a:endParaRPr sz="2400" dirty="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3672004" y="3393235"/>
            <a:ext cx="925194" cy="899794"/>
            <a:chOff x="3672004" y="3393235"/>
            <a:chExt cx="925194" cy="899794"/>
          </a:xfrm>
        </p:grpSpPr>
        <p:sp>
          <p:nvSpPr>
            <p:cNvPr id="9" name="object 9"/>
            <p:cNvSpPr/>
            <p:nvPr/>
          </p:nvSpPr>
          <p:spPr>
            <a:xfrm>
              <a:off x="3717367" y="3437996"/>
              <a:ext cx="570865" cy="855344"/>
            </a:xfrm>
            <a:custGeom>
              <a:avLst/>
              <a:gdLst/>
              <a:ahLst/>
              <a:cxnLst/>
              <a:rect l="l" t="t" r="r" b="b"/>
              <a:pathLst>
                <a:path w="570864" h="855345">
                  <a:moveTo>
                    <a:pt x="288163" y="0"/>
                  </a:moveTo>
                  <a:lnTo>
                    <a:pt x="241307" y="3790"/>
                  </a:lnTo>
                  <a:lnTo>
                    <a:pt x="196453" y="14757"/>
                  </a:lnTo>
                  <a:lnTo>
                    <a:pt x="154354" y="32295"/>
                  </a:lnTo>
                  <a:lnTo>
                    <a:pt x="115763" y="55798"/>
                  </a:lnTo>
                  <a:lnTo>
                    <a:pt x="81430" y="84661"/>
                  </a:lnTo>
                  <a:lnTo>
                    <a:pt x="52110" y="118278"/>
                  </a:lnTo>
                  <a:lnTo>
                    <a:pt x="28554" y="156044"/>
                  </a:lnTo>
                  <a:lnTo>
                    <a:pt x="11516" y="197352"/>
                  </a:lnTo>
                  <a:lnTo>
                    <a:pt x="1747" y="241598"/>
                  </a:lnTo>
                  <a:lnTo>
                    <a:pt x="0" y="288175"/>
                  </a:lnTo>
                  <a:lnTo>
                    <a:pt x="4773" y="340088"/>
                  </a:lnTo>
                  <a:lnTo>
                    <a:pt x="13360" y="403722"/>
                  </a:lnTo>
                  <a:lnTo>
                    <a:pt x="24104" y="472314"/>
                  </a:lnTo>
                  <a:lnTo>
                    <a:pt x="35347" y="539103"/>
                  </a:lnTo>
                  <a:lnTo>
                    <a:pt x="52695" y="640225"/>
                  </a:lnTo>
                  <a:lnTo>
                    <a:pt x="55486" y="661035"/>
                  </a:lnTo>
                  <a:lnTo>
                    <a:pt x="60574" y="708851"/>
                  </a:lnTo>
                  <a:lnTo>
                    <a:pt x="75749" y="754099"/>
                  </a:lnTo>
                  <a:lnTo>
                    <a:pt x="100876" y="794046"/>
                  </a:lnTo>
                  <a:lnTo>
                    <a:pt x="135819" y="825962"/>
                  </a:lnTo>
                  <a:lnTo>
                    <a:pt x="180446" y="847115"/>
                  </a:lnTo>
                  <a:lnTo>
                    <a:pt x="234619" y="854773"/>
                  </a:lnTo>
                  <a:lnTo>
                    <a:pt x="271940" y="849821"/>
                  </a:lnTo>
                  <a:lnTo>
                    <a:pt x="337413" y="811440"/>
                  </a:lnTo>
                  <a:lnTo>
                    <a:pt x="364948" y="778833"/>
                  </a:lnTo>
                  <a:lnTo>
                    <a:pt x="388605" y="737830"/>
                  </a:lnTo>
                  <a:lnTo>
                    <a:pt x="408075" y="688842"/>
                  </a:lnTo>
                  <a:lnTo>
                    <a:pt x="423050" y="632279"/>
                  </a:lnTo>
                  <a:lnTo>
                    <a:pt x="433222" y="568553"/>
                  </a:lnTo>
                  <a:lnTo>
                    <a:pt x="440734" y="538125"/>
                  </a:lnTo>
                  <a:lnTo>
                    <a:pt x="454634" y="509162"/>
                  </a:lnTo>
                  <a:lnTo>
                    <a:pt x="472916" y="480931"/>
                  </a:lnTo>
                  <a:lnTo>
                    <a:pt x="520790" y="415446"/>
                  </a:lnTo>
                  <a:lnTo>
                    <a:pt x="545539" y="374451"/>
                  </a:lnTo>
                  <a:lnTo>
                    <a:pt x="563533" y="328529"/>
                  </a:lnTo>
                  <a:lnTo>
                    <a:pt x="570484" y="276491"/>
                  </a:lnTo>
                  <a:lnTo>
                    <a:pt x="567152" y="228531"/>
                  </a:lnTo>
                  <a:lnTo>
                    <a:pt x="557384" y="184182"/>
                  </a:lnTo>
                  <a:lnTo>
                    <a:pt x="541517" y="143781"/>
                  </a:lnTo>
                  <a:lnTo>
                    <a:pt x="519892" y="107667"/>
                  </a:lnTo>
                  <a:lnTo>
                    <a:pt x="492845" y="76180"/>
                  </a:lnTo>
                  <a:lnTo>
                    <a:pt x="460717" y="49659"/>
                  </a:lnTo>
                  <a:lnTo>
                    <a:pt x="423846" y="28441"/>
                  </a:lnTo>
                  <a:lnTo>
                    <a:pt x="382571" y="12866"/>
                  </a:lnTo>
                  <a:lnTo>
                    <a:pt x="337230" y="3273"/>
                  </a:lnTo>
                  <a:lnTo>
                    <a:pt x="288163" y="0"/>
                  </a:lnTo>
                  <a:close/>
                </a:path>
              </a:pathLst>
            </a:custGeom>
            <a:solidFill>
              <a:srgbClr val="FFD0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315099" y="3563848"/>
              <a:ext cx="76346" cy="186426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3672001" y="3393236"/>
              <a:ext cx="925194" cy="855344"/>
            </a:xfrm>
            <a:custGeom>
              <a:avLst/>
              <a:gdLst/>
              <a:ahLst/>
              <a:cxnLst/>
              <a:rect l="l" t="t" r="r" b="b"/>
              <a:pathLst>
                <a:path w="925195" h="855345">
                  <a:moveTo>
                    <a:pt x="443915" y="255066"/>
                  </a:moveTo>
                  <a:lnTo>
                    <a:pt x="436422" y="211772"/>
                  </a:lnTo>
                  <a:lnTo>
                    <a:pt x="415226" y="175247"/>
                  </a:lnTo>
                  <a:lnTo>
                    <a:pt x="382308" y="147129"/>
                  </a:lnTo>
                  <a:lnTo>
                    <a:pt x="339623" y="129057"/>
                  </a:lnTo>
                  <a:lnTo>
                    <a:pt x="289128" y="122669"/>
                  </a:lnTo>
                  <a:lnTo>
                    <a:pt x="254711" y="126746"/>
                  </a:lnTo>
                  <a:lnTo>
                    <a:pt x="189877" y="157175"/>
                  </a:lnTo>
                  <a:lnTo>
                    <a:pt x="142900" y="208026"/>
                  </a:lnTo>
                  <a:lnTo>
                    <a:pt x="122186" y="264337"/>
                  </a:lnTo>
                  <a:lnTo>
                    <a:pt x="121678" y="293039"/>
                  </a:lnTo>
                  <a:lnTo>
                    <a:pt x="126580" y="315912"/>
                  </a:lnTo>
                  <a:lnTo>
                    <a:pt x="136042" y="337947"/>
                  </a:lnTo>
                  <a:lnTo>
                    <a:pt x="148793" y="359448"/>
                  </a:lnTo>
                  <a:lnTo>
                    <a:pt x="163537" y="380657"/>
                  </a:lnTo>
                  <a:lnTo>
                    <a:pt x="183502" y="421195"/>
                  </a:lnTo>
                  <a:lnTo>
                    <a:pt x="191782" y="463283"/>
                  </a:lnTo>
                  <a:lnTo>
                    <a:pt x="189826" y="503732"/>
                  </a:lnTo>
                  <a:lnTo>
                    <a:pt x="179120" y="539343"/>
                  </a:lnTo>
                  <a:lnTo>
                    <a:pt x="174269" y="583196"/>
                  </a:lnTo>
                  <a:lnTo>
                    <a:pt x="196519" y="612724"/>
                  </a:lnTo>
                  <a:lnTo>
                    <a:pt x="233197" y="623811"/>
                  </a:lnTo>
                  <a:lnTo>
                    <a:pt x="271602" y="612355"/>
                  </a:lnTo>
                  <a:lnTo>
                    <a:pt x="289648" y="583946"/>
                  </a:lnTo>
                  <a:lnTo>
                    <a:pt x="292531" y="540562"/>
                  </a:lnTo>
                  <a:lnTo>
                    <a:pt x="284480" y="490245"/>
                  </a:lnTo>
                  <a:lnTo>
                    <a:pt x="269659" y="441007"/>
                  </a:lnTo>
                  <a:lnTo>
                    <a:pt x="252133" y="401091"/>
                  </a:lnTo>
                  <a:lnTo>
                    <a:pt x="251155" y="398170"/>
                  </a:lnTo>
                  <a:lnTo>
                    <a:pt x="249212" y="395249"/>
                  </a:lnTo>
                  <a:lnTo>
                    <a:pt x="248234" y="393306"/>
                  </a:lnTo>
                  <a:lnTo>
                    <a:pt x="248234" y="392328"/>
                  </a:lnTo>
                  <a:lnTo>
                    <a:pt x="240804" y="380123"/>
                  </a:lnTo>
                  <a:lnTo>
                    <a:pt x="219036" y="346583"/>
                  </a:lnTo>
                  <a:lnTo>
                    <a:pt x="207721" y="330047"/>
                  </a:lnTo>
                  <a:lnTo>
                    <a:pt x="197866" y="314337"/>
                  </a:lnTo>
                  <a:lnTo>
                    <a:pt x="190563" y="299897"/>
                  </a:lnTo>
                  <a:lnTo>
                    <a:pt x="186905" y="287197"/>
                  </a:lnTo>
                  <a:lnTo>
                    <a:pt x="187426" y="271576"/>
                  </a:lnTo>
                  <a:lnTo>
                    <a:pt x="211239" y="224891"/>
                  </a:lnTo>
                  <a:lnTo>
                    <a:pt x="247637" y="197142"/>
                  </a:lnTo>
                  <a:lnTo>
                    <a:pt x="289128" y="186918"/>
                  </a:lnTo>
                  <a:lnTo>
                    <a:pt x="322173" y="190995"/>
                  </a:lnTo>
                  <a:lnTo>
                    <a:pt x="351193" y="203466"/>
                  </a:lnTo>
                  <a:lnTo>
                    <a:pt x="371817" y="224701"/>
                  </a:lnTo>
                  <a:lnTo>
                    <a:pt x="379666" y="255066"/>
                  </a:lnTo>
                  <a:lnTo>
                    <a:pt x="382231" y="267487"/>
                  </a:lnTo>
                  <a:lnTo>
                    <a:pt x="389166" y="277710"/>
                  </a:lnTo>
                  <a:lnTo>
                    <a:pt x="399389" y="284645"/>
                  </a:lnTo>
                  <a:lnTo>
                    <a:pt x="411797" y="287197"/>
                  </a:lnTo>
                  <a:lnTo>
                    <a:pt x="424218" y="284645"/>
                  </a:lnTo>
                  <a:lnTo>
                    <a:pt x="434428" y="277710"/>
                  </a:lnTo>
                  <a:lnTo>
                    <a:pt x="441363" y="267487"/>
                  </a:lnTo>
                  <a:lnTo>
                    <a:pt x="443915" y="255066"/>
                  </a:lnTo>
                  <a:close/>
                </a:path>
                <a:path w="925195" h="855345">
                  <a:moveTo>
                    <a:pt x="570484" y="276479"/>
                  </a:moveTo>
                  <a:lnTo>
                    <a:pt x="567143" y="228523"/>
                  </a:lnTo>
                  <a:lnTo>
                    <a:pt x="557377" y="184175"/>
                  </a:lnTo>
                  <a:lnTo>
                    <a:pt x="541515" y="143776"/>
                  </a:lnTo>
                  <a:lnTo>
                    <a:pt x="519887" y="107670"/>
                  </a:lnTo>
                  <a:lnTo>
                    <a:pt x="492836" y="76187"/>
                  </a:lnTo>
                  <a:lnTo>
                    <a:pt x="460717" y="49669"/>
                  </a:lnTo>
                  <a:lnTo>
                    <a:pt x="423837" y="28448"/>
                  </a:lnTo>
                  <a:lnTo>
                    <a:pt x="382562" y="12877"/>
                  </a:lnTo>
                  <a:lnTo>
                    <a:pt x="337223" y="3276"/>
                  </a:lnTo>
                  <a:lnTo>
                    <a:pt x="288163" y="0"/>
                  </a:lnTo>
                  <a:lnTo>
                    <a:pt x="241528" y="3784"/>
                  </a:lnTo>
                  <a:lnTo>
                    <a:pt x="197256" y="14744"/>
                  </a:lnTo>
                  <a:lnTo>
                    <a:pt x="155930" y="32258"/>
                  </a:lnTo>
                  <a:lnTo>
                    <a:pt x="118173" y="55740"/>
                  </a:lnTo>
                  <a:lnTo>
                    <a:pt x="84569" y="84582"/>
                  </a:lnTo>
                  <a:lnTo>
                    <a:pt x="55727" y="118186"/>
                  </a:lnTo>
                  <a:lnTo>
                    <a:pt x="32245" y="155943"/>
                  </a:lnTo>
                  <a:lnTo>
                    <a:pt x="14732" y="197269"/>
                  </a:lnTo>
                  <a:lnTo>
                    <a:pt x="3784" y="241541"/>
                  </a:lnTo>
                  <a:lnTo>
                    <a:pt x="0" y="288163"/>
                  </a:lnTo>
                  <a:lnTo>
                    <a:pt x="2552" y="300583"/>
                  </a:lnTo>
                  <a:lnTo>
                    <a:pt x="9486" y="310807"/>
                  </a:lnTo>
                  <a:lnTo>
                    <a:pt x="19710" y="317741"/>
                  </a:lnTo>
                  <a:lnTo>
                    <a:pt x="32118" y="320294"/>
                  </a:lnTo>
                  <a:lnTo>
                    <a:pt x="44526" y="317741"/>
                  </a:lnTo>
                  <a:lnTo>
                    <a:pt x="54749" y="310807"/>
                  </a:lnTo>
                  <a:lnTo>
                    <a:pt x="61683" y="300583"/>
                  </a:lnTo>
                  <a:lnTo>
                    <a:pt x="64249" y="288163"/>
                  </a:lnTo>
                  <a:lnTo>
                    <a:pt x="68795" y="243052"/>
                  </a:lnTo>
                  <a:lnTo>
                    <a:pt x="81851" y="201028"/>
                  </a:lnTo>
                  <a:lnTo>
                    <a:pt x="102489" y="162991"/>
                  </a:lnTo>
                  <a:lnTo>
                    <a:pt x="129844" y="129844"/>
                  </a:lnTo>
                  <a:lnTo>
                    <a:pt x="162979" y="102501"/>
                  </a:lnTo>
                  <a:lnTo>
                    <a:pt x="201015" y="81851"/>
                  </a:lnTo>
                  <a:lnTo>
                    <a:pt x="243039" y="68808"/>
                  </a:lnTo>
                  <a:lnTo>
                    <a:pt x="288163" y="64249"/>
                  </a:lnTo>
                  <a:lnTo>
                    <a:pt x="336105" y="68021"/>
                  </a:lnTo>
                  <a:lnTo>
                    <a:pt x="378917" y="79070"/>
                  </a:lnTo>
                  <a:lnTo>
                    <a:pt x="416204" y="97002"/>
                  </a:lnTo>
                  <a:lnTo>
                    <a:pt x="447573" y="121450"/>
                  </a:lnTo>
                  <a:lnTo>
                    <a:pt x="472655" y="152006"/>
                  </a:lnTo>
                  <a:lnTo>
                    <a:pt x="491045" y="188290"/>
                  </a:lnTo>
                  <a:lnTo>
                    <a:pt x="502373" y="229908"/>
                  </a:lnTo>
                  <a:lnTo>
                    <a:pt x="506234" y="276479"/>
                  </a:lnTo>
                  <a:lnTo>
                    <a:pt x="500849" y="314109"/>
                  </a:lnTo>
                  <a:lnTo>
                    <a:pt x="486511" y="348894"/>
                  </a:lnTo>
                  <a:lnTo>
                    <a:pt x="465988" y="382041"/>
                  </a:lnTo>
                  <a:lnTo>
                    <a:pt x="417969" y="447421"/>
                  </a:lnTo>
                  <a:lnTo>
                    <a:pt x="395973" y="482028"/>
                  </a:lnTo>
                  <a:lnTo>
                    <a:pt x="378726" y="519734"/>
                  </a:lnTo>
                  <a:lnTo>
                    <a:pt x="368960" y="561733"/>
                  </a:lnTo>
                  <a:lnTo>
                    <a:pt x="360083" y="617220"/>
                  </a:lnTo>
                  <a:lnTo>
                    <a:pt x="345998" y="670382"/>
                  </a:lnTo>
                  <a:lnTo>
                    <a:pt x="326491" y="717753"/>
                  </a:lnTo>
                  <a:lnTo>
                    <a:pt x="301396" y="755865"/>
                  </a:lnTo>
                  <a:lnTo>
                    <a:pt x="270497" y="781278"/>
                  </a:lnTo>
                  <a:lnTo>
                    <a:pt x="233641" y="790511"/>
                  </a:lnTo>
                  <a:lnTo>
                    <a:pt x="182016" y="779322"/>
                  </a:lnTo>
                  <a:lnTo>
                    <a:pt x="146265" y="749871"/>
                  </a:lnTo>
                  <a:lnTo>
                    <a:pt x="125488" y="708380"/>
                  </a:lnTo>
                  <a:lnTo>
                    <a:pt x="118770" y="661035"/>
                  </a:lnTo>
                  <a:lnTo>
                    <a:pt x="116205" y="648627"/>
                  </a:lnTo>
                  <a:lnTo>
                    <a:pt x="74371" y="631469"/>
                  </a:lnTo>
                  <a:lnTo>
                    <a:pt x="55486" y="661035"/>
                  </a:lnTo>
                  <a:lnTo>
                    <a:pt x="60566" y="708850"/>
                  </a:lnTo>
                  <a:lnTo>
                    <a:pt x="75742" y="754100"/>
                  </a:lnTo>
                  <a:lnTo>
                    <a:pt x="100876" y="794042"/>
                  </a:lnTo>
                  <a:lnTo>
                    <a:pt x="135813" y="825957"/>
                  </a:lnTo>
                  <a:lnTo>
                    <a:pt x="180441" y="847102"/>
                  </a:lnTo>
                  <a:lnTo>
                    <a:pt x="234619" y="854760"/>
                  </a:lnTo>
                  <a:lnTo>
                    <a:pt x="271932" y="849820"/>
                  </a:lnTo>
                  <a:lnTo>
                    <a:pt x="337413" y="811441"/>
                  </a:lnTo>
                  <a:lnTo>
                    <a:pt x="364947" y="778827"/>
                  </a:lnTo>
                  <a:lnTo>
                    <a:pt x="388607" y="737831"/>
                  </a:lnTo>
                  <a:lnTo>
                    <a:pt x="408076" y="688835"/>
                  </a:lnTo>
                  <a:lnTo>
                    <a:pt x="423049" y="632269"/>
                  </a:lnTo>
                  <a:lnTo>
                    <a:pt x="433222" y="568540"/>
                  </a:lnTo>
                  <a:lnTo>
                    <a:pt x="440728" y="538124"/>
                  </a:lnTo>
                  <a:lnTo>
                    <a:pt x="454634" y="509168"/>
                  </a:lnTo>
                  <a:lnTo>
                    <a:pt x="472909" y="480936"/>
                  </a:lnTo>
                  <a:lnTo>
                    <a:pt x="520788" y="415442"/>
                  </a:lnTo>
                  <a:lnTo>
                    <a:pt x="545541" y="374446"/>
                  </a:lnTo>
                  <a:lnTo>
                    <a:pt x="563524" y="328523"/>
                  </a:lnTo>
                  <a:lnTo>
                    <a:pt x="570484" y="276479"/>
                  </a:lnTo>
                  <a:close/>
                </a:path>
                <a:path w="925195" h="855345">
                  <a:moveTo>
                    <a:pt x="822629" y="266750"/>
                  </a:moveTo>
                  <a:lnTo>
                    <a:pt x="819416" y="224256"/>
                  </a:lnTo>
                  <a:lnTo>
                    <a:pt x="810094" y="184492"/>
                  </a:lnTo>
                  <a:lnTo>
                    <a:pt x="795108" y="147650"/>
                  </a:lnTo>
                  <a:lnTo>
                    <a:pt x="774928" y="113906"/>
                  </a:lnTo>
                  <a:lnTo>
                    <a:pt x="754481" y="101612"/>
                  </a:lnTo>
                  <a:lnTo>
                    <a:pt x="742340" y="102819"/>
                  </a:lnTo>
                  <a:lnTo>
                    <a:pt x="731113" y="109042"/>
                  </a:lnTo>
                  <a:lnTo>
                    <a:pt x="729170" y="110985"/>
                  </a:lnTo>
                  <a:lnTo>
                    <a:pt x="722807" y="119405"/>
                  </a:lnTo>
                  <a:lnTo>
                    <a:pt x="719924" y="129362"/>
                  </a:lnTo>
                  <a:lnTo>
                    <a:pt x="720686" y="139877"/>
                  </a:lnTo>
                  <a:lnTo>
                    <a:pt x="725284" y="149923"/>
                  </a:lnTo>
                  <a:lnTo>
                    <a:pt x="740359" y="175971"/>
                  </a:lnTo>
                  <a:lnTo>
                    <a:pt x="751687" y="204203"/>
                  </a:lnTo>
                  <a:lnTo>
                    <a:pt x="758825" y="234264"/>
                  </a:lnTo>
                  <a:lnTo>
                    <a:pt x="761301" y="265772"/>
                  </a:lnTo>
                  <a:lnTo>
                    <a:pt x="758825" y="297294"/>
                  </a:lnTo>
                  <a:lnTo>
                    <a:pt x="751687" y="327355"/>
                  </a:lnTo>
                  <a:lnTo>
                    <a:pt x="740359" y="355587"/>
                  </a:lnTo>
                  <a:lnTo>
                    <a:pt x="725284" y="381635"/>
                  </a:lnTo>
                  <a:lnTo>
                    <a:pt x="720686" y="391680"/>
                  </a:lnTo>
                  <a:lnTo>
                    <a:pt x="741934" y="428739"/>
                  </a:lnTo>
                  <a:lnTo>
                    <a:pt x="754113" y="429945"/>
                  </a:lnTo>
                  <a:lnTo>
                    <a:pt x="765746" y="426212"/>
                  </a:lnTo>
                  <a:lnTo>
                    <a:pt x="774928" y="417652"/>
                  </a:lnTo>
                  <a:lnTo>
                    <a:pt x="795108" y="383946"/>
                  </a:lnTo>
                  <a:lnTo>
                    <a:pt x="810094" y="347306"/>
                  </a:lnTo>
                  <a:lnTo>
                    <a:pt x="819416" y="308127"/>
                  </a:lnTo>
                  <a:lnTo>
                    <a:pt x="822629" y="266750"/>
                  </a:lnTo>
                  <a:close/>
                </a:path>
                <a:path w="925195" h="855345">
                  <a:moveTo>
                    <a:pt x="924852" y="264807"/>
                  </a:moveTo>
                  <a:lnTo>
                    <a:pt x="921639" y="215938"/>
                  </a:lnTo>
                  <a:lnTo>
                    <a:pt x="912266" y="168935"/>
                  </a:lnTo>
                  <a:lnTo>
                    <a:pt x="897102" y="124269"/>
                  </a:lnTo>
                  <a:lnTo>
                    <a:pt x="876503" y="82397"/>
                  </a:lnTo>
                  <a:lnTo>
                    <a:pt x="850861" y="43815"/>
                  </a:lnTo>
                  <a:lnTo>
                    <a:pt x="830173" y="32372"/>
                  </a:lnTo>
                  <a:lnTo>
                    <a:pt x="818553" y="33680"/>
                  </a:lnTo>
                  <a:lnTo>
                    <a:pt x="808024" y="39916"/>
                  </a:lnTo>
                  <a:lnTo>
                    <a:pt x="806081" y="41871"/>
                  </a:lnTo>
                  <a:lnTo>
                    <a:pt x="799325" y="50838"/>
                  </a:lnTo>
                  <a:lnTo>
                    <a:pt x="796582" y="61099"/>
                  </a:lnTo>
                  <a:lnTo>
                    <a:pt x="797864" y="71716"/>
                  </a:lnTo>
                  <a:lnTo>
                    <a:pt x="803160" y="81788"/>
                  </a:lnTo>
                  <a:lnTo>
                    <a:pt x="829170" y="122161"/>
                  </a:lnTo>
                  <a:lnTo>
                    <a:pt x="848423" y="166725"/>
                  </a:lnTo>
                  <a:lnTo>
                    <a:pt x="860386" y="214579"/>
                  </a:lnTo>
                  <a:lnTo>
                    <a:pt x="864489" y="264807"/>
                  </a:lnTo>
                  <a:lnTo>
                    <a:pt x="860247" y="315036"/>
                  </a:lnTo>
                  <a:lnTo>
                    <a:pt x="848055" y="362889"/>
                  </a:lnTo>
                  <a:lnTo>
                    <a:pt x="828763" y="407454"/>
                  </a:lnTo>
                  <a:lnTo>
                    <a:pt x="803160" y="447827"/>
                  </a:lnTo>
                  <a:lnTo>
                    <a:pt x="798004" y="457898"/>
                  </a:lnTo>
                  <a:lnTo>
                    <a:pt x="818692" y="495935"/>
                  </a:lnTo>
                  <a:lnTo>
                    <a:pt x="830541" y="497243"/>
                  </a:lnTo>
                  <a:lnTo>
                    <a:pt x="841844" y="493801"/>
                  </a:lnTo>
                  <a:lnTo>
                    <a:pt x="876503" y="447205"/>
                  </a:lnTo>
                  <a:lnTo>
                    <a:pt x="897102" y="405345"/>
                  </a:lnTo>
                  <a:lnTo>
                    <a:pt x="912266" y="360680"/>
                  </a:lnTo>
                  <a:lnTo>
                    <a:pt x="921639" y="313677"/>
                  </a:lnTo>
                  <a:lnTo>
                    <a:pt x="924852" y="264807"/>
                  </a:lnTo>
                  <a:close/>
                </a:path>
              </a:pathLst>
            </a:custGeom>
            <a:solidFill>
              <a:srgbClr val="1717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60599" y="747003"/>
            <a:ext cx="10887710" cy="5131435"/>
            <a:chOff x="660599" y="747003"/>
            <a:chExt cx="10887710" cy="5131435"/>
          </a:xfrm>
        </p:grpSpPr>
        <p:sp>
          <p:nvSpPr>
            <p:cNvPr id="3" name="object 3"/>
            <p:cNvSpPr/>
            <p:nvPr/>
          </p:nvSpPr>
          <p:spPr>
            <a:xfrm>
              <a:off x="3324602" y="1891035"/>
              <a:ext cx="8204834" cy="3968115"/>
            </a:xfrm>
            <a:custGeom>
              <a:avLst/>
              <a:gdLst/>
              <a:ahLst/>
              <a:cxnLst/>
              <a:rect l="l" t="t" r="r" b="b"/>
              <a:pathLst>
                <a:path w="8204834" h="3968115">
                  <a:moveTo>
                    <a:pt x="7916621" y="0"/>
                  </a:moveTo>
                  <a:lnTo>
                    <a:pt x="287997" y="0"/>
                  </a:lnTo>
                  <a:lnTo>
                    <a:pt x="241283" y="3769"/>
                  </a:lnTo>
                  <a:lnTo>
                    <a:pt x="196969" y="14681"/>
                  </a:lnTo>
                  <a:lnTo>
                    <a:pt x="155647" y="32144"/>
                  </a:lnTo>
                  <a:lnTo>
                    <a:pt x="117910" y="55564"/>
                  </a:lnTo>
                  <a:lnTo>
                    <a:pt x="84353" y="84350"/>
                  </a:lnTo>
                  <a:lnTo>
                    <a:pt x="55567" y="117908"/>
                  </a:lnTo>
                  <a:lnTo>
                    <a:pt x="32146" y="155645"/>
                  </a:lnTo>
                  <a:lnTo>
                    <a:pt x="14682" y="196970"/>
                  </a:lnTo>
                  <a:lnTo>
                    <a:pt x="3769" y="241289"/>
                  </a:lnTo>
                  <a:lnTo>
                    <a:pt x="0" y="288010"/>
                  </a:lnTo>
                  <a:lnTo>
                    <a:pt x="0" y="3679952"/>
                  </a:lnTo>
                  <a:lnTo>
                    <a:pt x="3769" y="3726669"/>
                  </a:lnTo>
                  <a:lnTo>
                    <a:pt x="14682" y="3770985"/>
                  </a:lnTo>
                  <a:lnTo>
                    <a:pt x="32146" y="3812308"/>
                  </a:lnTo>
                  <a:lnTo>
                    <a:pt x="55567" y="3850044"/>
                  </a:lnTo>
                  <a:lnTo>
                    <a:pt x="84353" y="3883601"/>
                  </a:lnTo>
                  <a:lnTo>
                    <a:pt x="117910" y="3912386"/>
                  </a:lnTo>
                  <a:lnTo>
                    <a:pt x="155647" y="3935806"/>
                  </a:lnTo>
                  <a:lnTo>
                    <a:pt x="196969" y="3953268"/>
                  </a:lnTo>
                  <a:lnTo>
                    <a:pt x="241283" y="3964180"/>
                  </a:lnTo>
                  <a:lnTo>
                    <a:pt x="287997" y="3967949"/>
                  </a:lnTo>
                  <a:lnTo>
                    <a:pt x="7916621" y="3967949"/>
                  </a:lnTo>
                  <a:lnTo>
                    <a:pt x="7963335" y="3964180"/>
                  </a:lnTo>
                  <a:lnTo>
                    <a:pt x="8007650" y="3953268"/>
                  </a:lnTo>
                  <a:lnTo>
                    <a:pt x="8048971" y="3935806"/>
                  </a:lnTo>
                  <a:lnTo>
                    <a:pt x="8086708" y="3912386"/>
                  </a:lnTo>
                  <a:lnTo>
                    <a:pt x="8120265" y="3883601"/>
                  </a:lnTo>
                  <a:lnTo>
                    <a:pt x="8149051" y="3850044"/>
                  </a:lnTo>
                  <a:lnTo>
                    <a:pt x="8172472" y="3812308"/>
                  </a:lnTo>
                  <a:lnTo>
                    <a:pt x="8189936" y="3770985"/>
                  </a:lnTo>
                  <a:lnTo>
                    <a:pt x="8200849" y="3726669"/>
                  </a:lnTo>
                  <a:lnTo>
                    <a:pt x="8204619" y="3679952"/>
                  </a:lnTo>
                  <a:lnTo>
                    <a:pt x="8204619" y="288010"/>
                  </a:lnTo>
                  <a:lnTo>
                    <a:pt x="8200849" y="241289"/>
                  </a:lnTo>
                  <a:lnTo>
                    <a:pt x="8189936" y="196970"/>
                  </a:lnTo>
                  <a:lnTo>
                    <a:pt x="8172472" y="155645"/>
                  </a:lnTo>
                  <a:lnTo>
                    <a:pt x="8149051" y="117908"/>
                  </a:lnTo>
                  <a:lnTo>
                    <a:pt x="8120265" y="84350"/>
                  </a:lnTo>
                  <a:lnTo>
                    <a:pt x="8086708" y="55564"/>
                  </a:lnTo>
                  <a:lnTo>
                    <a:pt x="8048971" y="32144"/>
                  </a:lnTo>
                  <a:lnTo>
                    <a:pt x="8007650" y="14681"/>
                  </a:lnTo>
                  <a:lnTo>
                    <a:pt x="7963335" y="3769"/>
                  </a:lnTo>
                  <a:lnTo>
                    <a:pt x="7916621" y="0"/>
                  </a:lnTo>
                  <a:close/>
                </a:path>
              </a:pathLst>
            </a:custGeom>
            <a:solidFill>
              <a:srgbClr val="FFEF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3324602" y="1891035"/>
              <a:ext cx="8204834" cy="3968115"/>
            </a:xfrm>
            <a:custGeom>
              <a:avLst/>
              <a:gdLst/>
              <a:ahLst/>
              <a:cxnLst/>
              <a:rect l="l" t="t" r="r" b="b"/>
              <a:pathLst>
                <a:path w="8204834" h="3968115">
                  <a:moveTo>
                    <a:pt x="287997" y="0"/>
                  </a:moveTo>
                  <a:lnTo>
                    <a:pt x="241283" y="3769"/>
                  </a:lnTo>
                  <a:lnTo>
                    <a:pt x="196969" y="14681"/>
                  </a:lnTo>
                  <a:lnTo>
                    <a:pt x="155647" y="32144"/>
                  </a:lnTo>
                  <a:lnTo>
                    <a:pt x="117910" y="55564"/>
                  </a:lnTo>
                  <a:lnTo>
                    <a:pt x="84353" y="84350"/>
                  </a:lnTo>
                  <a:lnTo>
                    <a:pt x="55567" y="117908"/>
                  </a:lnTo>
                  <a:lnTo>
                    <a:pt x="32146" y="155645"/>
                  </a:lnTo>
                  <a:lnTo>
                    <a:pt x="14682" y="196970"/>
                  </a:lnTo>
                  <a:lnTo>
                    <a:pt x="3769" y="241289"/>
                  </a:lnTo>
                  <a:lnTo>
                    <a:pt x="0" y="288010"/>
                  </a:lnTo>
                  <a:lnTo>
                    <a:pt x="0" y="3679952"/>
                  </a:lnTo>
                  <a:lnTo>
                    <a:pt x="3769" y="3726669"/>
                  </a:lnTo>
                  <a:lnTo>
                    <a:pt x="14682" y="3770985"/>
                  </a:lnTo>
                  <a:lnTo>
                    <a:pt x="32146" y="3812308"/>
                  </a:lnTo>
                  <a:lnTo>
                    <a:pt x="55567" y="3850044"/>
                  </a:lnTo>
                  <a:lnTo>
                    <a:pt x="84353" y="3883601"/>
                  </a:lnTo>
                  <a:lnTo>
                    <a:pt x="117910" y="3912386"/>
                  </a:lnTo>
                  <a:lnTo>
                    <a:pt x="155647" y="3935806"/>
                  </a:lnTo>
                  <a:lnTo>
                    <a:pt x="196969" y="3953268"/>
                  </a:lnTo>
                  <a:lnTo>
                    <a:pt x="241283" y="3964180"/>
                  </a:lnTo>
                  <a:lnTo>
                    <a:pt x="287997" y="3967949"/>
                  </a:lnTo>
                  <a:lnTo>
                    <a:pt x="7916621" y="3967949"/>
                  </a:lnTo>
                  <a:lnTo>
                    <a:pt x="7963335" y="3964180"/>
                  </a:lnTo>
                  <a:lnTo>
                    <a:pt x="8007650" y="3953268"/>
                  </a:lnTo>
                  <a:lnTo>
                    <a:pt x="8048971" y="3935806"/>
                  </a:lnTo>
                  <a:lnTo>
                    <a:pt x="8086708" y="3912386"/>
                  </a:lnTo>
                  <a:lnTo>
                    <a:pt x="8120265" y="3883601"/>
                  </a:lnTo>
                  <a:lnTo>
                    <a:pt x="8149051" y="3850044"/>
                  </a:lnTo>
                  <a:lnTo>
                    <a:pt x="8172472" y="3812308"/>
                  </a:lnTo>
                  <a:lnTo>
                    <a:pt x="8189936" y="3770985"/>
                  </a:lnTo>
                  <a:lnTo>
                    <a:pt x="8200849" y="3726669"/>
                  </a:lnTo>
                  <a:lnTo>
                    <a:pt x="8204619" y="3679952"/>
                  </a:lnTo>
                  <a:lnTo>
                    <a:pt x="8204619" y="288010"/>
                  </a:lnTo>
                  <a:lnTo>
                    <a:pt x="8200849" y="241289"/>
                  </a:lnTo>
                  <a:lnTo>
                    <a:pt x="8189936" y="196970"/>
                  </a:lnTo>
                  <a:lnTo>
                    <a:pt x="8172472" y="155645"/>
                  </a:lnTo>
                  <a:lnTo>
                    <a:pt x="8149051" y="117908"/>
                  </a:lnTo>
                  <a:lnTo>
                    <a:pt x="8120265" y="84350"/>
                  </a:lnTo>
                  <a:lnTo>
                    <a:pt x="8086708" y="55564"/>
                  </a:lnTo>
                  <a:lnTo>
                    <a:pt x="8048971" y="32144"/>
                  </a:lnTo>
                  <a:lnTo>
                    <a:pt x="8007650" y="14681"/>
                  </a:lnTo>
                  <a:lnTo>
                    <a:pt x="7963335" y="3769"/>
                  </a:lnTo>
                  <a:lnTo>
                    <a:pt x="7916621" y="0"/>
                  </a:lnTo>
                  <a:lnTo>
                    <a:pt x="287997" y="0"/>
                  </a:lnTo>
                  <a:close/>
                </a:path>
              </a:pathLst>
            </a:custGeom>
            <a:ln w="381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60599" y="747003"/>
              <a:ext cx="4464685" cy="4478020"/>
            </a:xfrm>
            <a:custGeom>
              <a:avLst/>
              <a:gdLst/>
              <a:ahLst/>
              <a:cxnLst/>
              <a:rect l="l" t="t" r="r" b="b"/>
              <a:pathLst>
                <a:path w="4464685" h="4478020">
                  <a:moveTo>
                    <a:pt x="4206240" y="0"/>
                  </a:moveTo>
                  <a:lnTo>
                    <a:pt x="0" y="257263"/>
                  </a:lnTo>
                  <a:lnTo>
                    <a:pt x="258127" y="4477626"/>
                  </a:lnTo>
                  <a:lnTo>
                    <a:pt x="4464367" y="4220362"/>
                  </a:lnTo>
                  <a:lnTo>
                    <a:pt x="4206240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39584" y="926249"/>
              <a:ext cx="4236720" cy="4136390"/>
            </a:xfrm>
            <a:custGeom>
              <a:avLst/>
              <a:gdLst/>
              <a:ahLst/>
              <a:cxnLst/>
              <a:rect l="l" t="t" r="r" b="b"/>
              <a:pathLst>
                <a:path w="4236720" h="4136390">
                  <a:moveTo>
                    <a:pt x="4236262" y="0"/>
                  </a:moveTo>
                  <a:lnTo>
                    <a:pt x="0" y="0"/>
                  </a:lnTo>
                  <a:lnTo>
                    <a:pt x="0" y="4136009"/>
                  </a:lnTo>
                  <a:lnTo>
                    <a:pt x="4236262" y="4136009"/>
                  </a:lnTo>
                  <a:lnTo>
                    <a:pt x="423626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739584" y="926248"/>
            <a:ext cx="4237200" cy="4136400"/>
          </a:xfrm>
          <a:prstGeom prst="rect">
            <a:avLst/>
          </a:prstGeom>
          <a:ln w="63500">
            <a:solidFill>
              <a:srgbClr val="171747"/>
            </a:solidFill>
          </a:ln>
        </p:spPr>
        <p:txBody>
          <a:bodyPr vert="horz" wrap="square" lIns="0" tIns="225425" rIns="0" bIns="0" rtlCol="0">
            <a:spAutoFit/>
          </a:bodyPr>
          <a:lstStyle/>
          <a:p>
            <a:pPr marL="276860" marR="937894">
              <a:lnSpc>
                <a:spcPts val="2840"/>
              </a:lnSpc>
              <a:spcBef>
                <a:spcPts val="1775"/>
              </a:spcBef>
            </a:pP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A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young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person is </a:t>
            </a:r>
            <a:r>
              <a:rPr sz="22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looking</a:t>
            </a:r>
            <a:r>
              <a:rPr sz="2200" b="1" spc="-3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on</a:t>
            </a:r>
            <a:r>
              <a:rPr sz="2200" b="1" spc="-3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the</a:t>
            </a:r>
            <a:r>
              <a:rPr sz="2200" b="1" spc="-3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internet </a:t>
            </a:r>
            <a:r>
              <a:rPr sz="2200" b="1" spc="-59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and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a pop-up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advert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 unexpectedly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appears </a:t>
            </a:r>
            <a:r>
              <a:rPr sz="2200" b="1" spc="-60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on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the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 screen.</a:t>
            </a:r>
            <a:endParaRPr sz="2200" dirty="0">
              <a:latin typeface="Arial"/>
              <a:cs typeface="Arial"/>
            </a:endParaRPr>
          </a:p>
          <a:p>
            <a:pPr marL="276860" marR="1141095">
              <a:lnSpc>
                <a:spcPts val="2840"/>
              </a:lnSpc>
              <a:spcBef>
                <a:spcPts val="1160"/>
              </a:spcBef>
            </a:pP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It</a:t>
            </a:r>
            <a:r>
              <a:rPr sz="22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seems</a:t>
            </a:r>
            <a:r>
              <a:rPr sz="22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to</a:t>
            </a:r>
            <a:r>
              <a:rPr sz="22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show</a:t>
            </a:r>
            <a:r>
              <a:rPr sz="22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two </a:t>
            </a:r>
            <a:r>
              <a:rPr sz="2200" b="1" spc="-59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people doing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sexual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 things.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74499" y="3030801"/>
            <a:ext cx="5753100" cy="2490425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292100" marR="302895" indent="-254000">
              <a:lnSpc>
                <a:spcPts val="2600"/>
              </a:lnSpc>
              <a:spcBef>
                <a:spcPts val="1700"/>
              </a:spcBef>
              <a:buClr>
                <a:srgbClr val="FF6200"/>
              </a:buClr>
              <a:buSzPct val="116666"/>
              <a:buFont typeface="Arial"/>
              <a:buChar char="•"/>
              <a:tabLst>
                <a:tab pos="292100" algn="l"/>
              </a:tabLst>
            </a:pP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they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have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seen some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of it accidentally </a:t>
            </a:r>
            <a:r>
              <a:rPr sz="2400" spc="-65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in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the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 pop-up advert</a:t>
            </a:r>
            <a:endParaRPr sz="2400" dirty="0">
              <a:latin typeface="Arial"/>
              <a:cs typeface="Arial"/>
            </a:endParaRPr>
          </a:p>
          <a:p>
            <a:pPr marL="292100" marR="760095" indent="-254000">
              <a:lnSpc>
                <a:spcPts val="2600"/>
              </a:lnSpc>
              <a:spcBef>
                <a:spcPts val="1700"/>
              </a:spcBef>
              <a:buClr>
                <a:srgbClr val="FF6200"/>
              </a:buClr>
              <a:buSzPct val="116666"/>
              <a:buFont typeface="Arial"/>
              <a:buChar char="•"/>
              <a:tabLst>
                <a:tab pos="292100" algn="l"/>
              </a:tabLst>
            </a:pP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they</a:t>
            </a:r>
            <a:r>
              <a:rPr sz="2400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might</a:t>
            </a:r>
            <a:r>
              <a:rPr sz="2400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accidentally</a:t>
            </a:r>
            <a:r>
              <a:rPr sz="2400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click</a:t>
            </a:r>
            <a:r>
              <a:rPr sz="2400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on</a:t>
            </a:r>
            <a:r>
              <a:rPr sz="2400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the </a:t>
            </a:r>
            <a:r>
              <a:rPr sz="2400" spc="-65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pop-up</a:t>
            </a:r>
            <a:r>
              <a:rPr sz="2400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and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be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taken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to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a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website</a:t>
            </a:r>
            <a:endParaRPr sz="2400" dirty="0">
              <a:latin typeface="Arial"/>
              <a:cs typeface="Arial"/>
            </a:endParaRPr>
          </a:p>
          <a:p>
            <a:pPr marL="292100" marR="386715" indent="-254000">
              <a:lnSpc>
                <a:spcPts val="2600"/>
              </a:lnSpc>
              <a:spcBef>
                <a:spcPts val="1700"/>
              </a:spcBef>
              <a:buClr>
                <a:srgbClr val="FF6200"/>
              </a:buClr>
              <a:buSzPct val="116666"/>
              <a:buFont typeface="Arial"/>
              <a:buChar char="•"/>
              <a:tabLst>
                <a:tab pos="292100" algn="l"/>
              </a:tabLst>
            </a:pP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they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like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what</a:t>
            </a:r>
            <a:r>
              <a:rPr sz="2400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they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can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see,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and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want </a:t>
            </a:r>
            <a:r>
              <a:rPr sz="2400" spc="-65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to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 look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for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more</a:t>
            </a:r>
            <a:endParaRPr sz="2400" dirty="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3305554" y="3698633"/>
            <a:ext cx="1239520" cy="1092835"/>
            <a:chOff x="3305554" y="3698633"/>
            <a:chExt cx="1239520" cy="1092835"/>
          </a:xfrm>
        </p:grpSpPr>
        <p:sp>
          <p:nvSpPr>
            <p:cNvPr id="10" name="object 10"/>
            <p:cNvSpPr/>
            <p:nvPr/>
          </p:nvSpPr>
          <p:spPr>
            <a:xfrm>
              <a:off x="3372350" y="3760394"/>
              <a:ext cx="1172845" cy="1031240"/>
            </a:xfrm>
            <a:custGeom>
              <a:avLst/>
              <a:gdLst/>
              <a:ahLst/>
              <a:cxnLst/>
              <a:rect l="l" t="t" r="r" b="b"/>
              <a:pathLst>
                <a:path w="1172845" h="1031239">
                  <a:moveTo>
                    <a:pt x="586602" y="0"/>
                  </a:moveTo>
                  <a:lnTo>
                    <a:pt x="557793" y="7334"/>
                  </a:lnTo>
                  <a:lnTo>
                    <a:pt x="535097" y="29336"/>
                  </a:lnTo>
                  <a:lnTo>
                    <a:pt x="8352" y="942022"/>
                  </a:lnTo>
                  <a:lnTo>
                    <a:pt x="0" y="972377"/>
                  </a:lnTo>
                  <a:lnTo>
                    <a:pt x="8028" y="1001020"/>
                  </a:lnTo>
                  <a:lnTo>
                    <a:pt x="29258" y="1022328"/>
                  </a:lnTo>
                  <a:lnTo>
                    <a:pt x="60511" y="1030681"/>
                  </a:lnTo>
                  <a:lnTo>
                    <a:pt x="1115309" y="1030681"/>
                  </a:lnTo>
                  <a:lnTo>
                    <a:pt x="1144319" y="1023064"/>
                  </a:lnTo>
                  <a:lnTo>
                    <a:pt x="1164526" y="1002001"/>
                  </a:lnTo>
                  <a:lnTo>
                    <a:pt x="1172511" y="973113"/>
                  </a:lnTo>
                  <a:lnTo>
                    <a:pt x="1164852" y="942022"/>
                  </a:lnTo>
                  <a:lnTo>
                    <a:pt x="638107" y="29336"/>
                  </a:lnTo>
                  <a:lnTo>
                    <a:pt x="615411" y="7334"/>
                  </a:lnTo>
                  <a:lnTo>
                    <a:pt x="586602" y="0"/>
                  </a:lnTo>
                  <a:close/>
                </a:path>
              </a:pathLst>
            </a:custGeom>
            <a:solidFill>
              <a:srgbClr val="FFD0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330954" y="3724033"/>
              <a:ext cx="1142365" cy="1003935"/>
            </a:xfrm>
            <a:custGeom>
              <a:avLst/>
              <a:gdLst/>
              <a:ahLst/>
              <a:cxnLst/>
              <a:rect l="l" t="t" r="r" b="b"/>
              <a:pathLst>
                <a:path w="1142364" h="1003935">
                  <a:moveTo>
                    <a:pt x="1134625" y="917575"/>
                  </a:moveTo>
                  <a:lnTo>
                    <a:pt x="621545" y="28575"/>
                  </a:lnTo>
                  <a:lnTo>
                    <a:pt x="599439" y="7143"/>
                  </a:lnTo>
                  <a:lnTo>
                    <a:pt x="571380" y="0"/>
                  </a:lnTo>
                  <a:lnTo>
                    <a:pt x="543321" y="7143"/>
                  </a:lnTo>
                  <a:lnTo>
                    <a:pt x="521215" y="28575"/>
                  </a:lnTo>
                  <a:lnTo>
                    <a:pt x="8135" y="917575"/>
                  </a:lnTo>
                  <a:lnTo>
                    <a:pt x="0" y="947142"/>
                  </a:lnTo>
                  <a:lnTo>
                    <a:pt x="7818" y="975042"/>
                  </a:lnTo>
                  <a:lnTo>
                    <a:pt x="28495" y="995799"/>
                  </a:lnTo>
                  <a:lnTo>
                    <a:pt x="58935" y="1003935"/>
                  </a:lnTo>
                  <a:lnTo>
                    <a:pt x="1086365" y="1003935"/>
                  </a:lnTo>
                  <a:lnTo>
                    <a:pt x="1114623" y="996513"/>
                  </a:lnTo>
                  <a:lnTo>
                    <a:pt x="1134308" y="975994"/>
                  </a:lnTo>
                  <a:lnTo>
                    <a:pt x="1142087" y="947856"/>
                  </a:lnTo>
                  <a:lnTo>
                    <a:pt x="1134625" y="917575"/>
                  </a:lnTo>
                  <a:close/>
                </a:path>
              </a:pathLst>
            </a:custGeom>
            <a:ln w="508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20420" y="4432058"/>
              <a:ext cx="162560" cy="162560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3822960" y="4026928"/>
              <a:ext cx="157480" cy="369570"/>
            </a:xfrm>
            <a:custGeom>
              <a:avLst/>
              <a:gdLst/>
              <a:ahLst/>
              <a:cxnLst/>
              <a:rect l="l" t="t" r="r" b="b"/>
              <a:pathLst>
                <a:path w="157479" h="369570">
                  <a:moveTo>
                    <a:pt x="156210" y="67309"/>
                  </a:moveTo>
                  <a:lnTo>
                    <a:pt x="125730" y="322579"/>
                  </a:lnTo>
                  <a:lnTo>
                    <a:pt x="96797" y="365799"/>
                  </a:lnTo>
                  <a:lnTo>
                    <a:pt x="78740" y="369569"/>
                  </a:lnTo>
                  <a:lnTo>
                    <a:pt x="60682" y="365799"/>
                  </a:lnTo>
                  <a:lnTo>
                    <a:pt x="45720" y="355599"/>
                  </a:lnTo>
                  <a:lnTo>
                    <a:pt x="35520" y="340637"/>
                  </a:lnTo>
                  <a:lnTo>
                    <a:pt x="31750" y="322579"/>
                  </a:lnTo>
                  <a:lnTo>
                    <a:pt x="1270" y="67309"/>
                  </a:lnTo>
                  <a:lnTo>
                    <a:pt x="0" y="57149"/>
                  </a:lnTo>
                  <a:lnTo>
                    <a:pt x="6230" y="34825"/>
                  </a:lnTo>
                  <a:lnTo>
                    <a:pt x="23177" y="16668"/>
                  </a:lnTo>
                  <a:lnTo>
                    <a:pt x="48220" y="4464"/>
                  </a:lnTo>
                  <a:lnTo>
                    <a:pt x="78740" y="0"/>
                  </a:lnTo>
                  <a:lnTo>
                    <a:pt x="109259" y="4464"/>
                  </a:lnTo>
                  <a:lnTo>
                    <a:pt x="134302" y="16668"/>
                  </a:lnTo>
                  <a:lnTo>
                    <a:pt x="151249" y="34825"/>
                  </a:lnTo>
                  <a:lnTo>
                    <a:pt x="157480" y="57149"/>
                  </a:lnTo>
                  <a:lnTo>
                    <a:pt x="156210" y="67309"/>
                  </a:lnTo>
                  <a:close/>
                </a:path>
              </a:pathLst>
            </a:custGeom>
            <a:ln w="508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6">
            <a:extLst>
              <a:ext uri="{FF2B5EF4-FFF2-40B4-BE49-F238E27FC236}">
                <a16:creationId xmlns:a16="http://schemas.microsoft.com/office/drawing/2014/main" id="{A38D9EC7-7553-B24D-8213-EC5BEBB61941}"/>
              </a:ext>
            </a:extLst>
          </p:cNvPr>
          <p:cNvSpPr txBox="1">
            <a:spLocks/>
          </p:cNvSpPr>
          <p:nvPr/>
        </p:nvSpPr>
        <p:spPr>
          <a:xfrm>
            <a:off x="5399899" y="2168088"/>
            <a:ext cx="5702300" cy="72136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 marR="5080">
              <a:lnSpc>
                <a:spcPts val="2600"/>
              </a:lnSpc>
              <a:spcBef>
                <a:spcPts val="420"/>
              </a:spcBef>
            </a:pPr>
            <a:r>
              <a:rPr lang="en-GB" sz="2400" b="1" kern="0" dirty="0">
                <a:solidFill>
                  <a:srgbClr val="171747"/>
                </a:solidFill>
                <a:latin typeface="Arial"/>
                <a:cs typeface="Arial"/>
              </a:rPr>
              <a:t>This </a:t>
            </a:r>
            <a:r>
              <a:rPr lang="en-GB" sz="2400" b="1" kern="0" spc="-5" dirty="0">
                <a:solidFill>
                  <a:srgbClr val="171747"/>
                </a:solidFill>
                <a:latin typeface="Arial"/>
                <a:cs typeface="Arial"/>
              </a:rPr>
              <a:t>young </a:t>
            </a:r>
            <a:r>
              <a:rPr lang="en-GB" sz="2400" b="1" kern="0" dirty="0">
                <a:solidFill>
                  <a:srgbClr val="171747"/>
                </a:solidFill>
                <a:latin typeface="Arial"/>
                <a:cs typeface="Arial"/>
              </a:rPr>
              <a:t>person </a:t>
            </a:r>
            <a:r>
              <a:rPr lang="en-GB" sz="2400" b="1" kern="0" spc="-5" dirty="0">
                <a:solidFill>
                  <a:srgbClr val="171747"/>
                </a:solidFill>
                <a:latin typeface="Arial"/>
                <a:cs typeface="Arial"/>
              </a:rPr>
              <a:t>might end </a:t>
            </a:r>
            <a:r>
              <a:rPr lang="en-GB" sz="2400" b="1" kern="0" dirty="0">
                <a:solidFill>
                  <a:srgbClr val="171747"/>
                </a:solidFill>
                <a:latin typeface="Arial"/>
                <a:cs typeface="Arial"/>
              </a:rPr>
              <a:t>up </a:t>
            </a:r>
            <a:r>
              <a:rPr lang="en-GB" sz="2400" b="1" kern="0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lang="en-GB" sz="2400" b="1" kern="0" dirty="0">
                <a:solidFill>
                  <a:srgbClr val="171747"/>
                </a:solidFill>
                <a:latin typeface="Arial"/>
                <a:cs typeface="Arial"/>
              </a:rPr>
              <a:t>watching</a:t>
            </a:r>
            <a:r>
              <a:rPr lang="en-GB" sz="2400" b="1" kern="0" spc="-3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lang="en-GB" sz="2400" b="1" kern="0" dirty="0">
                <a:solidFill>
                  <a:srgbClr val="171747"/>
                </a:solidFill>
                <a:latin typeface="Arial"/>
                <a:cs typeface="Arial"/>
              </a:rPr>
              <a:t>online</a:t>
            </a:r>
            <a:r>
              <a:rPr lang="en-GB" sz="2400" b="1" kern="0" spc="-3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lang="en-GB" sz="2400" b="1" kern="0" dirty="0">
                <a:solidFill>
                  <a:srgbClr val="171747"/>
                </a:solidFill>
                <a:latin typeface="Arial"/>
                <a:cs typeface="Arial"/>
              </a:rPr>
              <a:t>pornography</a:t>
            </a:r>
            <a:r>
              <a:rPr lang="en-GB" sz="2400" b="1" kern="0" spc="-3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lang="en-GB" sz="2400" b="1" kern="0" dirty="0">
                <a:solidFill>
                  <a:srgbClr val="171747"/>
                </a:solidFill>
                <a:latin typeface="Arial"/>
                <a:cs typeface="Arial"/>
              </a:rPr>
              <a:t>because: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79900" y="3554619"/>
            <a:ext cx="179070" cy="104902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4035"/>
              </a:lnSpc>
              <a:spcBef>
                <a:spcPts val="90"/>
              </a:spcBef>
            </a:pPr>
            <a:r>
              <a:rPr sz="3450" spc="-5" dirty="0">
                <a:solidFill>
                  <a:srgbClr val="FF6200"/>
                </a:solidFill>
                <a:latin typeface="Arial"/>
                <a:cs typeface="Arial"/>
              </a:rPr>
              <a:t>•</a:t>
            </a:r>
            <a:endParaRPr sz="3450">
              <a:latin typeface="Arial"/>
              <a:cs typeface="Arial"/>
            </a:endParaRPr>
          </a:p>
          <a:p>
            <a:pPr marL="12700">
              <a:lnSpc>
                <a:spcPts val="4035"/>
              </a:lnSpc>
            </a:pPr>
            <a:r>
              <a:rPr sz="3450" spc="-5" dirty="0">
                <a:solidFill>
                  <a:srgbClr val="FF6200"/>
                </a:solidFill>
                <a:latin typeface="Arial"/>
                <a:cs typeface="Arial"/>
              </a:rPr>
              <a:t>•</a:t>
            </a:r>
            <a:endParaRPr sz="34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37100" y="3514583"/>
            <a:ext cx="9034145" cy="2374900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05"/>
              </a:spcBef>
            </a:pP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how</a:t>
            </a:r>
            <a:r>
              <a:rPr sz="2850" spc="-1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to</a:t>
            </a:r>
            <a:r>
              <a:rPr sz="2850" spc="-1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define online</a:t>
            </a:r>
            <a:r>
              <a:rPr sz="2850" spc="-1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pornography</a:t>
            </a:r>
            <a:endParaRPr sz="2850">
              <a:latin typeface="Arial"/>
              <a:cs typeface="Arial"/>
            </a:endParaRPr>
          </a:p>
          <a:p>
            <a:pPr marL="12700" marR="152400">
              <a:lnSpc>
                <a:spcPts val="3360"/>
              </a:lnSpc>
              <a:spcBef>
                <a:spcPts val="670"/>
              </a:spcBef>
            </a:pP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other </a:t>
            </a:r>
            <a:r>
              <a:rPr sz="2850" spc="-15" dirty="0">
                <a:solidFill>
                  <a:srgbClr val="131313"/>
                </a:solidFill>
                <a:latin typeface="Arial"/>
                <a:cs typeface="Arial"/>
              </a:rPr>
              <a:t>people’s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understanding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and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experiences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of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online </a:t>
            </a:r>
            <a:r>
              <a:rPr sz="2850" spc="-77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pornography 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may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be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5" dirty="0">
                <a:solidFill>
                  <a:srgbClr val="131313"/>
                </a:solidFill>
                <a:latin typeface="Arial"/>
                <a:cs typeface="Arial"/>
              </a:rPr>
              <a:t>different</a:t>
            </a:r>
            <a:endParaRPr sz="2850">
              <a:latin typeface="Arial"/>
              <a:cs typeface="Arial"/>
            </a:endParaRPr>
          </a:p>
          <a:p>
            <a:pPr marL="12700" marR="5080">
              <a:lnSpc>
                <a:spcPts val="3360"/>
              </a:lnSpc>
              <a:spcBef>
                <a:spcPts val="565"/>
              </a:spcBef>
            </a:pP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common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 assumptions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about online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pornography and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the </a:t>
            </a:r>
            <a:r>
              <a:rPr sz="2850" spc="-780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truths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 behind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them</a:t>
            </a:r>
            <a:endParaRPr sz="28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79900" y="4978696"/>
            <a:ext cx="179070" cy="5505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3450" spc="-5" dirty="0">
                <a:solidFill>
                  <a:srgbClr val="FF6200"/>
                </a:solidFill>
                <a:latin typeface="Arial"/>
                <a:cs typeface="Arial"/>
              </a:rPr>
              <a:t>•</a:t>
            </a:r>
            <a:endParaRPr sz="34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79900" y="2794618"/>
            <a:ext cx="3618229" cy="4591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lang="en-GB" sz="2850" b="1" spc="-5" dirty="0">
                <a:solidFill>
                  <a:srgbClr val="131313"/>
                </a:solidFill>
                <a:latin typeface="Arial"/>
                <a:cs typeface="Arial"/>
              </a:rPr>
              <a:t>You</a:t>
            </a:r>
            <a:r>
              <a:rPr sz="2850" b="1" spc="-4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b="1" spc="-5" dirty="0">
                <a:solidFill>
                  <a:srgbClr val="131313"/>
                </a:solidFill>
                <a:latin typeface="Arial"/>
                <a:cs typeface="Arial"/>
              </a:rPr>
              <a:t>will</a:t>
            </a:r>
            <a:r>
              <a:rPr sz="2850" b="1" spc="-40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b="1" spc="-10" dirty="0">
                <a:solidFill>
                  <a:srgbClr val="131313"/>
                </a:solidFill>
                <a:latin typeface="Arial"/>
                <a:cs typeface="Arial"/>
              </a:rPr>
              <a:t>know…</a:t>
            </a:r>
            <a:endParaRPr sz="2850" dirty="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151750" y="942809"/>
            <a:ext cx="6056630" cy="1230630"/>
          </a:xfrm>
          <a:custGeom>
            <a:avLst/>
            <a:gdLst/>
            <a:ahLst/>
            <a:cxnLst/>
            <a:rect l="l" t="t" r="r" b="b"/>
            <a:pathLst>
              <a:path w="6056630" h="1230630">
                <a:moveTo>
                  <a:pt x="0" y="1230490"/>
                </a:moveTo>
                <a:lnTo>
                  <a:pt x="6056058" y="1230490"/>
                </a:lnTo>
                <a:lnTo>
                  <a:pt x="6056058" y="0"/>
                </a:lnTo>
                <a:lnTo>
                  <a:pt x="0" y="0"/>
                </a:lnTo>
                <a:lnTo>
                  <a:pt x="0" y="1230490"/>
                </a:lnTo>
                <a:close/>
              </a:path>
            </a:pathLst>
          </a:custGeom>
          <a:ln w="101600">
            <a:solidFill>
              <a:srgbClr val="171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545189" y="1180158"/>
            <a:ext cx="5151755" cy="67564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4250" spc="5" dirty="0">
                <a:solidFill>
                  <a:srgbClr val="FF6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  <a:r>
              <a:rPr sz="4250" spc="-50" dirty="0">
                <a:solidFill>
                  <a:srgbClr val="FF6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250" spc="-5" dirty="0">
                <a:solidFill>
                  <a:srgbClr val="FF6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Outcomes</a:t>
            </a:r>
            <a:endParaRPr sz="42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8" descr="A picture containing text, sign, outdoor, orange&#10;&#10;Description automatically generated">
            <a:extLst>
              <a:ext uri="{FF2B5EF4-FFF2-40B4-BE49-F238E27FC236}">
                <a16:creationId xmlns:a16="http://schemas.microsoft.com/office/drawing/2014/main" id="{133D3C49-5A1A-5B48-8FD3-9E7393A136A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6125" y="239464"/>
            <a:ext cx="2917773" cy="2871337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08070" y="3771481"/>
            <a:ext cx="2299970" cy="2143760"/>
          </a:xfrm>
          <a:custGeom>
            <a:avLst/>
            <a:gdLst/>
            <a:ahLst/>
            <a:cxnLst/>
            <a:rect l="l" t="t" r="r" b="b"/>
            <a:pathLst>
              <a:path w="2299970" h="2143760">
                <a:moveTo>
                  <a:pt x="0" y="2143671"/>
                </a:moveTo>
                <a:lnTo>
                  <a:pt x="2299449" y="2143671"/>
                </a:lnTo>
                <a:lnTo>
                  <a:pt x="2299449" y="0"/>
                </a:lnTo>
                <a:lnTo>
                  <a:pt x="0" y="0"/>
                </a:lnTo>
                <a:lnTo>
                  <a:pt x="0" y="2143671"/>
                </a:lnTo>
                <a:close/>
              </a:path>
            </a:pathLst>
          </a:custGeom>
          <a:ln w="63500">
            <a:solidFill>
              <a:srgbClr val="171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276349" y="1082573"/>
            <a:ext cx="2299970" cy="2143760"/>
          </a:xfrm>
          <a:custGeom>
            <a:avLst/>
            <a:gdLst/>
            <a:ahLst/>
            <a:cxnLst/>
            <a:rect l="l" t="t" r="r" b="b"/>
            <a:pathLst>
              <a:path w="2299970" h="2143760">
                <a:moveTo>
                  <a:pt x="0" y="2143671"/>
                </a:moveTo>
                <a:lnTo>
                  <a:pt x="2299449" y="2143671"/>
                </a:lnTo>
                <a:lnTo>
                  <a:pt x="2299449" y="0"/>
                </a:lnTo>
                <a:lnTo>
                  <a:pt x="0" y="0"/>
                </a:lnTo>
                <a:lnTo>
                  <a:pt x="0" y="2143671"/>
                </a:lnTo>
                <a:close/>
              </a:path>
            </a:pathLst>
          </a:custGeom>
          <a:ln w="63500">
            <a:solidFill>
              <a:srgbClr val="171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902724" y="1126260"/>
            <a:ext cx="6969759" cy="2255520"/>
            <a:chOff x="902724" y="1126260"/>
            <a:chExt cx="6969759" cy="2255520"/>
          </a:xfrm>
        </p:grpSpPr>
        <p:sp>
          <p:nvSpPr>
            <p:cNvPr id="5" name="object 5"/>
            <p:cNvSpPr/>
            <p:nvPr/>
          </p:nvSpPr>
          <p:spPr>
            <a:xfrm>
              <a:off x="902724" y="1126260"/>
              <a:ext cx="6969759" cy="2255520"/>
            </a:xfrm>
            <a:custGeom>
              <a:avLst/>
              <a:gdLst/>
              <a:ahLst/>
              <a:cxnLst/>
              <a:rect l="l" t="t" r="r" b="b"/>
              <a:pathLst>
                <a:path w="6969759" h="2255520">
                  <a:moveTo>
                    <a:pt x="6608457" y="0"/>
                  </a:moveTo>
                  <a:lnTo>
                    <a:pt x="281863" y="248564"/>
                  </a:lnTo>
                  <a:lnTo>
                    <a:pt x="234423" y="254276"/>
                  </a:lnTo>
                  <a:lnTo>
                    <a:pt x="189714" y="267167"/>
                  </a:lnTo>
                  <a:lnTo>
                    <a:pt x="148316" y="286612"/>
                  </a:lnTo>
                  <a:lnTo>
                    <a:pt x="110810" y="311981"/>
                  </a:lnTo>
                  <a:lnTo>
                    <a:pt x="77776" y="342649"/>
                  </a:lnTo>
                  <a:lnTo>
                    <a:pt x="49794" y="377986"/>
                  </a:lnTo>
                  <a:lnTo>
                    <a:pt x="27445" y="417367"/>
                  </a:lnTo>
                  <a:lnTo>
                    <a:pt x="11309" y="460163"/>
                  </a:lnTo>
                  <a:lnTo>
                    <a:pt x="1967" y="505746"/>
                  </a:lnTo>
                  <a:lnTo>
                    <a:pt x="0" y="553491"/>
                  </a:lnTo>
                  <a:lnTo>
                    <a:pt x="55791" y="1973554"/>
                  </a:lnTo>
                  <a:lnTo>
                    <a:pt x="61500" y="2020997"/>
                  </a:lnTo>
                  <a:lnTo>
                    <a:pt x="74391" y="2065709"/>
                  </a:lnTo>
                  <a:lnTo>
                    <a:pt x="93835" y="2107109"/>
                  </a:lnTo>
                  <a:lnTo>
                    <a:pt x="119206" y="2144617"/>
                  </a:lnTo>
                  <a:lnTo>
                    <a:pt x="149875" y="2177653"/>
                  </a:lnTo>
                  <a:lnTo>
                    <a:pt x="185215" y="2205635"/>
                  </a:lnTo>
                  <a:lnTo>
                    <a:pt x="224597" y="2227985"/>
                  </a:lnTo>
                  <a:lnTo>
                    <a:pt x="267393" y="2244121"/>
                  </a:lnTo>
                  <a:lnTo>
                    <a:pt x="312976" y="2253463"/>
                  </a:lnTo>
                  <a:lnTo>
                    <a:pt x="360718" y="2255431"/>
                  </a:lnTo>
                  <a:lnTo>
                    <a:pt x="6687299" y="2006866"/>
                  </a:lnTo>
                  <a:lnTo>
                    <a:pt x="6734739" y="2001154"/>
                  </a:lnTo>
                  <a:lnTo>
                    <a:pt x="6779448" y="1988260"/>
                  </a:lnTo>
                  <a:lnTo>
                    <a:pt x="6820846" y="1968813"/>
                  </a:lnTo>
                  <a:lnTo>
                    <a:pt x="6858353" y="1943441"/>
                  </a:lnTo>
                  <a:lnTo>
                    <a:pt x="6891388" y="1912770"/>
                  </a:lnTo>
                  <a:lnTo>
                    <a:pt x="6919371" y="1877430"/>
                  </a:lnTo>
                  <a:lnTo>
                    <a:pt x="6941721" y="1838048"/>
                  </a:lnTo>
                  <a:lnTo>
                    <a:pt x="6957859" y="1795251"/>
                  </a:lnTo>
                  <a:lnTo>
                    <a:pt x="6967204" y="1749668"/>
                  </a:lnTo>
                  <a:lnTo>
                    <a:pt x="6969175" y="1701927"/>
                  </a:lnTo>
                  <a:lnTo>
                    <a:pt x="6913384" y="281851"/>
                  </a:lnTo>
                  <a:lnTo>
                    <a:pt x="6907672" y="234408"/>
                  </a:lnTo>
                  <a:lnTo>
                    <a:pt x="6894779" y="189698"/>
                  </a:lnTo>
                  <a:lnTo>
                    <a:pt x="6875334" y="148301"/>
                  </a:lnTo>
                  <a:lnTo>
                    <a:pt x="6849963" y="110796"/>
                  </a:lnTo>
                  <a:lnTo>
                    <a:pt x="6819295" y="77765"/>
                  </a:lnTo>
                  <a:lnTo>
                    <a:pt x="6783956" y="49786"/>
                  </a:lnTo>
                  <a:lnTo>
                    <a:pt x="6744576" y="27440"/>
                  </a:lnTo>
                  <a:lnTo>
                    <a:pt x="6701781" y="11307"/>
                  </a:lnTo>
                  <a:lnTo>
                    <a:pt x="6656199" y="1967"/>
                  </a:lnTo>
                  <a:lnTo>
                    <a:pt x="6608457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992331" y="1268982"/>
              <a:ext cx="6786245" cy="1970405"/>
            </a:xfrm>
            <a:custGeom>
              <a:avLst/>
              <a:gdLst/>
              <a:ahLst/>
              <a:cxnLst/>
              <a:rect l="l" t="t" r="r" b="b"/>
              <a:pathLst>
                <a:path w="6786245" h="1970405">
                  <a:moveTo>
                    <a:pt x="6498221" y="0"/>
                  </a:moveTo>
                  <a:lnTo>
                    <a:pt x="287997" y="0"/>
                  </a:lnTo>
                  <a:lnTo>
                    <a:pt x="241283" y="3769"/>
                  </a:lnTo>
                  <a:lnTo>
                    <a:pt x="196969" y="14681"/>
                  </a:lnTo>
                  <a:lnTo>
                    <a:pt x="155647" y="32144"/>
                  </a:lnTo>
                  <a:lnTo>
                    <a:pt x="117910" y="55564"/>
                  </a:lnTo>
                  <a:lnTo>
                    <a:pt x="84353" y="84350"/>
                  </a:lnTo>
                  <a:lnTo>
                    <a:pt x="55567" y="117908"/>
                  </a:lnTo>
                  <a:lnTo>
                    <a:pt x="32146" y="155645"/>
                  </a:lnTo>
                  <a:lnTo>
                    <a:pt x="14682" y="196970"/>
                  </a:lnTo>
                  <a:lnTo>
                    <a:pt x="3769" y="241289"/>
                  </a:lnTo>
                  <a:lnTo>
                    <a:pt x="0" y="288010"/>
                  </a:lnTo>
                  <a:lnTo>
                    <a:pt x="0" y="1681949"/>
                  </a:lnTo>
                  <a:lnTo>
                    <a:pt x="3769" y="1728664"/>
                  </a:lnTo>
                  <a:lnTo>
                    <a:pt x="14682" y="1772980"/>
                  </a:lnTo>
                  <a:lnTo>
                    <a:pt x="32146" y="1814303"/>
                  </a:lnTo>
                  <a:lnTo>
                    <a:pt x="55567" y="1852041"/>
                  </a:lnTo>
                  <a:lnTo>
                    <a:pt x="84353" y="1885600"/>
                  </a:lnTo>
                  <a:lnTo>
                    <a:pt x="117910" y="1914388"/>
                  </a:lnTo>
                  <a:lnTo>
                    <a:pt x="155647" y="1937811"/>
                  </a:lnTo>
                  <a:lnTo>
                    <a:pt x="196969" y="1955276"/>
                  </a:lnTo>
                  <a:lnTo>
                    <a:pt x="241283" y="1966190"/>
                  </a:lnTo>
                  <a:lnTo>
                    <a:pt x="287997" y="1969960"/>
                  </a:lnTo>
                  <a:lnTo>
                    <a:pt x="6498221" y="1969960"/>
                  </a:lnTo>
                  <a:lnTo>
                    <a:pt x="6544935" y="1966190"/>
                  </a:lnTo>
                  <a:lnTo>
                    <a:pt x="6589250" y="1955276"/>
                  </a:lnTo>
                  <a:lnTo>
                    <a:pt x="6630572" y="1937811"/>
                  </a:lnTo>
                  <a:lnTo>
                    <a:pt x="6668308" y="1914388"/>
                  </a:lnTo>
                  <a:lnTo>
                    <a:pt x="6701866" y="1885600"/>
                  </a:lnTo>
                  <a:lnTo>
                    <a:pt x="6730652" y="1852041"/>
                  </a:lnTo>
                  <a:lnTo>
                    <a:pt x="6754073" y="1814303"/>
                  </a:lnTo>
                  <a:lnTo>
                    <a:pt x="6771537" y="1772980"/>
                  </a:lnTo>
                  <a:lnTo>
                    <a:pt x="6782450" y="1728664"/>
                  </a:lnTo>
                  <a:lnTo>
                    <a:pt x="6786219" y="1681949"/>
                  </a:lnTo>
                  <a:lnTo>
                    <a:pt x="6786219" y="288010"/>
                  </a:lnTo>
                  <a:lnTo>
                    <a:pt x="6782450" y="241289"/>
                  </a:lnTo>
                  <a:lnTo>
                    <a:pt x="6771537" y="196970"/>
                  </a:lnTo>
                  <a:lnTo>
                    <a:pt x="6754073" y="155645"/>
                  </a:lnTo>
                  <a:lnTo>
                    <a:pt x="6730652" y="117908"/>
                  </a:lnTo>
                  <a:lnTo>
                    <a:pt x="6701866" y="84350"/>
                  </a:lnTo>
                  <a:lnTo>
                    <a:pt x="6668308" y="55564"/>
                  </a:lnTo>
                  <a:lnTo>
                    <a:pt x="6630572" y="32144"/>
                  </a:lnTo>
                  <a:lnTo>
                    <a:pt x="6589250" y="14681"/>
                  </a:lnTo>
                  <a:lnTo>
                    <a:pt x="6544935" y="3769"/>
                  </a:lnTo>
                  <a:lnTo>
                    <a:pt x="6498221" y="0"/>
                  </a:lnTo>
                  <a:close/>
                </a:path>
              </a:pathLst>
            </a:custGeom>
            <a:solidFill>
              <a:srgbClr val="FFEF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92331" y="1268982"/>
              <a:ext cx="6786245" cy="1970405"/>
            </a:xfrm>
            <a:custGeom>
              <a:avLst/>
              <a:gdLst/>
              <a:ahLst/>
              <a:cxnLst/>
              <a:rect l="l" t="t" r="r" b="b"/>
              <a:pathLst>
                <a:path w="6786245" h="1970405">
                  <a:moveTo>
                    <a:pt x="287997" y="0"/>
                  </a:moveTo>
                  <a:lnTo>
                    <a:pt x="241283" y="3769"/>
                  </a:lnTo>
                  <a:lnTo>
                    <a:pt x="196969" y="14681"/>
                  </a:lnTo>
                  <a:lnTo>
                    <a:pt x="155647" y="32144"/>
                  </a:lnTo>
                  <a:lnTo>
                    <a:pt x="117910" y="55564"/>
                  </a:lnTo>
                  <a:lnTo>
                    <a:pt x="84353" y="84350"/>
                  </a:lnTo>
                  <a:lnTo>
                    <a:pt x="55567" y="117908"/>
                  </a:lnTo>
                  <a:lnTo>
                    <a:pt x="32146" y="155645"/>
                  </a:lnTo>
                  <a:lnTo>
                    <a:pt x="14682" y="196970"/>
                  </a:lnTo>
                  <a:lnTo>
                    <a:pt x="3769" y="241289"/>
                  </a:lnTo>
                  <a:lnTo>
                    <a:pt x="0" y="288010"/>
                  </a:lnTo>
                  <a:lnTo>
                    <a:pt x="0" y="1681949"/>
                  </a:lnTo>
                  <a:lnTo>
                    <a:pt x="3769" y="1728664"/>
                  </a:lnTo>
                  <a:lnTo>
                    <a:pt x="14682" y="1772980"/>
                  </a:lnTo>
                  <a:lnTo>
                    <a:pt x="32146" y="1814303"/>
                  </a:lnTo>
                  <a:lnTo>
                    <a:pt x="55567" y="1852041"/>
                  </a:lnTo>
                  <a:lnTo>
                    <a:pt x="84353" y="1885600"/>
                  </a:lnTo>
                  <a:lnTo>
                    <a:pt x="117910" y="1914388"/>
                  </a:lnTo>
                  <a:lnTo>
                    <a:pt x="155647" y="1937811"/>
                  </a:lnTo>
                  <a:lnTo>
                    <a:pt x="196969" y="1955276"/>
                  </a:lnTo>
                  <a:lnTo>
                    <a:pt x="241283" y="1966190"/>
                  </a:lnTo>
                  <a:lnTo>
                    <a:pt x="287997" y="1969960"/>
                  </a:lnTo>
                  <a:lnTo>
                    <a:pt x="6498221" y="1969960"/>
                  </a:lnTo>
                  <a:lnTo>
                    <a:pt x="6544935" y="1966190"/>
                  </a:lnTo>
                  <a:lnTo>
                    <a:pt x="6589250" y="1955276"/>
                  </a:lnTo>
                  <a:lnTo>
                    <a:pt x="6630572" y="1937811"/>
                  </a:lnTo>
                  <a:lnTo>
                    <a:pt x="6668308" y="1914388"/>
                  </a:lnTo>
                  <a:lnTo>
                    <a:pt x="6701866" y="1885600"/>
                  </a:lnTo>
                  <a:lnTo>
                    <a:pt x="6730652" y="1852041"/>
                  </a:lnTo>
                  <a:lnTo>
                    <a:pt x="6754073" y="1814303"/>
                  </a:lnTo>
                  <a:lnTo>
                    <a:pt x="6771537" y="1772980"/>
                  </a:lnTo>
                  <a:lnTo>
                    <a:pt x="6782450" y="1728664"/>
                  </a:lnTo>
                  <a:lnTo>
                    <a:pt x="6786219" y="1681949"/>
                  </a:lnTo>
                  <a:lnTo>
                    <a:pt x="6786219" y="288010"/>
                  </a:lnTo>
                  <a:lnTo>
                    <a:pt x="6782450" y="241289"/>
                  </a:lnTo>
                  <a:lnTo>
                    <a:pt x="6771537" y="196970"/>
                  </a:lnTo>
                  <a:lnTo>
                    <a:pt x="6754073" y="155645"/>
                  </a:lnTo>
                  <a:lnTo>
                    <a:pt x="6730652" y="117908"/>
                  </a:lnTo>
                  <a:lnTo>
                    <a:pt x="6701866" y="84350"/>
                  </a:lnTo>
                  <a:lnTo>
                    <a:pt x="6668308" y="55564"/>
                  </a:lnTo>
                  <a:lnTo>
                    <a:pt x="6630572" y="32144"/>
                  </a:lnTo>
                  <a:lnTo>
                    <a:pt x="6589250" y="14681"/>
                  </a:lnTo>
                  <a:lnTo>
                    <a:pt x="6544935" y="3769"/>
                  </a:lnTo>
                  <a:lnTo>
                    <a:pt x="6498221" y="0"/>
                  </a:lnTo>
                  <a:lnTo>
                    <a:pt x="287997" y="0"/>
                  </a:lnTo>
                  <a:close/>
                </a:path>
              </a:pathLst>
            </a:custGeom>
            <a:ln w="38099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559728" y="1574088"/>
            <a:ext cx="5563870" cy="138176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 algn="ctr">
              <a:lnSpc>
                <a:spcPts val="2600"/>
              </a:lnSpc>
              <a:spcBef>
                <a:spcPts val="420"/>
              </a:spcBef>
            </a:pPr>
            <a:r>
              <a:rPr sz="2400" dirty="0">
                <a:latin typeface="Arial"/>
                <a:cs typeface="Arial"/>
              </a:rPr>
              <a:t>If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the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young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people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in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these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scenarios </a:t>
            </a:r>
            <a:r>
              <a:rPr sz="2400" spc="-65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decided that they didn’t want to watch </a:t>
            </a:r>
            <a:r>
              <a:rPr sz="2400" spc="-65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online </a:t>
            </a:r>
            <a:r>
              <a:rPr sz="2400" spc="-20" dirty="0">
                <a:latin typeface="Arial"/>
                <a:cs typeface="Arial"/>
              </a:rPr>
              <a:t>pornography, </a:t>
            </a:r>
            <a:r>
              <a:rPr sz="2400" dirty="0">
                <a:latin typeface="Arial"/>
                <a:cs typeface="Arial"/>
              </a:rPr>
              <a:t>what </a:t>
            </a:r>
            <a:r>
              <a:rPr sz="2400" spc="-5" dirty="0">
                <a:latin typeface="Arial"/>
                <a:cs typeface="Arial"/>
              </a:rPr>
              <a:t>could </a:t>
            </a:r>
            <a:r>
              <a:rPr sz="2400" dirty="0">
                <a:latin typeface="Arial"/>
                <a:cs typeface="Arial"/>
              </a:rPr>
              <a:t>they 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do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instead?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5964835" y="3729231"/>
            <a:ext cx="5091430" cy="2181860"/>
            <a:chOff x="5964835" y="3729231"/>
            <a:chExt cx="5091430" cy="2181860"/>
          </a:xfrm>
        </p:grpSpPr>
        <p:sp>
          <p:nvSpPr>
            <p:cNvPr id="10" name="object 10"/>
            <p:cNvSpPr/>
            <p:nvPr/>
          </p:nvSpPr>
          <p:spPr>
            <a:xfrm>
              <a:off x="5964835" y="3729231"/>
              <a:ext cx="5091430" cy="2181860"/>
            </a:xfrm>
            <a:custGeom>
              <a:avLst/>
              <a:gdLst/>
              <a:ahLst/>
              <a:cxnLst/>
              <a:rect l="l" t="t" r="r" b="b"/>
              <a:pathLst>
                <a:path w="5091430" h="2181860">
                  <a:moveTo>
                    <a:pt x="4730508" y="0"/>
                  </a:moveTo>
                  <a:lnTo>
                    <a:pt x="281863" y="174777"/>
                  </a:lnTo>
                  <a:lnTo>
                    <a:pt x="234423" y="180489"/>
                  </a:lnTo>
                  <a:lnTo>
                    <a:pt x="189714" y="193380"/>
                  </a:lnTo>
                  <a:lnTo>
                    <a:pt x="148316" y="212825"/>
                  </a:lnTo>
                  <a:lnTo>
                    <a:pt x="110810" y="238194"/>
                  </a:lnTo>
                  <a:lnTo>
                    <a:pt x="77776" y="268862"/>
                  </a:lnTo>
                  <a:lnTo>
                    <a:pt x="49794" y="304199"/>
                  </a:lnTo>
                  <a:lnTo>
                    <a:pt x="27445" y="343580"/>
                  </a:lnTo>
                  <a:lnTo>
                    <a:pt x="11309" y="386376"/>
                  </a:lnTo>
                  <a:lnTo>
                    <a:pt x="1967" y="431959"/>
                  </a:lnTo>
                  <a:lnTo>
                    <a:pt x="0" y="479704"/>
                  </a:lnTo>
                  <a:lnTo>
                    <a:pt x="55791" y="1899767"/>
                  </a:lnTo>
                  <a:lnTo>
                    <a:pt x="61500" y="1947210"/>
                  </a:lnTo>
                  <a:lnTo>
                    <a:pt x="74391" y="1991922"/>
                  </a:lnTo>
                  <a:lnTo>
                    <a:pt x="93835" y="2033322"/>
                  </a:lnTo>
                  <a:lnTo>
                    <a:pt x="119206" y="2070830"/>
                  </a:lnTo>
                  <a:lnTo>
                    <a:pt x="149875" y="2103866"/>
                  </a:lnTo>
                  <a:lnTo>
                    <a:pt x="185215" y="2131848"/>
                  </a:lnTo>
                  <a:lnTo>
                    <a:pt x="224597" y="2154198"/>
                  </a:lnTo>
                  <a:lnTo>
                    <a:pt x="267393" y="2170334"/>
                  </a:lnTo>
                  <a:lnTo>
                    <a:pt x="312976" y="2179676"/>
                  </a:lnTo>
                  <a:lnTo>
                    <a:pt x="360718" y="2181644"/>
                  </a:lnTo>
                  <a:lnTo>
                    <a:pt x="4809363" y="2006879"/>
                  </a:lnTo>
                  <a:lnTo>
                    <a:pt x="4856802" y="2001166"/>
                  </a:lnTo>
                  <a:lnTo>
                    <a:pt x="4901511" y="1988273"/>
                  </a:lnTo>
                  <a:lnTo>
                    <a:pt x="4942909" y="1968825"/>
                  </a:lnTo>
                  <a:lnTo>
                    <a:pt x="4980416" y="1943452"/>
                  </a:lnTo>
                  <a:lnTo>
                    <a:pt x="5013450" y="1912781"/>
                  </a:lnTo>
                  <a:lnTo>
                    <a:pt x="5041432" y="1877440"/>
                  </a:lnTo>
                  <a:lnTo>
                    <a:pt x="5063781" y="1838056"/>
                  </a:lnTo>
                  <a:lnTo>
                    <a:pt x="5079916" y="1795257"/>
                  </a:lnTo>
                  <a:lnTo>
                    <a:pt x="5089258" y="1749672"/>
                  </a:lnTo>
                  <a:lnTo>
                    <a:pt x="5091226" y="1701927"/>
                  </a:lnTo>
                  <a:lnTo>
                    <a:pt x="5035435" y="281863"/>
                  </a:lnTo>
                  <a:lnTo>
                    <a:pt x="5029726" y="234420"/>
                  </a:lnTo>
                  <a:lnTo>
                    <a:pt x="5016835" y="189709"/>
                  </a:lnTo>
                  <a:lnTo>
                    <a:pt x="4997390" y="148311"/>
                  </a:lnTo>
                  <a:lnTo>
                    <a:pt x="4972020" y="110805"/>
                  </a:lnTo>
                  <a:lnTo>
                    <a:pt x="4941350" y="77771"/>
                  </a:lnTo>
                  <a:lnTo>
                    <a:pt x="4906011" y="49790"/>
                  </a:lnTo>
                  <a:lnTo>
                    <a:pt x="4866629" y="27443"/>
                  </a:lnTo>
                  <a:lnTo>
                    <a:pt x="4823833" y="11308"/>
                  </a:lnTo>
                  <a:lnTo>
                    <a:pt x="4778250" y="1967"/>
                  </a:lnTo>
                  <a:lnTo>
                    <a:pt x="4730508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054442" y="3798168"/>
              <a:ext cx="4907280" cy="1970405"/>
            </a:xfrm>
            <a:custGeom>
              <a:avLst/>
              <a:gdLst/>
              <a:ahLst/>
              <a:cxnLst/>
              <a:rect l="l" t="t" r="r" b="b"/>
              <a:pathLst>
                <a:path w="4907280" h="1970404">
                  <a:moveTo>
                    <a:pt x="4619104" y="0"/>
                  </a:moveTo>
                  <a:lnTo>
                    <a:pt x="287997" y="0"/>
                  </a:lnTo>
                  <a:lnTo>
                    <a:pt x="241283" y="3769"/>
                  </a:lnTo>
                  <a:lnTo>
                    <a:pt x="196969" y="14681"/>
                  </a:lnTo>
                  <a:lnTo>
                    <a:pt x="155647" y="32144"/>
                  </a:lnTo>
                  <a:lnTo>
                    <a:pt x="117910" y="55564"/>
                  </a:lnTo>
                  <a:lnTo>
                    <a:pt x="84353" y="84350"/>
                  </a:lnTo>
                  <a:lnTo>
                    <a:pt x="55567" y="117908"/>
                  </a:lnTo>
                  <a:lnTo>
                    <a:pt x="32146" y="155645"/>
                  </a:lnTo>
                  <a:lnTo>
                    <a:pt x="14682" y="196970"/>
                  </a:lnTo>
                  <a:lnTo>
                    <a:pt x="3769" y="241289"/>
                  </a:lnTo>
                  <a:lnTo>
                    <a:pt x="0" y="288010"/>
                  </a:lnTo>
                  <a:lnTo>
                    <a:pt x="0" y="1681949"/>
                  </a:lnTo>
                  <a:lnTo>
                    <a:pt x="3769" y="1728664"/>
                  </a:lnTo>
                  <a:lnTo>
                    <a:pt x="14682" y="1772980"/>
                  </a:lnTo>
                  <a:lnTo>
                    <a:pt x="32146" y="1814303"/>
                  </a:lnTo>
                  <a:lnTo>
                    <a:pt x="55567" y="1852041"/>
                  </a:lnTo>
                  <a:lnTo>
                    <a:pt x="84353" y="1885600"/>
                  </a:lnTo>
                  <a:lnTo>
                    <a:pt x="117910" y="1914388"/>
                  </a:lnTo>
                  <a:lnTo>
                    <a:pt x="155647" y="1937811"/>
                  </a:lnTo>
                  <a:lnTo>
                    <a:pt x="196969" y="1955276"/>
                  </a:lnTo>
                  <a:lnTo>
                    <a:pt x="241283" y="1966190"/>
                  </a:lnTo>
                  <a:lnTo>
                    <a:pt x="287997" y="1969960"/>
                  </a:lnTo>
                  <a:lnTo>
                    <a:pt x="4619104" y="1969960"/>
                  </a:lnTo>
                  <a:lnTo>
                    <a:pt x="4665818" y="1966190"/>
                  </a:lnTo>
                  <a:lnTo>
                    <a:pt x="4710133" y="1955276"/>
                  </a:lnTo>
                  <a:lnTo>
                    <a:pt x="4751455" y="1937811"/>
                  </a:lnTo>
                  <a:lnTo>
                    <a:pt x="4789191" y="1914388"/>
                  </a:lnTo>
                  <a:lnTo>
                    <a:pt x="4822748" y="1885600"/>
                  </a:lnTo>
                  <a:lnTo>
                    <a:pt x="4851534" y="1852041"/>
                  </a:lnTo>
                  <a:lnTo>
                    <a:pt x="4874956" y="1814303"/>
                  </a:lnTo>
                  <a:lnTo>
                    <a:pt x="4892419" y="1772980"/>
                  </a:lnTo>
                  <a:lnTo>
                    <a:pt x="4903332" y="1728664"/>
                  </a:lnTo>
                  <a:lnTo>
                    <a:pt x="4907102" y="1681949"/>
                  </a:lnTo>
                  <a:lnTo>
                    <a:pt x="4907102" y="288010"/>
                  </a:lnTo>
                  <a:lnTo>
                    <a:pt x="4903332" y="241289"/>
                  </a:lnTo>
                  <a:lnTo>
                    <a:pt x="4892419" y="196970"/>
                  </a:lnTo>
                  <a:lnTo>
                    <a:pt x="4874956" y="155645"/>
                  </a:lnTo>
                  <a:lnTo>
                    <a:pt x="4851534" y="117908"/>
                  </a:lnTo>
                  <a:lnTo>
                    <a:pt x="4822748" y="84350"/>
                  </a:lnTo>
                  <a:lnTo>
                    <a:pt x="4789191" y="55564"/>
                  </a:lnTo>
                  <a:lnTo>
                    <a:pt x="4751455" y="32144"/>
                  </a:lnTo>
                  <a:lnTo>
                    <a:pt x="4710133" y="14681"/>
                  </a:lnTo>
                  <a:lnTo>
                    <a:pt x="4665818" y="3769"/>
                  </a:lnTo>
                  <a:lnTo>
                    <a:pt x="4619104" y="0"/>
                  </a:lnTo>
                  <a:close/>
                </a:path>
              </a:pathLst>
            </a:custGeom>
            <a:solidFill>
              <a:srgbClr val="FFEF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6054442" y="3798168"/>
              <a:ext cx="4907280" cy="1970405"/>
            </a:xfrm>
            <a:custGeom>
              <a:avLst/>
              <a:gdLst/>
              <a:ahLst/>
              <a:cxnLst/>
              <a:rect l="l" t="t" r="r" b="b"/>
              <a:pathLst>
                <a:path w="4907280" h="1970404">
                  <a:moveTo>
                    <a:pt x="287997" y="0"/>
                  </a:moveTo>
                  <a:lnTo>
                    <a:pt x="241283" y="3769"/>
                  </a:lnTo>
                  <a:lnTo>
                    <a:pt x="196969" y="14681"/>
                  </a:lnTo>
                  <a:lnTo>
                    <a:pt x="155647" y="32144"/>
                  </a:lnTo>
                  <a:lnTo>
                    <a:pt x="117910" y="55564"/>
                  </a:lnTo>
                  <a:lnTo>
                    <a:pt x="84353" y="84350"/>
                  </a:lnTo>
                  <a:lnTo>
                    <a:pt x="55567" y="117908"/>
                  </a:lnTo>
                  <a:lnTo>
                    <a:pt x="32146" y="155645"/>
                  </a:lnTo>
                  <a:lnTo>
                    <a:pt x="14682" y="196970"/>
                  </a:lnTo>
                  <a:lnTo>
                    <a:pt x="3769" y="241289"/>
                  </a:lnTo>
                  <a:lnTo>
                    <a:pt x="0" y="288010"/>
                  </a:lnTo>
                  <a:lnTo>
                    <a:pt x="0" y="1681949"/>
                  </a:lnTo>
                  <a:lnTo>
                    <a:pt x="3769" y="1728664"/>
                  </a:lnTo>
                  <a:lnTo>
                    <a:pt x="14682" y="1772980"/>
                  </a:lnTo>
                  <a:lnTo>
                    <a:pt x="32146" y="1814303"/>
                  </a:lnTo>
                  <a:lnTo>
                    <a:pt x="55567" y="1852041"/>
                  </a:lnTo>
                  <a:lnTo>
                    <a:pt x="84353" y="1885600"/>
                  </a:lnTo>
                  <a:lnTo>
                    <a:pt x="117910" y="1914388"/>
                  </a:lnTo>
                  <a:lnTo>
                    <a:pt x="155647" y="1937811"/>
                  </a:lnTo>
                  <a:lnTo>
                    <a:pt x="196969" y="1955276"/>
                  </a:lnTo>
                  <a:lnTo>
                    <a:pt x="241283" y="1966190"/>
                  </a:lnTo>
                  <a:lnTo>
                    <a:pt x="287997" y="1969960"/>
                  </a:lnTo>
                  <a:lnTo>
                    <a:pt x="4619104" y="1969960"/>
                  </a:lnTo>
                  <a:lnTo>
                    <a:pt x="4665818" y="1966190"/>
                  </a:lnTo>
                  <a:lnTo>
                    <a:pt x="4710133" y="1955276"/>
                  </a:lnTo>
                  <a:lnTo>
                    <a:pt x="4751455" y="1937811"/>
                  </a:lnTo>
                  <a:lnTo>
                    <a:pt x="4789191" y="1914388"/>
                  </a:lnTo>
                  <a:lnTo>
                    <a:pt x="4822748" y="1885600"/>
                  </a:lnTo>
                  <a:lnTo>
                    <a:pt x="4851534" y="1852041"/>
                  </a:lnTo>
                  <a:lnTo>
                    <a:pt x="4874956" y="1814303"/>
                  </a:lnTo>
                  <a:lnTo>
                    <a:pt x="4892419" y="1772980"/>
                  </a:lnTo>
                  <a:lnTo>
                    <a:pt x="4903332" y="1728664"/>
                  </a:lnTo>
                  <a:lnTo>
                    <a:pt x="4907102" y="1681949"/>
                  </a:lnTo>
                  <a:lnTo>
                    <a:pt x="4907102" y="288010"/>
                  </a:lnTo>
                  <a:lnTo>
                    <a:pt x="4903332" y="241289"/>
                  </a:lnTo>
                  <a:lnTo>
                    <a:pt x="4892419" y="196970"/>
                  </a:lnTo>
                  <a:lnTo>
                    <a:pt x="4874956" y="155645"/>
                  </a:lnTo>
                  <a:lnTo>
                    <a:pt x="4851534" y="117908"/>
                  </a:lnTo>
                  <a:lnTo>
                    <a:pt x="4822748" y="84350"/>
                  </a:lnTo>
                  <a:lnTo>
                    <a:pt x="4789191" y="55564"/>
                  </a:lnTo>
                  <a:lnTo>
                    <a:pt x="4751455" y="32144"/>
                  </a:lnTo>
                  <a:lnTo>
                    <a:pt x="4710133" y="14681"/>
                  </a:lnTo>
                  <a:lnTo>
                    <a:pt x="4665818" y="3769"/>
                  </a:lnTo>
                  <a:lnTo>
                    <a:pt x="4619104" y="0"/>
                  </a:lnTo>
                  <a:lnTo>
                    <a:pt x="287997" y="0"/>
                  </a:lnTo>
                  <a:close/>
                </a:path>
              </a:pathLst>
            </a:custGeom>
            <a:ln w="381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6470834" y="4260993"/>
            <a:ext cx="4124325" cy="105156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 indent="83820" algn="just">
              <a:lnSpc>
                <a:spcPts val="2600"/>
              </a:lnSpc>
              <a:spcBef>
                <a:spcPts val="420"/>
              </a:spcBef>
            </a:pPr>
            <a:r>
              <a:rPr sz="2400" b="1" dirty="0">
                <a:solidFill>
                  <a:srgbClr val="171747"/>
                </a:solidFill>
                <a:latin typeface="Arial"/>
                <a:cs typeface="Arial"/>
              </a:rPr>
              <a:t>What </a:t>
            </a:r>
            <a:r>
              <a:rPr sz="2400" b="1" spc="-5" dirty="0">
                <a:solidFill>
                  <a:srgbClr val="171747"/>
                </a:solidFill>
                <a:latin typeface="Arial"/>
                <a:cs typeface="Arial"/>
              </a:rPr>
              <a:t>steps could </a:t>
            </a:r>
            <a:r>
              <a:rPr sz="2400" b="1" dirty="0">
                <a:solidFill>
                  <a:srgbClr val="171747"/>
                </a:solidFill>
                <a:latin typeface="Arial"/>
                <a:cs typeface="Arial"/>
              </a:rPr>
              <a:t>they take </a:t>
            </a:r>
            <a:r>
              <a:rPr sz="2400" b="1" spc="-65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171747"/>
                </a:solidFill>
                <a:latin typeface="Arial"/>
                <a:cs typeface="Arial"/>
              </a:rPr>
              <a:t>that would </a:t>
            </a:r>
            <a:r>
              <a:rPr sz="2400" b="1" spc="-5" dirty="0">
                <a:solidFill>
                  <a:srgbClr val="171747"/>
                </a:solidFill>
                <a:latin typeface="Arial"/>
                <a:cs typeface="Arial"/>
              </a:rPr>
              <a:t>stop </a:t>
            </a:r>
            <a:r>
              <a:rPr sz="2400" b="1" dirty="0">
                <a:solidFill>
                  <a:srgbClr val="171747"/>
                </a:solidFill>
                <a:latin typeface="Arial"/>
                <a:cs typeface="Arial"/>
              </a:rPr>
              <a:t>them from </a:t>
            </a:r>
            <a:r>
              <a:rPr sz="24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171747"/>
                </a:solidFill>
                <a:latin typeface="Arial"/>
                <a:cs typeface="Arial"/>
              </a:rPr>
              <a:t>seeing</a:t>
            </a:r>
            <a:r>
              <a:rPr sz="2400" b="1" spc="-5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171747"/>
                </a:solidFill>
                <a:latin typeface="Arial"/>
                <a:cs typeface="Arial"/>
              </a:rPr>
              <a:t>online</a:t>
            </a:r>
            <a:r>
              <a:rPr sz="2400" b="1" spc="-4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171747"/>
                </a:solidFill>
                <a:latin typeface="Arial"/>
                <a:cs typeface="Arial"/>
              </a:rPr>
              <a:t>pornography?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3607781" y="4102606"/>
            <a:ext cx="1579880" cy="1481455"/>
            <a:chOff x="3607781" y="4102606"/>
            <a:chExt cx="1579880" cy="1481455"/>
          </a:xfrm>
        </p:grpSpPr>
        <p:sp>
          <p:nvSpPr>
            <p:cNvPr id="15" name="object 15"/>
            <p:cNvSpPr/>
            <p:nvPr/>
          </p:nvSpPr>
          <p:spPr>
            <a:xfrm>
              <a:off x="3696170" y="4190339"/>
              <a:ext cx="1491615" cy="1393825"/>
            </a:xfrm>
            <a:custGeom>
              <a:avLst/>
              <a:gdLst/>
              <a:ahLst/>
              <a:cxnLst/>
              <a:rect l="l" t="t" r="r" b="b"/>
              <a:pathLst>
                <a:path w="1491614" h="1393825">
                  <a:moveTo>
                    <a:pt x="763625" y="252971"/>
                  </a:moveTo>
                  <a:lnTo>
                    <a:pt x="759548" y="207492"/>
                  </a:lnTo>
                  <a:lnTo>
                    <a:pt x="747801" y="164693"/>
                  </a:lnTo>
                  <a:lnTo>
                    <a:pt x="729094" y="125285"/>
                  </a:lnTo>
                  <a:lnTo>
                    <a:pt x="704138" y="89979"/>
                  </a:lnTo>
                  <a:lnTo>
                    <a:pt x="673646" y="59486"/>
                  </a:lnTo>
                  <a:lnTo>
                    <a:pt x="638340" y="34531"/>
                  </a:lnTo>
                  <a:lnTo>
                    <a:pt x="598932" y="15824"/>
                  </a:lnTo>
                  <a:lnTo>
                    <a:pt x="556133" y="4076"/>
                  </a:lnTo>
                  <a:lnTo>
                    <a:pt x="510654" y="0"/>
                  </a:lnTo>
                  <a:lnTo>
                    <a:pt x="465188" y="4076"/>
                  </a:lnTo>
                  <a:lnTo>
                    <a:pt x="422389" y="15824"/>
                  </a:lnTo>
                  <a:lnTo>
                    <a:pt x="382981" y="34531"/>
                  </a:lnTo>
                  <a:lnTo>
                    <a:pt x="347675" y="59486"/>
                  </a:lnTo>
                  <a:lnTo>
                    <a:pt x="317182" y="89979"/>
                  </a:lnTo>
                  <a:lnTo>
                    <a:pt x="292227" y="125285"/>
                  </a:lnTo>
                  <a:lnTo>
                    <a:pt x="273519" y="164693"/>
                  </a:lnTo>
                  <a:lnTo>
                    <a:pt x="261759" y="207492"/>
                  </a:lnTo>
                  <a:lnTo>
                    <a:pt x="257683" y="252971"/>
                  </a:lnTo>
                  <a:lnTo>
                    <a:pt x="261759" y="298437"/>
                  </a:lnTo>
                  <a:lnTo>
                    <a:pt x="273519" y="341236"/>
                  </a:lnTo>
                  <a:lnTo>
                    <a:pt x="292227" y="380644"/>
                  </a:lnTo>
                  <a:lnTo>
                    <a:pt x="317182" y="415950"/>
                  </a:lnTo>
                  <a:lnTo>
                    <a:pt x="347675" y="446443"/>
                  </a:lnTo>
                  <a:lnTo>
                    <a:pt x="382981" y="471398"/>
                  </a:lnTo>
                  <a:lnTo>
                    <a:pt x="422389" y="490105"/>
                  </a:lnTo>
                  <a:lnTo>
                    <a:pt x="465188" y="501865"/>
                  </a:lnTo>
                  <a:lnTo>
                    <a:pt x="510654" y="505942"/>
                  </a:lnTo>
                  <a:lnTo>
                    <a:pt x="556133" y="501865"/>
                  </a:lnTo>
                  <a:lnTo>
                    <a:pt x="598932" y="490105"/>
                  </a:lnTo>
                  <a:lnTo>
                    <a:pt x="638340" y="471398"/>
                  </a:lnTo>
                  <a:lnTo>
                    <a:pt x="673646" y="446443"/>
                  </a:lnTo>
                  <a:lnTo>
                    <a:pt x="704138" y="415950"/>
                  </a:lnTo>
                  <a:lnTo>
                    <a:pt x="729094" y="380644"/>
                  </a:lnTo>
                  <a:lnTo>
                    <a:pt x="747801" y="341236"/>
                  </a:lnTo>
                  <a:lnTo>
                    <a:pt x="759548" y="298437"/>
                  </a:lnTo>
                  <a:lnTo>
                    <a:pt x="763625" y="252971"/>
                  </a:lnTo>
                  <a:close/>
                </a:path>
                <a:path w="1491614" h="1393825">
                  <a:moveTo>
                    <a:pt x="1272717" y="963168"/>
                  </a:moveTo>
                  <a:lnTo>
                    <a:pt x="1258824" y="926744"/>
                  </a:lnTo>
                  <a:lnTo>
                    <a:pt x="1233436" y="899147"/>
                  </a:lnTo>
                  <a:lnTo>
                    <a:pt x="1199807" y="882738"/>
                  </a:lnTo>
                  <a:lnTo>
                    <a:pt x="1161161" y="879894"/>
                  </a:lnTo>
                  <a:lnTo>
                    <a:pt x="1119085" y="883627"/>
                  </a:lnTo>
                  <a:lnTo>
                    <a:pt x="1063739" y="883818"/>
                  </a:lnTo>
                  <a:lnTo>
                    <a:pt x="1006043" y="878128"/>
                  </a:lnTo>
                  <a:lnTo>
                    <a:pt x="956894" y="864184"/>
                  </a:lnTo>
                  <a:lnTo>
                    <a:pt x="911136" y="807427"/>
                  </a:lnTo>
                  <a:lnTo>
                    <a:pt x="892149" y="768070"/>
                  </a:lnTo>
                  <a:lnTo>
                    <a:pt x="878332" y="735342"/>
                  </a:lnTo>
                  <a:lnTo>
                    <a:pt x="859485" y="692912"/>
                  </a:lnTo>
                  <a:lnTo>
                    <a:pt x="815327" y="636054"/>
                  </a:lnTo>
                  <a:lnTo>
                    <a:pt x="780630" y="612152"/>
                  </a:lnTo>
                  <a:lnTo>
                    <a:pt x="735584" y="595477"/>
                  </a:lnTo>
                  <a:lnTo>
                    <a:pt x="678789" y="589216"/>
                  </a:lnTo>
                  <a:lnTo>
                    <a:pt x="358254" y="589216"/>
                  </a:lnTo>
                  <a:lnTo>
                    <a:pt x="310553" y="594118"/>
                  </a:lnTo>
                  <a:lnTo>
                    <a:pt x="267462" y="608825"/>
                  </a:lnTo>
                  <a:lnTo>
                    <a:pt x="229057" y="633336"/>
                  </a:lnTo>
                  <a:lnTo>
                    <a:pt x="195389" y="667651"/>
                  </a:lnTo>
                  <a:lnTo>
                    <a:pt x="166560" y="711771"/>
                  </a:lnTo>
                  <a:lnTo>
                    <a:pt x="130302" y="777963"/>
                  </a:lnTo>
                  <a:lnTo>
                    <a:pt x="106260" y="824903"/>
                  </a:lnTo>
                  <a:lnTo>
                    <a:pt x="84620" y="870343"/>
                  </a:lnTo>
                  <a:lnTo>
                    <a:pt x="66611" y="913142"/>
                  </a:lnTo>
                  <a:lnTo>
                    <a:pt x="53428" y="952169"/>
                  </a:lnTo>
                  <a:lnTo>
                    <a:pt x="41986" y="1003388"/>
                  </a:lnTo>
                  <a:lnTo>
                    <a:pt x="28282" y="1068565"/>
                  </a:lnTo>
                  <a:lnTo>
                    <a:pt x="0" y="1208290"/>
                  </a:lnTo>
                  <a:lnTo>
                    <a:pt x="546" y="1247203"/>
                  </a:lnTo>
                  <a:lnTo>
                    <a:pt x="14922" y="1281544"/>
                  </a:lnTo>
                  <a:lnTo>
                    <a:pt x="41097" y="1307934"/>
                  </a:lnTo>
                  <a:lnTo>
                    <a:pt x="77000" y="1322984"/>
                  </a:lnTo>
                  <a:lnTo>
                    <a:pt x="83286" y="1322984"/>
                  </a:lnTo>
                  <a:lnTo>
                    <a:pt x="89560" y="1324559"/>
                  </a:lnTo>
                  <a:lnTo>
                    <a:pt x="95846" y="1324559"/>
                  </a:lnTo>
                  <a:lnTo>
                    <a:pt x="128714" y="1318920"/>
                  </a:lnTo>
                  <a:lnTo>
                    <a:pt x="157327" y="1302956"/>
                  </a:lnTo>
                  <a:lnTo>
                    <a:pt x="179146" y="1278166"/>
                  </a:lnTo>
                  <a:lnTo>
                    <a:pt x="191693" y="1245997"/>
                  </a:lnTo>
                  <a:lnTo>
                    <a:pt x="205422" y="1176337"/>
                  </a:lnTo>
                  <a:lnTo>
                    <a:pt x="218503" y="1112837"/>
                  </a:lnTo>
                  <a:lnTo>
                    <a:pt x="232117" y="1049959"/>
                  </a:lnTo>
                  <a:lnTo>
                    <a:pt x="243547" y="1002449"/>
                  </a:lnTo>
                  <a:lnTo>
                    <a:pt x="259257" y="959434"/>
                  </a:lnTo>
                  <a:lnTo>
                    <a:pt x="284403" y="908177"/>
                  </a:lnTo>
                  <a:lnTo>
                    <a:pt x="271830" y="1330845"/>
                  </a:lnTo>
                  <a:lnTo>
                    <a:pt x="275882" y="1355255"/>
                  </a:lnTo>
                  <a:lnTo>
                    <a:pt x="288912" y="1375232"/>
                  </a:lnTo>
                  <a:lnTo>
                    <a:pt x="308724" y="1388745"/>
                  </a:lnTo>
                  <a:lnTo>
                    <a:pt x="333108" y="1393698"/>
                  </a:lnTo>
                  <a:lnTo>
                    <a:pt x="691349" y="1393698"/>
                  </a:lnTo>
                  <a:lnTo>
                    <a:pt x="715733" y="1388745"/>
                  </a:lnTo>
                  <a:lnTo>
                    <a:pt x="735545" y="1375232"/>
                  </a:lnTo>
                  <a:lnTo>
                    <a:pt x="748576" y="1355255"/>
                  </a:lnTo>
                  <a:lnTo>
                    <a:pt x="752640" y="1330845"/>
                  </a:lnTo>
                  <a:lnTo>
                    <a:pt x="740067" y="895604"/>
                  </a:lnTo>
                  <a:lnTo>
                    <a:pt x="764959" y="937882"/>
                  </a:lnTo>
                  <a:lnTo>
                    <a:pt x="795451" y="978103"/>
                  </a:lnTo>
                  <a:lnTo>
                    <a:pt x="832421" y="1013599"/>
                  </a:lnTo>
                  <a:lnTo>
                    <a:pt x="876769" y="1041730"/>
                  </a:lnTo>
                  <a:lnTo>
                    <a:pt x="940511" y="1063917"/>
                  </a:lnTo>
                  <a:lnTo>
                    <a:pt x="1007059" y="1075715"/>
                  </a:lnTo>
                  <a:lnTo>
                    <a:pt x="1070813" y="1079842"/>
                  </a:lnTo>
                  <a:lnTo>
                    <a:pt x="1126185" y="1078979"/>
                  </a:lnTo>
                  <a:lnTo>
                    <a:pt x="1167587" y="1075855"/>
                  </a:lnTo>
                  <a:lnTo>
                    <a:pt x="1226096" y="1060170"/>
                  </a:lnTo>
                  <a:lnTo>
                    <a:pt x="1270533" y="1001788"/>
                  </a:lnTo>
                  <a:lnTo>
                    <a:pt x="1272717" y="963168"/>
                  </a:lnTo>
                  <a:close/>
                </a:path>
                <a:path w="1491614" h="1393825">
                  <a:moveTo>
                    <a:pt x="1491119" y="516940"/>
                  </a:moveTo>
                  <a:lnTo>
                    <a:pt x="1486662" y="467728"/>
                  </a:lnTo>
                  <a:lnTo>
                    <a:pt x="1473796" y="421208"/>
                  </a:lnTo>
                  <a:lnTo>
                    <a:pt x="1453349" y="378206"/>
                  </a:lnTo>
                  <a:lnTo>
                    <a:pt x="1426108" y="339547"/>
                  </a:lnTo>
                  <a:lnTo>
                    <a:pt x="1393698" y="306882"/>
                  </a:lnTo>
                  <a:lnTo>
                    <a:pt x="1393698" y="515366"/>
                  </a:lnTo>
                  <a:lnTo>
                    <a:pt x="1392250" y="538594"/>
                  </a:lnTo>
                  <a:lnTo>
                    <a:pt x="1388008" y="560933"/>
                  </a:lnTo>
                  <a:lnTo>
                    <a:pt x="1381112" y="582091"/>
                  </a:lnTo>
                  <a:lnTo>
                    <a:pt x="1371701" y="601789"/>
                  </a:lnTo>
                  <a:lnTo>
                    <a:pt x="1301000" y="531088"/>
                  </a:lnTo>
                  <a:lnTo>
                    <a:pt x="1301000" y="670915"/>
                  </a:lnTo>
                  <a:lnTo>
                    <a:pt x="1281303" y="680326"/>
                  </a:lnTo>
                  <a:lnTo>
                    <a:pt x="1260144" y="687222"/>
                  </a:lnTo>
                  <a:lnTo>
                    <a:pt x="1237805" y="691476"/>
                  </a:lnTo>
                  <a:lnTo>
                    <a:pt x="1214577" y="692924"/>
                  </a:lnTo>
                  <a:lnTo>
                    <a:pt x="1167599" y="687184"/>
                  </a:lnTo>
                  <a:lnTo>
                    <a:pt x="1125258" y="669582"/>
                  </a:lnTo>
                  <a:lnTo>
                    <a:pt x="1089279" y="641858"/>
                  </a:lnTo>
                  <a:lnTo>
                    <a:pt x="1061415" y="605739"/>
                  </a:lnTo>
                  <a:lnTo>
                    <a:pt x="1043419" y="563003"/>
                  </a:lnTo>
                  <a:lnTo>
                    <a:pt x="1037031" y="515366"/>
                  </a:lnTo>
                  <a:lnTo>
                    <a:pt x="1038479" y="492137"/>
                  </a:lnTo>
                  <a:lnTo>
                    <a:pt x="1042720" y="469798"/>
                  </a:lnTo>
                  <a:lnTo>
                    <a:pt x="1049616" y="448640"/>
                  </a:lnTo>
                  <a:lnTo>
                    <a:pt x="1059027" y="428942"/>
                  </a:lnTo>
                  <a:lnTo>
                    <a:pt x="1301000" y="670915"/>
                  </a:lnTo>
                  <a:lnTo>
                    <a:pt x="1301000" y="531088"/>
                  </a:lnTo>
                  <a:lnTo>
                    <a:pt x="1198854" y="428942"/>
                  </a:lnTo>
                  <a:lnTo>
                    <a:pt x="1129728" y="359816"/>
                  </a:lnTo>
                  <a:lnTo>
                    <a:pt x="1149426" y="350405"/>
                  </a:lnTo>
                  <a:lnTo>
                    <a:pt x="1170584" y="343509"/>
                  </a:lnTo>
                  <a:lnTo>
                    <a:pt x="1192923" y="339267"/>
                  </a:lnTo>
                  <a:lnTo>
                    <a:pt x="1216152" y="337820"/>
                  </a:lnTo>
                  <a:lnTo>
                    <a:pt x="1263129" y="344208"/>
                  </a:lnTo>
                  <a:lnTo>
                    <a:pt x="1305483" y="362204"/>
                  </a:lnTo>
                  <a:lnTo>
                    <a:pt x="1341462" y="390055"/>
                  </a:lnTo>
                  <a:lnTo>
                    <a:pt x="1369314" y="426034"/>
                  </a:lnTo>
                  <a:lnTo>
                    <a:pt x="1387309" y="468388"/>
                  </a:lnTo>
                  <a:lnTo>
                    <a:pt x="1393698" y="515366"/>
                  </a:lnTo>
                  <a:lnTo>
                    <a:pt x="1393698" y="306882"/>
                  </a:lnTo>
                  <a:lnTo>
                    <a:pt x="1354480" y="278574"/>
                  </a:lnTo>
                  <a:lnTo>
                    <a:pt x="1311681" y="257911"/>
                  </a:lnTo>
                  <a:lnTo>
                    <a:pt x="1265313" y="244919"/>
                  </a:lnTo>
                  <a:lnTo>
                    <a:pt x="1216152" y="240398"/>
                  </a:lnTo>
                  <a:lnTo>
                    <a:pt x="1166583" y="244856"/>
                  </a:lnTo>
                  <a:lnTo>
                    <a:pt x="1119987" y="257721"/>
                  </a:lnTo>
                  <a:lnTo>
                    <a:pt x="1077125" y="278168"/>
                  </a:lnTo>
                  <a:lnTo>
                    <a:pt x="1038771" y="305396"/>
                  </a:lnTo>
                  <a:lnTo>
                    <a:pt x="1005674" y="338632"/>
                  </a:lnTo>
                  <a:lnTo>
                    <a:pt x="978598" y="377037"/>
                  </a:lnTo>
                  <a:lnTo>
                    <a:pt x="958329" y="419836"/>
                  </a:lnTo>
                  <a:lnTo>
                    <a:pt x="945591" y="466204"/>
                  </a:lnTo>
                  <a:lnTo>
                    <a:pt x="941184" y="515366"/>
                  </a:lnTo>
                  <a:lnTo>
                    <a:pt x="945591" y="564578"/>
                  </a:lnTo>
                  <a:lnTo>
                    <a:pt x="958329" y="611098"/>
                  </a:lnTo>
                  <a:lnTo>
                    <a:pt x="978598" y="654100"/>
                  </a:lnTo>
                  <a:lnTo>
                    <a:pt x="1005674" y="692759"/>
                  </a:lnTo>
                  <a:lnTo>
                    <a:pt x="1038771" y="726249"/>
                  </a:lnTo>
                  <a:lnTo>
                    <a:pt x="1077125" y="753732"/>
                  </a:lnTo>
                  <a:lnTo>
                    <a:pt x="1119987" y="774382"/>
                  </a:lnTo>
                  <a:lnTo>
                    <a:pt x="1166583" y="787387"/>
                  </a:lnTo>
                  <a:lnTo>
                    <a:pt x="1216152" y="791908"/>
                  </a:lnTo>
                  <a:lnTo>
                    <a:pt x="1265720" y="787438"/>
                  </a:lnTo>
                  <a:lnTo>
                    <a:pt x="1312316" y="774585"/>
                  </a:lnTo>
                  <a:lnTo>
                    <a:pt x="1355178" y="754138"/>
                  </a:lnTo>
                  <a:lnTo>
                    <a:pt x="1393532" y="726897"/>
                  </a:lnTo>
                  <a:lnTo>
                    <a:pt x="1426629" y="693674"/>
                  </a:lnTo>
                  <a:lnTo>
                    <a:pt x="1453705" y="655269"/>
                  </a:lnTo>
                  <a:lnTo>
                    <a:pt x="1473974" y="612470"/>
                  </a:lnTo>
                  <a:lnTo>
                    <a:pt x="1486712" y="566089"/>
                  </a:lnTo>
                  <a:lnTo>
                    <a:pt x="1491119" y="516940"/>
                  </a:lnTo>
                  <a:close/>
                </a:path>
              </a:pathLst>
            </a:custGeom>
            <a:solidFill>
              <a:srgbClr val="FFD0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887449" y="4124583"/>
              <a:ext cx="506095" cy="506095"/>
            </a:xfrm>
            <a:custGeom>
              <a:avLst/>
              <a:gdLst/>
              <a:ahLst/>
              <a:cxnLst/>
              <a:rect l="l" t="t" r="r" b="b"/>
              <a:pathLst>
                <a:path w="506095" h="506095">
                  <a:moveTo>
                    <a:pt x="252971" y="0"/>
                  </a:moveTo>
                  <a:lnTo>
                    <a:pt x="298443" y="4075"/>
                  </a:lnTo>
                  <a:lnTo>
                    <a:pt x="341241" y="15826"/>
                  </a:lnTo>
                  <a:lnTo>
                    <a:pt x="380650" y="34537"/>
                  </a:lnTo>
                  <a:lnTo>
                    <a:pt x="415957" y="59495"/>
                  </a:lnTo>
                  <a:lnTo>
                    <a:pt x="446447" y="89984"/>
                  </a:lnTo>
                  <a:lnTo>
                    <a:pt x="471404" y="125291"/>
                  </a:lnTo>
                  <a:lnTo>
                    <a:pt x="490116" y="164701"/>
                  </a:lnTo>
                  <a:lnTo>
                    <a:pt x="501866" y="207499"/>
                  </a:lnTo>
                  <a:lnTo>
                    <a:pt x="505942" y="252971"/>
                  </a:lnTo>
                  <a:lnTo>
                    <a:pt x="501866" y="298443"/>
                  </a:lnTo>
                  <a:lnTo>
                    <a:pt x="490116" y="341241"/>
                  </a:lnTo>
                  <a:lnTo>
                    <a:pt x="471404" y="380650"/>
                  </a:lnTo>
                  <a:lnTo>
                    <a:pt x="446447" y="415957"/>
                  </a:lnTo>
                  <a:lnTo>
                    <a:pt x="415957" y="446447"/>
                  </a:lnTo>
                  <a:lnTo>
                    <a:pt x="380650" y="471404"/>
                  </a:lnTo>
                  <a:lnTo>
                    <a:pt x="341241" y="490116"/>
                  </a:lnTo>
                  <a:lnTo>
                    <a:pt x="298443" y="501866"/>
                  </a:lnTo>
                  <a:lnTo>
                    <a:pt x="252971" y="505942"/>
                  </a:lnTo>
                  <a:lnTo>
                    <a:pt x="207499" y="501866"/>
                  </a:lnTo>
                  <a:lnTo>
                    <a:pt x="164701" y="490116"/>
                  </a:lnTo>
                  <a:lnTo>
                    <a:pt x="125291" y="471404"/>
                  </a:lnTo>
                  <a:lnTo>
                    <a:pt x="89984" y="446447"/>
                  </a:lnTo>
                  <a:lnTo>
                    <a:pt x="59495" y="415957"/>
                  </a:lnTo>
                  <a:lnTo>
                    <a:pt x="34537" y="380650"/>
                  </a:lnTo>
                  <a:lnTo>
                    <a:pt x="15826" y="341241"/>
                  </a:lnTo>
                  <a:lnTo>
                    <a:pt x="4075" y="298443"/>
                  </a:lnTo>
                  <a:lnTo>
                    <a:pt x="0" y="252971"/>
                  </a:lnTo>
                  <a:lnTo>
                    <a:pt x="4075" y="207499"/>
                  </a:lnTo>
                  <a:lnTo>
                    <a:pt x="15826" y="164701"/>
                  </a:lnTo>
                  <a:lnTo>
                    <a:pt x="34537" y="125291"/>
                  </a:lnTo>
                  <a:lnTo>
                    <a:pt x="59495" y="89984"/>
                  </a:lnTo>
                  <a:lnTo>
                    <a:pt x="89984" y="59495"/>
                  </a:lnTo>
                  <a:lnTo>
                    <a:pt x="125291" y="34537"/>
                  </a:lnTo>
                  <a:lnTo>
                    <a:pt x="164701" y="15826"/>
                  </a:lnTo>
                  <a:lnTo>
                    <a:pt x="207499" y="4075"/>
                  </a:lnTo>
                  <a:lnTo>
                    <a:pt x="252971" y="0"/>
                  </a:lnTo>
                  <a:close/>
                </a:path>
              </a:pathLst>
            </a:custGeom>
            <a:ln w="43954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629759" y="4713808"/>
              <a:ext cx="1273175" cy="804545"/>
            </a:xfrm>
            <a:custGeom>
              <a:avLst/>
              <a:gdLst/>
              <a:ahLst/>
              <a:cxnLst/>
              <a:rect l="l" t="t" r="r" b="b"/>
              <a:pathLst>
                <a:path w="1273175" h="804545">
                  <a:moveTo>
                    <a:pt x="1161161" y="290677"/>
                  </a:moveTo>
                  <a:lnTo>
                    <a:pt x="1119084" y="294409"/>
                  </a:lnTo>
                  <a:lnTo>
                    <a:pt x="1063747" y="294605"/>
                  </a:lnTo>
                  <a:lnTo>
                    <a:pt x="1006050" y="288909"/>
                  </a:lnTo>
                  <a:lnTo>
                    <a:pt x="956894" y="274967"/>
                  </a:lnTo>
                  <a:lnTo>
                    <a:pt x="911136" y="218205"/>
                  </a:lnTo>
                  <a:lnTo>
                    <a:pt x="892157" y="178852"/>
                  </a:lnTo>
                  <a:lnTo>
                    <a:pt x="878332" y="146126"/>
                  </a:lnTo>
                  <a:lnTo>
                    <a:pt x="872738" y="133751"/>
                  </a:lnTo>
                  <a:lnTo>
                    <a:pt x="867732" y="122553"/>
                  </a:lnTo>
                  <a:lnTo>
                    <a:pt x="863314" y="112534"/>
                  </a:lnTo>
                  <a:lnTo>
                    <a:pt x="859485" y="103695"/>
                  </a:lnTo>
                  <a:lnTo>
                    <a:pt x="841142" y="74813"/>
                  </a:lnTo>
                  <a:lnTo>
                    <a:pt x="815335" y="46834"/>
                  </a:lnTo>
                  <a:lnTo>
                    <a:pt x="780629" y="22927"/>
                  </a:lnTo>
                  <a:lnTo>
                    <a:pt x="735591" y="6259"/>
                  </a:lnTo>
                  <a:lnTo>
                    <a:pt x="678789" y="0"/>
                  </a:lnTo>
                  <a:lnTo>
                    <a:pt x="358254" y="0"/>
                  </a:lnTo>
                  <a:lnTo>
                    <a:pt x="310559" y="4901"/>
                  </a:lnTo>
                  <a:lnTo>
                    <a:pt x="267468" y="19606"/>
                  </a:lnTo>
                  <a:lnTo>
                    <a:pt x="229055" y="44116"/>
                  </a:lnTo>
                  <a:lnTo>
                    <a:pt x="195394" y="78431"/>
                  </a:lnTo>
                  <a:lnTo>
                    <a:pt x="166560" y="122555"/>
                  </a:lnTo>
                  <a:lnTo>
                    <a:pt x="130306" y="188739"/>
                  </a:lnTo>
                  <a:lnTo>
                    <a:pt x="106259" y="235687"/>
                  </a:lnTo>
                  <a:lnTo>
                    <a:pt x="84626" y="281125"/>
                  </a:lnTo>
                  <a:lnTo>
                    <a:pt x="66614" y="323924"/>
                  </a:lnTo>
                  <a:lnTo>
                    <a:pt x="53428" y="362953"/>
                  </a:lnTo>
                  <a:lnTo>
                    <a:pt x="41990" y="414175"/>
                  </a:lnTo>
                  <a:lnTo>
                    <a:pt x="28288" y="479351"/>
                  </a:lnTo>
                  <a:lnTo>
                    <a:pt x="14962" y="544528"/>
                  </a:lnTo>
                  <a:lnTo>
                    <a:pt x="4653" y="595753"/>
                  </a:lnTo>
                  <a:lnTo>
                    <a:pt x="0" y="619074"/>
                  </a:lnTo>
                  <a:lnTo>
                    <a:pt x="542" y="657983"/>
                  </a:lnTo>
                  <a:lnTo>
                    <a:pt x="14930" y="692327"/>
                  </a:lnTo>
                  <a:lnTo>
                    <a:pt x="41103" y="718718"/>
                  </a:lnTo>
                  <a:lnTo>
                    <a:pt x="77000" y="733767"/>
                  </a:lnTo>
                  <a:lnTo>
                    <a:pt x="83286" y="733767"/>
                  </a:lnTo>
                  <a:lnTo>
                    <a:pt x="89560" y="735342"/>
                  </a:lnTo>
                  <a:lnTo>
                    <a:pt x="95846" y="735342"/>
                  </a:lnTo>
                  <a:lnTo>
                    <a:pt x="128721" y="729696"/>
                  </a:lnTo>
                  <a:lnTo>
                    <a:pt x="157324" y="713740"/>
                  </a:lnTo>
                  <a:lnTo>
                    <a:pt x="179150" y="688944"/>
                  </a:lnTo>
                  <a:lnTo>
                    <a:pt x="191693" y="656780"/>
                  </a:lnTo>
                  <a:lnTo>
                    <a:pt x="195578" y="636428"/>
                  </a:lnTo>
                  <a:lnTo>
                    <a:pt x="205421" y="587115"/>
                  </a:lnTo>
                  <a:lnTo>
                    <a:pt x="218508" y="523624"/>
                  </a:lnTo>
                  <a:lnTo>
                    <a:pt x="232122" y="460736"/>
                  </a:lnTo>
                  <a:lnTo>
                    <a:pt x="243547" y="413232"/>
                  </a:lnTo>
                  <a:lnTo>
                    <a:pt x="259260" y="370220"/>
                  </a:lnTo>
                  <a:lnTo>
                    <a:pt x="284403" y="318960"/>
                  </a:lnTo>
                  <a:lnTo>
                    <a:pt x="271830" y="741629"/>
                  </a:lnTo>
                  <a:lnTo>
                    <a:pt x="275879" y="766033"/>
                  </a:lnTo>
                  <a:lnTo>
                    <a:pt x="288915" y="786018"/>
                  </a:lnTo>
                  <a:lnTo>
                    <a:pt x="308728" y="799522"/>
                  </a:lnTo>
                  <a:lnTo>
                    <a:pt x="333108" y="804481"/>
                  </a:lnTo>
                  <a:lnTo>
                    <a:pt x="691349" y="804481"/>
                  </a:lnTo>
                  <a:lnTo>
                    <a:pt x="715730" y="799522"/>
                  </a:lnTo>
                  <a:lnTo>
                    <a:pt x="735544" y="786018"/>
                  </a:lnTo>
                  <a:lnTo>
                    <a:pt x="748583" y="766033"/>
                  </a:lnTo>
                  <a:lnTo>
                    <a:pt x="752640" y="741629"/>
                  </a:lnTo>
                  <a:lnTo>
                    <a:pt x="740067" y="306387"/>
                  </a:lnTo>
                  <a:lnTo>
                    <a:pt x="764963" y="348665"/>
                  </a:lnTo>
                  <a:lnTo>
                    <a:pt x="795454" y="388880"/>
                  </a:lnTo>
                  <a:lnTo>
                    <a:pt x="832428" y="424380"/>
                  </a:lnTo>
                  <a:lnTo>
                    <a:pt x="876769" y="452513"/>
                  </a:lnTo>
                  <a:lnTo>
                    <a:pt x="940519" y="474700"/>
                  </a:lnTo>
                  <a:lnTo>
                    <a:pt x="1007064" y="486500"/>
                  </a:lnTo>
                  <a:lnTo>
                    <a:pt x="1070816" y="490618"/>
                  </a:lnTo>
                  <a:lnTo>
                    <a:pt x="1126188" y="489761"/>
                  </a:lnTo>
                  <a:lnTo>
                    <a:pt x="1167593" y="486635"/>
                  </a:lnTo>
                  <a:lnTo>
                    <a:pt x="1226095" y="470956"/>
                  </a:lnTo>
                  <a:lnTo>
                    <a:pt x="1270534" y="412572"/>
                  </a:lnTo>
                  <a:lnTo>
                    <a:pt x="1272717" y="373951"/>
                  </a:lnTo>
                  <a:lnTo>
                    <a:pt x="1258824" y="337520"/>
                  </a:lnTo>
                  <a:lnTo>
                    <a:pt x="1233441" y="309926"/>
                  </a:lnTo>
                  <a:lnTo>
                    <a:pt x="1199806" y="293525"/>
                  </a:lnTo>
                  <a:lnTo>
                    <a:pt x="1161161" y="290677"/>
                  </a:lnTo>
                  <a:close/>
                </a:path>
              </a:pathLst>
            </a:custGeom>
            <a:ln w="43954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570945" y="4364984"/>
              <a:ext cx="550545" cy="551815"/>
            </a:xfrm>
            <a:custGeom>
              <a:avLst/>
              <a:gdLst/>
              <a:ahLst/>
              <a:cxnLst/>
              <a:rect l="l" t="t" r="r" b="b"/>
              <a:pathLst>
                <a:path w="550545" h="551814">
                  <a:moveTo>
                    <a:pt x="274967" y="0"/>
                  </a:moveTo>
                  <a:lnTo>
                    <a:pt x="225396" y="4463"/>
                  </a:lnTo>
                  <a:lnTo>
                    <a:pt x="178799" y="17320"/>
                  </a:lnTo>
                  <a:lnTo>
                    <a:pt x="135940" y="37768"/>
                  </a:lnTo>
                  <a:lnTo>
                    <a:pt x="97582" y="65005"/>
                  </a:lnTo>
                  <a:lnTo>
                    <a:pt x="64487" y="98230"/>
                  </a:lnTo>
                  <a:lnTo>
                    <a:pt x="37418" y="136640"/>
                  </a:lnTo>
                  <a:lnTo>
                    <a:pt x="17139" y="179434"/>
                  </a:lnTo>
                  <a:lnTo>
                    <a:pt x="4411" y="225811"/>
                  </a:lnTo>
                  <a:lnTo>
                    <a:pt x="0" y="274967"/>
                  </a:lnTo>
                  <a:lnTo>
                    <a:pt x="4411" y="324178"/>
                  </a:lnTo>
                  <a:lnTo>
                    <a:pt x="17139" y="370699"/>
                  </a:lnTo>
                  <a:lnTo>
                    <a:pt x="37418" y="413702"/>
                  </a:lnTo>
                  <a:lnTo>
                    <a:pt x="64487" y="452361"/>
                  </a:lnTo>
                  <a:lnTo>
                    <a:pt x="97582" y="485847"/>
                  </a:lnTo>
                  <a:lnTo>
                    <a:pt x="135940" y="513333"/>
                  </a:lnTo>
                  <a:lnTo>
                    <a:pt x="178799" y="533990"/>
                  </a:lnTo>
                  <a:lnTo>
                    <a:pt x="225396" y="546992"/>
                  </a:lnTo>
                  <a:lnTo>
                    <a:pt x="274967" y="551510"/>
                  </a:lnTo>
                  <a:lnTo>
                    <a:pt x="324538" y="547046"/>
                  </a:lnTo>
                  <a:lnTo>
                    <a:pt x="371135" y="534189"/>
                  </a:lnTo>
                  <a:lnTo>
                    <a:pt x="413994" y="513741"/>
                  </a:lnTo>
                  <a:lnTo>
                    <a:pt x="452353" y="486504"/>
                  </a:lnTo>
                  <a:lnTo>
                    <a:pt x="485448" y="453279"/>
                  </a:lnTo>
                  <a:lnTo>
                    <a:pt x="512516" y="414869"/>
                  </a:lnTo>
                  <a:lnTo>
                    <a:pt x="532796" y="372075"/>
                  </a:lnTo>
                  <a:lnTo>
                    <a:pt x="545523" y="325698"/>
                  </a:lnTo>
                  <a:lnTo>
                    <a:pt x="549935" y="276542"/>
                  </a:lnTo>
                  <a:lnTo>
                    <a:pt x="545471" y="227332"/>
                  </a:lnTo>
                  <a:lnTo>
                    <a:pt x="532614" y="180811"/>
                  </a:lnTo>
                  <a:lnTo>
                    <a:pt x="512167" y="137807"/>
                  </a:lnTo>
                  <a:lnTo>
                    <a:pt x="484929" y="99148"/>
                  </a:lnTo>
                  <a:lnTo>
                    <a:pt x="451705" y="65662"/>
                  </a:lnTo>
                  <a:lnTo>
                    <a:pt x="413294" y="38176"/>
                  </a:lnTo>
                  <a:lnTo>
                    <a:pt x="370500" y="17519"/>
                  </a:lnTo>
                  <a:lnTo>
                    <a:pt x="324124" y="4517"/>
                  </a:lnTo>
                  <a:lnTo>
                    <a:pt x="274967" y="0"/>
                  </a:lnTo>
                  <a:close/>
                </a:path>
                <a:path w="550545" h="551814">
                  <a:moveTo>
                    <a:pt x="452513" y="274967"/>
                  </a:moveTo>
                  <a:lnTo>
                    <a:pt x="451066" y="298195"/>
                  </a:lnTo>
                  <a:lnTo>
                    <a:pt x="446820" y="320536"/>
                  </a:lnTo>
                  <a:lnTo>
                    <a:pt x="439922" y="341699"/>
                  </a:lnTo>
                  <a:lnTo>
                    <a:pt x="430517" y="361391"/>
                  </a:lnTo>
                  <a:lnTo>
                    <a:pt x="188544" y="119418"/>
                  </a:lnTo>
                  <a:lnTo>
                    <a:pt x="208237" y="110012"/>
                  </a:lnTo>
                  <a:lnTo>
                    <a:pt x="229403" y="103114"/>
                  </a:lnTo>
                  <a:lnTo>
                    <a:pt x="251744" y="98869"/>
                  </a:lnTo>
                  <a:lnTo>
                    <a:pt x="274967" y="97421"/>
                  </a:lnTo>
                  <a:lnTo>
                    <a:pt x="321946" y="103807"/>
                  </a:lnTo>
                  <a:lnTo>
                    <a:pt x="364296" y="121802"/>
                  </a:lnTo>
                  <a:lnTo>
                    <a:pt x="400273" y="149661"/>
                  </a:lnTo>
                  <a:lnTo>
                    <a:pt x="428132" y="185638"/>
                  </a:lnTo>
                  <a:lnTo>
                    <a:pt x="446127" y="227989"/>
                  </a:lnTo>
                  <a:lnTo>
                    <a:pt x="452513" y="274967"/>
                  </a:lnTo>
                  <a:close/>
                </a:path>
                <a:path w="550545" h="551814">
                  <a:moveTo>
                    <a:pt x="95846" y="274967"/>
                  </a:moveTo>
                  <a:lnTo>
                    <a:pt x="97294" y="251744"/>
                  </a:lnTo>
                  <a:lnTo>
                    <a:pt x="101539" y="229403"/>
                  </a:lnTo>
                  <a:lnTo>
                    <a:pt x="108437" y="208237"/>
                  </a:lnTo>
                  <a:lnTo>
                    <a:pt x="117843" y="188544"/>
                  </a:lnTo>
                  <a:lnTo>
                    <a:pt x="359816" y="430517"/>
                  </a:lnTo>
                  <a:lnTo>
                    <a:pt x="340124" y="439924"/>
                  </a:lnTo>
                  <a:lnTo>
                    <a:pt x="318962" y="446827"/>
                  </a:lnTo>
                  <a:lnTo>
                    <a:pt x="296621" y="451077"/>
                  </a:lnTo>
                  <a:lnTo>
                    <a:pt x="273392" y="452526"/>
                  </a:lnTo>
                  <a:lnTo>
                    <a:pt x="226418" y="446791"/>
                  </a:lnTo>
                  <a:lnTo>
                    <a:pt x="184069" y="429186"/>
                  </a:lnTo>
                  <a:lnTo>
                    <a:pt x="148091" y="401456"/>
                  </a:lnTo>
                  <a:lnTo>
                    <a:pt x="120230" y="365347"/>
                  </a:lnTo>
                  <a:lnTo>
                    <a:pt x="102233" y="322602"/>
                  </a:lnTo>
                  <a:lnTo>
                    <a:pt x="95846" y="274967"/>
                  </a:lnTo>
                  <a:close/>
                </a:path>
              </a:pathLst>
            </a:custGeom>
            <a:ln w="43954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" name="object 19"/>
          <p:cNvGrpSpPr/>
          <p:nvPr/>
        </p:nvGrpSpPr>
        <p:grpSpPr>
          <a:xfrm>
            <a:off x="8699663" y="1181750"/>
            <a:ext cx="1377950" cy="1897380"/>
            <a:chOff x="8699663" y="1181750"/>
            <a:chExt cx="1377950" cy="1897380"/>
          </a:xfrm>
        </p:grpSpPr>
        <p:pic>
          <p:nvPicPr>
            <p:cNvPr id="20" name="object 2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85210" y="1746477"/>
              <a:ext cx="133781" cy="133781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12583" y="1899377"/>
              <a:ext cx="95554" cy="95567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9125204" y="1262925"/>
              <a:ext cx="951865" cy="1005840"/>
            </a:xfrm>
            <a:custGeom>
              <a:avLst/>
              <a:gdLst/>
              <a:ahLst/>
              <a:cxnLst/>
              <a:rect l="l" t="t" r="r" b="b"/>
              <a:pathLst>
                <a:path w="951865" h="1005839">
                  <a:moveTo>
                    <a:pt x="435762" y="787450"/>
                  </a:moveTo>
                  <a:lnTo>
                    <a:pt x="430009" y="737489"/>
                  </a:lnTo>
                  <a:lnTo>
                    <a:pt x="413613" y="691629"/>
                  </a:lnTo>
                  <a:lnTo>
                    <a:pt x="387896" y="651167"/>
                  </a:lnTo>
                  <a:lnTo>
                    <a:pt x="354152" y="617435"/>
                  </a:lnTo>
                  <a:lnTo>
                    <a:pt x="313702" y="591705"/>
                  </a:lnTo>
                  <a:lnTo>
                    <a:pt x="267843" y="575322"/>
                  </a:lnTo>
                  <a:lnTo>
                    <a:pt x="217881" y="569569"/>
                  </a:lnTo>
                  <a:lnTo>
                    <a:pt x="167919" y="575322"/>
                  </a:lnTo>
                  <a:lnTo>
                    <a:pt x="122059" y="591705"/>
                  </a:lnTo>
                  <a:lnTo>
                    <a:pt x="81610" y="617435"/>
                  </a:lnTo>
                  <a:lnTo>
                    <a:pt x="47866" y="651167"/>
                  </a:lnTo>
                  <a:lnTo>
                    <a:pt x="22148" y="691629"/>
                  </a:lnTo>
                  <a:lnTo>
                    <a:pt x="5753" y="737489"/>
                  </a:lnTo>
                  <a:lnTo>
                    <a:pt x="0" y="787450"/>
                  </a:lnTo>
                  <a:lnTo>
                    <a:pt x="5753" y="837399"/>
                  </a:lnTo>
                  <a:lnTo>
                    <a:pt x="22148" y="883259"/>
                  </a:lnTo>
                  <a:lnTo>
                    <a:pt x="47866" y="923721"/>
                  </a:lnTo>
                  <a:lnTo>
                    <a:pt x="81610" y="957465"/>
                  </a:lnTo>
                  <a:lnTo>
                    <a:pt x="122059" y="983183"/>
                  </a:lnTo>
                  <a:lnTo>
                    <a:pt x="167919" y="999566"/>
                  </a:lnTo>
                  <a:lnTo>
                    <a:pt x="217881" y="1005332"/>
                  </a:lnTo>
                  <a:lnTo>
                    <a:pt x="267843" y="999566"/>
                  </a:lnTo>
                  <a:lnTo>
                    <a:pt x="313702" y="983183"/>
                  </a:lnTo>
                  <a:lnTo>
                    <a:pt x="354152" y="957465"/>
                  </a:lnTo>
                  <a:lnTo>
                    <a:pt x="387896" y="923721"/>
                  </a:lnTo>
                  <a:lnTo>
                    <a:pt x="413613" y="883259"/>
                  </a:lnTo>
                  <a:lnTo>
                    <a:pt x="430009" y="837399"/>
                  </a:lnTo>
                  <a:lnTo>
                    <a:pt x="435762" y="787450"/>
                  </a:lnTo>
                  <a:close/>
                </a:path>
                <a:path w="951865" h="1005839">
                  <a:moveTo>
                    <a:pt x="951801" y="208330"/>
                  </a:moveTo>
                  <a:lnTo>
                    <a:pt x="942365" y="158381"/>
                  </a:lnTo>
                  <a:lnTo>
                    <a:pt x="916444" y="116840"/>
                  </a:lnTo>
                  <a:lnTo>
                    <a:pt x="877620" y="87122"/>
                  </a:lnTo>
                  <a:lnTo>
                    <a:pt x="829475" y="72631"/>
                  </a:lnTo>
                  <a:lnTo>
                    <a:pt x="808253" y="42748"/>
                  </a:lnTo>
                  <a:lnTo>
                    <a:pt x="780034" y="19837"/>
                  </a:lnTo>
                  <a:lnTo>
                    <a:pt x="746429" y="5168"/>
                  </a:lnTo>
                  <a:lnTo>
                    <a:pt x="709066" y="0"/>
                  </a:lnTo>
                  <a:lnTo>
                    <a:pt x="678408" y="3771"/>
                  </a:lnTo>
                  <a:lnTo>
                    <a:pt x="650062" y="14338"/>
                  </a:lnTo>
                  <a:lnTo>
                    <a:pt x="624954" y="30657"/>
                  </a:lnTo>
                  <a:lnTo>
                    <a:pt x="603948" y="51612"/>
                  </a:lnTo>
                  <a:lnTo>
                    <a:pt x="585012" y="34569"/>
                  </a:lnTo>
                  <a:lnTo>
                    <a:pt x="562864" y="21272"/>
                  </a:lnTo>
                  <a:lnTo>
                    <a:pt x="537832" y="12649"/>
                  </a:lnTo>
                  <a:lnTo>
                    <a:pt x="510298" y="9563"/>
                  </a:lnTo>
                  <a:lnTo>
                    <a:pt x="465353" y="17995"/>
                  </a:lnTo>
                  <a:lnTo>
                    <a:pt x="427405" y="41097"/>
                  </a:lnTo>
                  <a:lnTo>
                    <a:pt x="399834" y="75679"/>
                  </a:lnTo>
                  <a:lnTo>
                    <a:pt x="386067" y="118503"/>
                  </a:lnTo>
                  <a:lnTo>
                    <a:pt x="347764" y="134937"/>
                  </a:lnTo>
                  <a:lnTo>
                    <a:pt x="317512" y="162458"/>
                  </a:lnTo>
                  <a:lnTo>
                    <a:pt x="297649" y="198602"/>
                  </a:lnTo>
                  <a:lnTo>
                    <a:pt x="290512" y="240817"/>
                  </a:lnTo>
                  <a:lnTo>
                    <a:pt x="300278" y="289560"/>
                  </a:lnTo>
                  <a:lnTo>
                    <a:pt x="327063" y="329704"/>
                  </a:lnTo>
                  <a:lnTo>
                    <a:pt x="367106" y="356933"/>
                  </a:lnTo>
                  <a:lnTo>
                    <a:pt x="416648" y="366966"/>
                  </a:lnTo>
                  <a:lnTo>
                    <a:pt x="426212" y="366966"/>
                  </a:lnTo>
                  <a:lnTo>
                    <a:pt x="445236" y="397459"/>
                  </a:lnTo>
                  <a:lnTo>
                    <a:pt x="472313" y="421678"/>
                  </a:lnTo>
                  <a:lnTo>
                    <a:pt x="505498" y="437667"/>
                  </a:lnTo>
                  <a:lnTo>
                    <a:pt x="542798" y="443420"/>
                  </a:lnTo>
                  <a:lnTo>
                    <a:pt x="570623" y="440321"/>
                  </a:lnTo>
                  <a:lnTo>
                    <a:pt x="596303" y="431482"/>
                  </a:lnTo>
                  <a:lnTo>
                    <a:pt x="619125" y="417614"/>
                  </a:lnTo>
                  <a:lnTo>
                    <a:pt x="638352" y="399453"/>
                  </a:lnTo>
                  <a:lnTo>
                    <a:pt x="659053" y="420128"/>
                  </a:lnTo>
                  <a:lnTo>
                    <a:pt x="683514" y="435775"/>
                  </a:lnTo>
                  <a:lnTo>
                    <a:pt x="711200" y="445693"/>
                  </a:lnTo>
                  <a:lnTo>
                    <a:pt x="741565" y="449148"/>
                  </a:lnTo>
                  <a:lnTo>
                    <a:pt x="789051" y="440372"/>
                  </a:lnTo>
                  <a:lnTo>
                    <a:pt x="829005" y="416179"/>
                  </a:lnTo>
                  <a:lnTo>
                    <a:pt x="858215" y="379818"/>
                  </a:lnTo>
                  <a:lnTo>
                    <a:pt x="873442" y="334479"/>
                  </a:lnTo>
                  <a:lnTo>
                    <a:pt x="904227" y="312889"/>
                  </a:lnTo>
                  <a:lnTo>
                    <a:pt x="929106" y="283591"/>
                  </a:lnTo>
                  <a:lnTo>
                    <a:pt x="945743" y="248208"/>
                  </a:lnTo>
                  <a:lnTo>
                    <a:pt x="951801" y="208330"/>
                  </a:lnTo>
                  <a:close/>
                </a:path>
              </a:pathLst>
            </a:custGeom>
            <a:solidFill>
              <a:srgbClr val="FFD0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519774" y="1665302"/>
              <a:ext cx="250363" cy="292422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9344893" y="1203727"/>
              <a:ext cx="661670" cy="449580"/>
            </a:xfrm>
            <a:custGeom>
              <a:avLst/>
              <a:gdLst/>
              <a:ahLst/>
              <a:cxnLst/>
              <a:rect l="l" t="t" r="r" b="b"/>
              <a:pathLst>
                <a:path w="661670" h="449580">
                  <a:moveTo>
                    <a:pt x="661289" y="208330"/>
                  </a:moveTo>
                  <a:lnTo>
                    <a:pt x="651851" y="158370"/>
                  </a:lnTo>
                  <a:lnTo>
                    <a:pt x="625929" y="116830"/>
                  </a:lnTo>
                  <a:lnTo>
                    <a:pt x="587104" y="87115"/>
                  </a:lnTo>
                  <a:lnTo>
                    <a:pt x="538962" y="72631"/>
                  </a:lnTo>
                  <a:lnTo>
                    <a:pt x="517735" y="42739"/>
                  </a:lnTo>
                  <a:lnTo>
                    <a:pt x="489516" y="19832"/>
                  </a:lnTo>
                  <a:lnTo>
                    <a:pt x="455918" y="5167"/>
                  </a:lnTo>
                  <a:lnTo>
                    <a:pt x="418553" y="0"/>
                  </a:lnTo>
                  <a:lnTo>
                    <a:pt x="387889" y="3763"/>
                  </a:lnTo>
                  <a:lnTo>
                    <a:pt x="359551" y="14338"/>
                  </a:lnTo>
                  <a:lnTo>
                    <a:pt x="334434" y="30646"/>
                  </a:lnTo>
                  <a:lnTo>
                    <a:pt x="313436" y="51612"/>
                  </a:lnTo>
                  <a:lnTo>
                    <a:pt x="294502" y="34557"/>
                  </a:lnTo>
                  <a:lnTo>
                    <a:pt x="272345" y="21267"/>
                  </a:lnTo>
                  <a:lnTo>
                    <a:pt x="247320" y="12638"/>
                  </a:lnTo>
                  <a:lnTo>
                    <a:pt x="219786" y="9563"/>
                  </a:lnTo>
                  <a:lnTo>
                    <a:pt x="174843" y="17983"/>
                  </a:lnTo>
                  <a:lnTo>
                    <a:pt x="136886" y="41097"/>
                  </a:lnTo>
                  <a:lnTo>
                    <a:pt x="109322" y="75678"/>
                  </a:lnTo>
                  <a:lnTo>
                    <a:pt x="95554" y="118503"/>
                  </a:lnTo>
                  <a:lnTo>
                    <a:pt x="57242" y="134925"/>
                  </a:lnTo>
                  <a:lnTo>
                    <a:pt x="26993" y="162458"/>
                  </a:lnTo>
                  <a:lnTo>
                    <a:pt x="7136" y="198592"/>
                  </a:lnTo>
                  <a:lnTo>
                    <a:pt x="0" y="240817"/>
                  </a:lnTo>
                  <a:lnTo>
                    <a:pt x="9764" y="289556"/>
                  </a:lnTo>
                  <a:lnTo>
                    <a:pt x="36550" y="329695"/>
                  </a:lnTo>
                  <a:lnTo>
                    <a:pt x="76595" y="356931"/>
                  </a:lnTo>
                  <a:lnTo>
                    <a:pt x="126136" y="366966"/>
                  </a:lnTo>
                  <a:lnTo>
                    <a:pt x="135699" y="366966"/>
                  </a:lnTo>
                  <a:lnTo>
                    <a:pt x="154716" y="397455"/>
                  </a:lnTo>
                  <a:lnTo>
                    <a:pt x="181800" y="421676"/>
                  </a:lnTo>
                  <a:lnTo>
                    <a:pt x="214980" y="437655"/>
                  </a:lnTo>
                  <a:lnTo>
                    <a:pt x="252285" y="443420"/>
                  </a:lnTo>
                  <a:lnTo>
                    <a:pt x="280112" y="440313"/>
                  </a:lnTo>
                  <a:lnTo>
                    <a:pt x="305792" y="431471"/>
                  </a:lnTo>
                  <a:lnTo>
                    <a:pt x="328607" y="417611"/>
                  </a:lnTo>
                  <a:lnTo>
                    <a:pt x="347840" y="399453"/>
                  </a:lnTo>
                  <a:lnTo>
                    <a:pt x="368539" y="420119"/>
                  </a:lnTo>
                  <a:lnTo>
                    <a:pt x="392998" y="435768"/>
                  </a:lnTo>
                  <a:lnTo>
                    <a:pt x="420681" y="445683"/>
                  </a:lnTo>
                  <a:lnTo>
                    <a:pt x="451053" y="449148"/>
                  </a:lnTo>
                  <a:lnTo>
                    <a:pt x="498533" y="440368"/>
                  </a:lnTo>
                  <a:lnTo>
                    <a:pt x="538489" y="416178"/>
                  </a:lnTo>
                  <a:lnTo>
                    <a:pt x="567696" y="379807"/>
                  </a:lnTo>
                  <a:lnTo>
                    <a:pt x="582930" y="334479"/>
                  </a:lnTo>
                  <a:lnTo>
                    <a:pt x="613716" y="312886"/>
                  </a:lnTo>
                  <a:lnTo>
                    <a:pt x="638592" y="283587"/>
                  </a:lnTo>
                  <a:lnTo>
                    <a:pt x="655226" y="248197"/>
                  </a:lnTo>
                  <a:lnTo>
                    <a:pt x="661289" y="208330"/>
                  </a:lnTo>
                  <a:close/>
                </a:path>
              </a:pathLst>
            </a:custGeom>
            <a:ln w="43954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9054378" y="1773285"/>
              <a:ext cx="436245" cy="436245"/>
            </a:xfrm>
            <a:custGeom>
              <a:avLst/>
              <a:gdLst/>
              <a:ahLst/>
              <a:cxnLst/>
              <a:rect l="l" t="t" r="r" b="b"/>
              <a:pathLst>
                <a:path w="436245" h="436244">
                  <a:moveTo>
                    <a:pt x="217881" y="0"/>
                  </a:moveTo>
                  <a:lnTo>
                    <a:pt x="267839" y="5754"/>
                  </a:lnTo>
                  <a:lnTo>
                    <a:pt x="313699" y="22145"/>
                  </a:lnTo>
                  <a:lnTo>
                    <a:pt x="354154" y="47866"/>
                  </a:lnTo>
                  <a:lnTo>
                    <a:pt x="387896" y="81607"/>
                  </a:lnTo>
                  <a:lnTo>
                    <a:pt x="413616" y="122062"/>
                  </a:lnTo>
                  <a:lnTo>
                    <a:pt x="430008" y="167923"/>
                  </a:lnTo>
                  <a:lnTo>
                    <a:pt x="435762" y="217881"/>
                  </a:lnTo>
                  <a:lnTo>
                    <a:pt x="430008" y="267839"/>
                  </a:lnTo>
                  <a:lnTo>
                    <a:pt x="413616" y="313699"/>
                  </a:lnTo>
                  <a:lnTo>
                    <a:pt x="387896" y="354154"/>
                  </a:lnTo>
                  <a:lnTo>
                    <a:pt x="354154" y="387896"/>
                  </a:lnTo>
                  <a:lnTo>
                    <a:pt x="313699" y="413616"/>
                  </a:lnTo>
                  <a:lnTo>
                    <a:pt x="267839" y="430008"/>
                  </a:lnTo>
                  <a:lnTo>
                    <a:pt x="217881" y="435762"/>
                  </a:lnTo>
                  <a:lnTo>
                    <a:pt x="167923" y="430008"/>
                  </a:lnTo>
                  <a:lnTo>
                    <a:pt x="122062" y="413616"/>
                  </a:lnTo>
                  <a:lnTo>
                    <a:pt x="81607" y="387896"/>
                  </a:lnTo>
                  <a:lnTo>
                    <a:pt x="47866" y="354154"/>
                  </a:lnTo>
                  <a:lnTo>
                    <a:pt x="22145" y="313699"/>
                  </a:lnTo>
                  <a:lnTo>
                    <a:pt x="5754" y="267839"/>
                  </a:lnTo>
                  <a:lnTo>
                    <a:pt x="0" y="217881"/>
                  </a:lnTo>
                  <a:lnTo>
                    <a:pt x="5754" y="167923"/>
                  </a:lnTo>
                  <a:lnTo>
                    <a:pt x="22145" y="122062"/>
                  </a:lnTo>
                  <a:lnTo>
                    <a:pt x="47866" y="81607"/>
                  </a:lnTo>
                  <a:lnTo>
                    <a:pt x="81607" y="47866"/>
                  </a:lnTo>
                  <a:lnTo>
                    <a:pt x="122062" y="22145"/>
                  </a:lnTo>
                  <a:lnTo>
                    <a:pt x="167923" y="5754"/>
                  </a:lnTo>
                  <a:lnTo>
                    <a:pt x="217881" y="0"/>
                  </a:lnTo>
                  <a:close/>
                </a:path>
              </a:pathLst>
            </a:custGeom>
            <a:ln w="43954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8792472" y="2340883"/>
              <a:ext cx="1102360" cy="737870"/>
            </a:xfrm>
            <a:custGeom>
              <a:avLst/>
              <a:gdLst/>
              <a:ahLst/>
              <a:cxnLst/>
              <a:rect l="l" t="t" r="r" b="b"/>
              <a:pathLst>
                <a:path w="1102359" h="737869">
                  <a:moveTo>
                    <a:pt x="749393" y="0"/>
                  </a:moveTo>
                  <a:lnTo>
                    <a:pt x="353762" y="0"/>
                  </a:lnTo>
                  <a:lnTo>
                    <a:pt x="332496" y="2777"/>
                  </a:lnTo>
                  <a:lnTo>
                    <a:pt x="295707" y="23381"/>
                  </a:lnTo>
                  <a:lnTo>
                    <a:pt x="11650" y="487362"/>
                  </a:lnTo>
                  <a:lnTo>
                    <a:pt x="0" y="517913"/>
                  </a:lnTo>
                  <a:lnTo>
                    <a:pt x="1612" y="549717"/>
                  </a:lnTo>
                  <a:lnTo>
                    <a:pt x="40313" y="602043"/>
                  </a:lnTo>
                  <a:lnTo>
                    <a:pt x="84268" y="613511"/>
                  </a:lnTo>
                  <a:lnTo>
                    <a:pt x="105267" y="610734"/>
                  </a:lnTo>
                  <a:lnTo>
                    <a:pt x="124651" y="602759"/>
                  </a:lnTo>
                  <a:lnTo>
                    <a:pt x="141525" y="590124"/>
                  </a:lnTo>
                  <a:lnTo>
                    <a:pt x="154994" y="573366"/>
                  </a:lnTo>
                  <a:lnTo>
                    <a:pt x="311712" y="313436"/>
                  </a:lnTo>
                  <a:lnTo>
                    <a:pt x="311712" y="659384"/>
                  </a:lnTo>
                  <a:lnTo>
                    <a:pt x="317775" y="690170"/>
                  </a:lnTo>
                  <a:lnTo>
                    <a:pt x="334409" y="715046"/>
                  </a:lnTo>
                  <a:lnTo>
                    <a:pt x="359284" y="731680"/>
                  </a:lnTo>
                  <a:lnTo>
                    <a:pt x="390071" y="737743"/>
                  </a:lnTo>
                  <a:lnTo>
                    <a:pt x="711166" y="737743"/>
                  </a:lnTo>
                  <a:lnTo>
                    <a:pt x="741953" y="731680"/>
                  </a:lnTo>
                  <a:lnTo>
                    <a:pt x="766828" y="715046"/>
                  </a:lnTo>
                  <a:lnTo>
                    <a:pt x="783462" y="690170"/>
                  </a:lnTo>
                  <a:lnTo>
                    <a:pt x="789525" y="659384"/>
                  </a:lnTo>
                  <a:lnTo>
                    <a:pt x="789525" y="313436"/>
                  </a:lnTo>
                  <a:lnTo>
                    <a:pt x="948160" y="573366"/>
                  </a:lnTo>
                  <a:lnTo>
                    <a:pt x="970914" y="597200"/>
                  </a:lnTo>
                  <a:lnTo>
                    <a:pt x="999762" y="610641"/>
                  </a:lnTo>
                  <a:lnTo>
                    <a:pt x="1031480" y="612614"/>
                  </a:lnTo>
                  <a:lnTo>
                    <a:pt x="1062841" y="602043"/>
                  </a:lnTo>
                  <a:lnTo>
                    <a:pt x="1087476" y="580093"/>
                  </a:lnTo>
                  <a:lnTo>
                    <a:pt x="1100824" y="551156"/>
                  </a:lnTo>
                  <a:lnTo>
                    <a:pt x="1102346" y="518992"/>
                  </a:lnTo>
                  <a:lnTo>
                    <a:pt x="1091505" y="487362"/>
                  </a:lnTo>
                  <a:lnTo>
                    <a:pt x="820106" y="40132"/>
                  </a:lnTo>
                  <a:lnTo>
                    <a:pt x="806637" y="23381"/>
                  </a:lnTo>
                  <a:lnTo>
                    <a:pt x="789764" y="10750"/>
                  </a:lnTo>
                  <a:lnTo>
                    <a:pt x="770384" y="2777"/>
                  </a:lnTo>
                  <a:lnTo>
                    <a:pt x="749393" y="0"/>
                  </a:lnTo>
                  <a:close/>
                </a:path>
              </a:pathLst>
            </a:custGeom>
            <a:solidFill>
              <a:srgbClr val="FFD0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8721640" y="2281685"/>
              <a:ext cx="1102360" cy="737870"/>
            </a:xfrm>
            <a:custGeom>
              <a:avLst/>
              <a:gdLst/>
              <a:ahLst/>
              <a:cxnLst/>
              <a:rect l="l" t="t" r="r" b="b"/>
              <a:pathLst>
                <a:path w="1102359" h="737869">
                  <a:moveTo>
                    <a:pt x="820106" y="40132"/>
                  </a:moveTo>
                  <a:lnTo>
                    <a:pt x="806637" y="23381"/>
                  </a:lnTo>
                  <a:lnTo>
                    <a:pt x="789764" y="10750"/>
                  </a:lnTo>
                  <a:lnTo>
                    <a:pt x="770384" y="2777"/>
                  </a:lnTo>
                  <a:lnTo>
                    <a:pt x="749393" y="0"/>
                  </a:lnTo>
                  <a:lnTo>
                    <a:pt x="353762" y="0"/>
                  </a:lnTo>
                  <a:lnTo>
                    <a:pt x="312667" y="10750"/>
                  </a:lnTo>
                  <a:lnTo>
                    <a:pt x="283049" y="40132"/>
                  </a:lnTo>
                  <a:lnTo>
                    <a:pt x="11650" y="487362"/>
                  </a:lnTo>
                  <a:lnTo>
                    <a:pt x="0" y="517913"/>
                  </a:lnTo>
                  <a:lnTo>
                    <a:pt x="1612" y="549717"/>
                  </a:lnTo>
                  <a:lnTo>
                    <a:pt x="40313" y="602043"/>
                  </a:lnTo>
                  <a:lnTo>
                    <a:pt x="84268" y="613511"/>
                  </a:lnTo>
                  <a:lnTo>
                    <a:pt x="105267" y="610734"/>
                  </a:lnTo>
                  <a:lnTo>
                    <a:pt x="124651" y="602759"/>
                  </a:lnTo>
                  <a:lnTo>
                    <a:pt x="141525" y="590124"/>
                  </a:lnTo>
                  <a:lnTo>
                    <a:pt x="154994" y="573366"/>
                  </a:lnTo>
                  <a:lnTo>
                    <a:pt x="311712" y="313436"/>
                  </a:lnTo>
                  <a:lnTo>
                    <a:pt x="311712" y="659384"/>
                  </a:lnTo>
                  <a:lnTo>
                    <a:pt x="317775" y="690170"/>
                  </a:lnTo>
                  <a:lnTo>
                    <a:pt x="334409" y="715046"/>
                  </a:lnTo>
                  <a:lnTo>
                    <a:pt x="359284" y="731680"/>
                  </a:lnTo>
                  <a:lnTo>
                    <a:pt x="390071" y="737743"/>
                  </a:lnTo>
                  <a:lnTo>
                    <a:pt x="711166" y="737743"/>
                  </a:lnTo>
                  <a:lnTo>
                    <a:pt x="741953" y="731680"/>
                  </a:lnTo>
                  <a:lnTo>
                    <a:pt x="766828" y="715046"/>
                  </a:lnTo>
                  <a:lnTo>
                    <a:pt x="783462" y="690170"/>
                  </a:lnTo>
                  <a:lnTo>
                    <a:pt x="789525" y="659384"/>
                  </a:lnTo>
                  <a:lnTo>
                    <a:pt x="789525" y="313436"/>
                  </a:lnTo>
                  <a:lnTo>
                    <a:pt x="948160" y="573366"/>
                  </a:lnTo>
                  <a:lnTo>
                    <a:pt x="970914" y="597200"/>
                  </a:lnTo>
                  <a:lnTo>
                    <a:pt x="999762" y="610641"/>
                  </a:lnTo>
                  <a:lnTo>
                    <a:pt x="1031480" y="612614"/>
                  </a:lnTo>
                  <a:lnTo>
                    <a:pt x="1062841" y="602043"/>
                  </a:lnTo>
                  <a:lnTo>
                    <a:pt x="1087476" y="580093"/>
                  </a:lnTo>
                  <a:lnTo>
                    <a:pt x="1100824" y="551156"/>
                  </a:lnTo>
                  <a:lnTo>
                    <a:pt x="1102346" y="518992"/>
                  </a:lnTo>
                  <a:lnTo>
                    <a:pt x="1091505" y="487362"/>
                  </a:lnTo>
                  <a:lnTo>
                    <a:pt x="820106" y="40132"/>
                  </a:lnTo>
                  <a:close/>
                </a:path>
              </a:pathLst>
            </a:custGeom>
            <a:ln w="43954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303557" y="367083"/>
            <a:ext cx="9590405" cy="1013460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749935" marR="5080" indent="-737870">
              <a:lnSpc>
                <a:spcPts val="3700"/>
              </a:lnSpc>
              <a:spcBef>
                <a:spcPts val="540"/>
              </a:spcBef>
            </a:pPr>
            <a:r>
              <a:rPr sz="3400" dirty="0">
                <a:latin typeface="Arial"/>
                <a:cs typeface="Arial"/>
              </a:rPr>
              <a:t>If </a:t>
            </a:r>
            <a:r>
              <a:rPr sz="3400" spc="-5" dirty="0">
                <a:latin typeface="Arial"/>
                <a:cs typeface="Arial"/>
              </a:rPr>
              <a:t>you </a:t>
            </a:r>
            <a:r>
              <a:rPr sz="3400" dirty="0">
                <a:latin typeface="Arial"/>
                <a:cs typeface="Arial"/>
              </a:rPr>
              <a:t>don’t want </a:t>
            </a:r>
            <a:r>
              <a:rPr sz="3400" spc="-5" dirty="0">
                <a:latin typeface="Arial"/>
                <a:cs typeface="Arial"/>
              </a:rPr>
              <a:t>to </a:t>
            </a:r>
            <a:r>
              <a:rPr sz="3400" dirty="0">
                <a:latin typeface="Arial"/>
                <a:cs typeface="Arial"/>
              </a:rPr>
              <a:t>watch online </a:t>
            </a:r>
            <a:r>
              <a:rPr sz="3400" spc="-25" dirty="0">
                <a:latin typeface="Arial"/>
                <a:cs typeface="Arial"/>
              </a:rPr>
              <a:t>pornography, </a:t>
            </a:r>
            <a:r>
              <a:rPr sz="3400" spc="-935" dirty="0">
                <a:latin typeface="Arial"/>
                <a:cs typeface="Arial"/>
              </a:rPr>
              <a:t> </a:t>
            </a:r>
            <a:r>
              <a:rPr sz="3400" spc="-5" dirty="0">
                <a:latin typeface="Arial"/>
                <a:cs typeface="Arial"/>
              </a:rPr>
              <a:t>there are</a:t>
            </a:r>
            <a:r>
              <a:rPr sz="3400" spc="-10" dirty="0">
                <a:latin typeface="Arial"/>
                <a:cs typeface="Arial"/>
              </a:rPr>
              <a:t> </a:t>
            </a:r>
            <a:r>
              <a:rPr sz="3400" spc="-5" dirty="0">
                <a:latin typeface="Arial"/>
                <a:cs typeface="Arial"/>
              </a:rPr>
              <a:t>many</a:t>
            </a:r>
            <a:r>
              <a:rPr sz="3400" spc="-10" dirty="0">
                <a:latin typeface="Arial"/>
                <a:cs typeface="Arial"/>
              </a:rPr>
              <a:t> </a:t>
            </a:r>
            <a:r>
              <a:rPr sz="3400" spc="-5" dirty="0">
                <a:latin typeface="Arial"/>
                <a:cs typeface="Arial"/>
              </a:rPr>
              <a:t>steps</a:t>
            </a:r>
            <a:r>
              <a:rPr sz="3400" spc="-10" dirty="0">
                <a:latin typeface="Arial"/>
                <a:cs typeface="Arial"/>
              </a:rPr>
              <a:t> </a:t>
            </a:r>
            <a:r>
              <a:rPr sz="3400" spc="-5" dirty="0">
                <a:latin typeface="Arial"/>
                <a:cs typeface="Arial"/>
              </a:rPr>
              <a:t>that you</a:t>
            </a:r>
            <a:r>
              <a:rPr sz="3400" spc="-10" dirty="0">
                <a:latin typeface="Arial"/>
                <a:cs typeface="Arial"/>
              </a:rPr>
              <a:t> </a:t>
            </a:r>
            <a:r>
              <a:rPr sz="3400" spc="-5" dirty="0">
                <a:latin typeface="Arial"/>
                <a:cs typeface="Arial"/>
              </a:rPr>
              <a:t>can</a:t>
            </a:r>
            <a:r>
              <a:rPr sz="3400" spc="-10" dirty="0">
                <a:latin typeface="Arial"/>
                <a:cs typeface="Arial"/>
              </a:rPr>
              <a:t> </a:t>
            </a:r>
            <a:r>
              <a:rPr sz="3400" spc="-5" dirty="0">
                <a:latin typeface="Arial"/>
                <a:cs typeface="Arial"/>
              </a:rPr>
              <a:t>take.</a:t>
            </a:r>
            <a:endParaRPr sz="34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012677" y="1641005"/>
            <a:ext cx="2070735" cy="779145"/>
          </a:xfrm>
          <a:prstGeom prst="rect">
            <a:avLst/>
          </a:prstGeom>
          <a:solidFill>
            <a:srgbClr val="171747"/>
          </a:solidFill>
        </p:spPr>
        <p:txBody>
          <a:bodyPr vert="horz" wrap="square" lIns="0" tIns="137795" rIns="0" bIns="0" rtlCol="0">
            <a:spAutoFit/>
          </a:bodyPr>
          <a:lstStyle/>
          <a:p>
            <a:pPr marL="253365">
              <a:lnSpc>
                <a:spcPct val="100000"/>
              </a:lnSpc>
              <a:spcBef>
                <a:spcPts val="1085"/>
              </a:spcBef>
            </a:pPr>
            <a:r>
              <a:rPr sz="2950" b="1" spc="-65" dirty="0">
                <a:solidFill>
                  <a:srgbClr val="FFFFFF"/>
                </a:solidFill>
                <a:latin typeface="Arial"/>
                <a:cs typeface="Arial"/>
              </a:rPr>
              <a:t>You</a:t>
            </a:r>
            <a:r>
              <a:rPr sz="295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50" b="1" dirty="0">
                <a:solidFill>
                  <a:srgbClr val="FFFFFF"/>
                </a:solidFill>
                <a:latin typeface="Arial"/>
                <a:cs typeface="Arial"/>
              </a:rPr>
              <a:t>can:</a:t>
            </a:r>
            <a:endParaRPr sz="2950">
              <a:latin typeface="Arial"/>
              <a:cs typeface="Arial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DA47668-F399-9644-872A-87BCE9B69A41}"/>
              </a:ext>
            </a:extLst>
          </p:cNvPr>
          <p:cNvGrpSpPr/>
          <p:nvPr/>
        </p:nvGrpSpPr>
        <p:grpSpPr>
          <a:xfrm>
            <a:off x="1414314" y="2217661"/>
            <a:ext cx="2918545" cy="1605430"/>
            <a:chOff x="1414314" y="2217661"/>
            <a:chExt cx="2918545" cy="1605430"/>
          </a:xfrm>
        </p:grpSpPr>
        <p:grpSp>
          <p:nvGrpSpPr>
            <p:cNvPr id="5" name="object 5"/>
            <p:cNvGrpSpPr/>
            <p:nvPr/>
          </p:nvGrpSpPr>
          <p:grpSpPr>
            <a:xfrm>
              <a:off x="1488694" y="2217661"/>
              <a:ext cx="2844165" cy="1538605"/>
              <a:chOff x="1488694" y="2217661"/>
              <a:chExt cx="2844165" cy="1538605"/>
            </a:xfrm>
          </p:grpSpPr>
          <p:sp>
            <p:nvSpPr>
              <p:cNvPr id="6" name="object 6"/>
              <p:cNvSpPr/>
              <p:nvPr/>
            </p:nvSpPr>
            <p:spPr>
              <a:xfrm>
                <a:off x="1649171" y="2371890"/>
                <a:ext cx="2683510" cy="1384300"/>
              </a:xfrm>
              <a:custGeom>
                <a:avLst/>
                <a:gdLst/>
                <a:ahLst/>
                <a:cxnLst/>
                <a:rect l="l" t="t" r="r" b="b"/>
                <a:pathLst>
                  <a:path w="2683510" h="1384300">
                    <a:moveTo>
                      <a:pt x="2683103" y="0"/>
                    </a:moveTo>
                    <a:lnTo>
                      <a:pt x="0" y="0"/>
                    </a:lnTo>
                    <a:lnTo>
                      <a:pt x="0" y="1384236"/>
                    </a:lnTo>
                    <a:lnTo>
                      <a:pt x="2683103" y="1384236"/>
                    </a:lnTo>
                    <a:lnTo>
                      <a:pt x="2683103" y="0"/>
                    </a:lnTo>
                    <a:close/>
                  </a:path>
                </a:pathLst>
              </a:custGeom>
              <a:solidFill>
                <a:srgbClr val="FFE8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" name="object 7"/>
              <p:cNvSpPr/>
              <p:nvPr/>
            </p:nvSpPr>
            <p:spPr>
              <a:xfrm>
                <a:off x="1520444" y="2249411"/>
                <a:ext cx="2683510" cy="1384300"/>
              </a:xfrm>
              <a:custGeom>
                <a:avLst/>
                <a:gdLst/>
                <a:ahLst/>
                <a:cxnLst/>
                <a:rect l="l" t="t" r="r" b="b"/>
                <a:pathLst>
                  <a:path w="2683510" h="1384300">
                    <a:moveTo>
                      <a:pt x="0" y="1384236"/>
                    </a:moveTo>
                    <a:lnTo>
                      <a:pt x="2683103" y="1384236"/>
                    </a:lnTo>
                    <a:lnTo>
                      <a:pt x="2683103" y="0"/>
                    </a:lnTo>
                    <a:lnTo>
                      <a:pt x="0" y="0"/>
                    </a:lnTo>
                    <a:lnTo>
                      <a:pt x="0" y="1384236"/>
                    </a:lnTo>
                    <a:close/>
                  </a:path>
                </a:pathLst>
              </a:custGeom>
              <a:ln w="63500">
                <a:solidFill>
                  <a:srgbClr val="1717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1" name="object 11"/>
            <p:cNvSpPr txBox="1"/>
            <p:nvPr/>
          </p:nvSpPr>
          <p:spPr>
            <a:xfrm>
              <a:off x="2298588" y="2703042"/>
              <a:ext cx="1438910" cy="42164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Say</a:t>
              </a:r>
              <a:r>
                <a:rPr sz="2600" b="1" spc="-9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‘No’!</a:t>
              </a:r>
              <a:endParaRPr sz="2600">
                <a:latin typeface="Arial"/>
                <a:cs typeface="Arial"/>
              </a:endParaRPr>
            </a:p>
          </p:txBody>
        </p:sp>
        <p:grpSp>
          <p:nvGrpSpPr>
            <p:cNvPr id="15" name="object 15"/>
            <p:cNvGrpSpPr/>
            <p:nvPr/>
          </p:nvGrpSpPr>
          <p:grpSpPr>
            <a:xfrm>
              <a:off x="1414314" y="2680091"/>
              <a:ext cx="797560" cy="1143000"/>
              <a:chOff x="1414314" y="2680091"/>
              <a:chExt cx="797560" cy="1143000"/>
            </a:xfrm>
          </p:grpSpPr>
          <p:sp>
            <p:nvSpPr>
              <p:cNvPr id="16" name="object 16"/>
              <p:cNvSpPr/>
              <p:nvPr/>
            </p:nvSpPr>
            <p:spPr>
              <a:xfrm>
                <a:off x="1434603" y="2717901"/>
                <a:ext cx="752475" cy="1072515"/>
              </a:xfrm>
              <a:custGeom>
                <a:avLst/>
                <a:gdLst/>
                <a:ahLst/>
                <a:cxnLst/>
                <a:rect l="l" t="t" r="r" b="b"/>
                <a:pathLst>
                  <a:path w="752475" h="1072514">
                    <a:moveTo>
                      <a:pt x="378218" y="0"/>
                    </a:moveTo>
                    <a:lnTo>
                      <a:pt x="311391" y="0"/>
                    </a:lnTo>
                    <a:lnTo>
                      <a:pt x="293395" y="35991"/>
                    </a:lnTo>
                    <a:lnTo>
                      <a:pt x="259194" y="57594"/>
                    </a:lnTo>
                    <a:lnTo>
                      <a:pt x="203390" y="57594"/>
                    </a:lnTo>
                    <a:lnTo>
                      <a:pt x="145135" y="82791"/>
                    </a:lnTo>
                    <a:lnTo>
                      <a:pt x="117602" y="187198"/>
                    </a:lnTo>
                    <a:lnTo>
                      <a:pt x="89992" y="214185"/>
                    </a:lnTo>
                    <a:lnTo>
                      <a:pt x="17995" y="214185"/>
                    </a:lnTo>
                    <a:lnTo>
                      <a:pt x="0" y="255587"/>
                    </a:lnTo>
                    <a:lnTo>
                      <a:pt x="0" y="759587"/>
                    </a:lnTo>
                    <a:lnTo>
                      <a:pt x="2505" y="782862"/>
                    </a:lnTo>
                    <a:lnTo>
                      <a:pt x="11403" y="825664"/>
                    </a:lnTo>
                    <a:lnTo>
                      <a:pt x="28767" y="879869"/>
                    </a:lnTo>
                    <a:lnTo>
                      <a:pt x="56673" y="937356"/>
                    </a:lnTo>
                    <a:lnTo>
                      <a:pt x="97193" y="990003"/>
                    </a:lnTo>
                    <a:lnTo>
                      <a:pt x="140525" y="1023992"/>
                    </a:lnTo>
                    <a:lnTo>
                      <a:pt x="189458" y="1047729"/>
                    </a:lnTo>
                    <a:lnTo>
                      <a:pt x="241192" y="1062667"/>
                    </a:lnTo>
                    <a:lnTo>
                      <a:pt x="292925" y="1070257"/>
                    </a:lnTo>
                    <a:lnTo>
                      <a:pt x="341858" y="1071951"/>
                    </a:lnTo>
                    <a:lnTo>
                      <a:pt x="385191" y="1069200"/>
                    </a:lnTo>
                    <a:lnTo>
                      <a:pt x="432165" y="1062616"/>
                    </a:lnTo>
                    <a:lnTo>
                      <a:pt x="495052" y="1023126"/>
                    </a:lnTo>
                    <a:lnTo>
                      <a:pt x="539991" y="971994"/>
                    </a:lnTo>
                    <a:lnTo>
                      <a:pt x="626402" y="818705"/>
                    </a:lnTo>
                    <a:lnTo>
                      <a:pt x="727202" y="568794"/>
                    </a:lnTo>
                    <a:lnTo>
                      <a:pt x="752398" y="439191"/>
                    </a:lnTo>
                    <a:lnTo>
                      <a:pt x="752398" y="395973"/>
                    </a:lnTo>
                    <a:lnTo>
                      <a:pt x="683996" y="399605"/>
                    </a:lnTo>
                    <a:lnTo>
                      <a:pt x="626402" y="439191"/>
                    </a:lnTo>
                    <a:lnTo>
                      <a:pt x="575995" y="533692"/>
                    </a:lnTo>
                    <a:lnTo>
                      <a:pt x="550799" y="568794"/>
                    </a:lnTo>
                    <a:lnTo>
                      <a:pt x="550799" y="129603"/>
                    </a:lnTo>
                    <a:lnTo>
                      <a:pt x="532790" y="82791"/>
                    </a:lnTo>
                    <a:lnTo>
                      <a:pt x="478790" y="64782"/>
                    </a:lnTo>
                    <a:lnTo>
                      <a:pt x="424789" y="75603"/>
                    </a:lnTo>
                    <a:lnTo>
                      <a:pt x="403199" y="43180"/>
                    </a:lnTo>
                    <a:lnTo>
                      <a:pt x="378218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17"/>
              <p:cNvSpPr/>
              <p:nvPr/>
            </p:nvSpPr>
            <p:spPr>
              <a:xfrm>
                <a:off x="1414314" y="2680091"/>
                <a:ext cx="797560" cy="1143000"/>
              </a:xfrm>
              <a:custGeom>
                <a:avLst/>
                <a:gdLst/>
                <a:ahLst/>
                <a:cxnLst/>
                <a:rect l="l" t="t" r="r" b="b"/>
                <a:pathLst>
                  <a:path w="797560" h="1143000">
                    <a:moveTo>
                      <a:pt x="89549" y="213944"/>
                    </a:moveTo>
                    <a:lnTo>
                      <a:pt x="26351" y="238731"/>
                    </a:lnTo>
                    <a:lnTo>
                      <a:pt x="131" y="298462"/>
                    </a:lnTo>
                    <a:lnTo>
                      <a:pt x="118" y="640531"/>
                    </a:lnTo>
                    <a:lnTo>
                      <a:pt x="0" y="667917"/>
                    </a:lnTo>
                    <a:lnTo>
                      <a:pt x="919" y="720513"/>
                    </a:lnTo>
                    <a:lnTo>
                      <a:pt x="3676" y="779564"/>
                    </a:lnTo>
                    <a:lnTo>
                      <a:pt x="8999" y="840391"/>
                    </a:lnTo>
                    <a:lnTo>
                      <a:pt x="17630" y="898457"/>
                    </a:lnTo>
                    <a:lnTo>
                      <a:pt x="30303" y="949127"/>
                    </a:lnTo>
                    <a:lnTo>
                      <a:pt x="47754" y="987793"/>
                    </a:lnTo>
                    <a:lnTo>
                      <a:pt x="74166" y="1022687"/>
                    </a:lnTo>
                    <a:lnTo>
                      <a:pt x="106698" y="1055085"/>
                    </a:lnTo>
                    <a:lnTo>
                      <a:pt x="144591" y="1083942"/>
                    </a:lnTo>
                    <a:lnTo>
                      <a:pt x="187087" y="1108209"/>
                    </a:lnTo>
                    <a:lnTo>
                      <a:pt x="233428" y="1126839"/>
                    </a:lnTo>
                    <a:lnTo>
                      <a:pt x="282854" y="1138785"/>
                    </a:lnTo>
                    <a:lnTo>
                      <a:pt x="334608" y="1142999"/>
                    </a:lnTo>
                    <a:lnTo>
                      <a:pt x="351873" y="1142526"/>
                    </a:lnTo>
                    <a:lnTo>
                      <a:pt x="404408" y="1135126"/>
                    </a:lnTo>
                    <a:lnTo>
                      <a:pt x="467535" y="1112368"/>
                    </a:lnTo>
                    <a:lnTo>
                      <a:pt x="495599" y="1094588"/>
                    </a:lnTo>
                    <a:lnTo>
                      <a:pt x="334033" y="1094588"/>
                    </a:lnTo>
                    <a:lnTo>
                      <a:pt x="278400" y="1088944"/>
                    </a:lnTo>
                    <a:lnTo>
                      <a:pt x="227533" y="1073310"/>
                    </a:lnTo>
                    <a:lnTo>
                      <a:pt x="182278" y="1050214"/>
                    </a:lnTo>
                    <a:lnTo>
                      <a:pt x="143482" y="1022182"/>
                    </a:lnTo>
                    <a:lnTo>
                      <a:pt x="111989" y="991740"/>
                    </a:lnTo>
                    <a:lnTo>
                      <a:pt x="88648" y="961415"/>
                    </a:lnTo>
                    <a:lnTo>
                      <a:pt x="73796" y="926067"/>
                    </a:lnTo>
                    <a:lnTo>
                      <a:pt x="63002" y="876454"/>
                    </a:lnTo>
                    <a:lnTo>
                      <a:pt x="55682" y="817836"/>
                    </a:lnTo>
                    <a:lnTo>
                      <a:pt x="51251" y="755471"/>
                    </a:lnTo>
                    <a:lnTo>
                      <a:pt x="49128" y="694616"/>
                    </a:lnTo>
                    <a:lnTo>
                      <a:pt x="48728" y="640531"/>
                    </a:lnTo>
                    <a:lnTo>
                      <a:pt x="49468" y="598474"/>
                    </a:lnTo>
                    <a:lnTo>
                      <a:pt x="49544" y="596328"/>
                    </a:lnTo>
                    <a:lnTo>
                      <a:pt x="49239" y="594271"/>
                    </a:lnTo>
                    <a:lnTo>
                      <a:pt x="48782" y="592264"/>
                    </a:lnTo>
                    <a:lnTo>
                      <a:pt x="48782" y="298462"/>
                    </a:lnTo>
                    <a:lnTo>
                      <a:pt x="51991" y="284507"/>
                    </a:lnTo>
                    <a:lnTo>
                      <a:pt x="60736" y="273097"/>
                    </a:lnTo>
                    <a:lnTo>
                      <a:pt x="73696" y="265397"/>
                    </a:lnTo>
                    <a:lnTo>
                      <a:pt x="89549" y="262572"/>
                    </a:lnTo>
                    <a:lnTo>
                      <a:pt x="179008" y="262572"/>
                    </a:lnTo>
                    <a:lnTo>
                      <a:pt x="179008" y="223342"/>
                    </a:lnTo>
                    <a:lnTo>
                      <a:pt x="130367" y="223342"/>
                    </a:lnTo>
                    <a:lnTo>
                      <a:pt x="120887" y="219355"/>
                    </a:lnTo>
                    <a:lnTo>
                      <a:pt x="110877" y="216404"/>
                    </a:lnTo>
                    <a:lnTo>
                      <a:pt x="100408" y="214573"/>
                    </a:lnTo>
                    <a:lnTo>
                      <a:pt x="89549" y="213944"/>
                    </a:lnTo>
                    <a:close/>
                  </a:path>
                  <a:path w="797560" h="1143000">
                    <a:moveTo>
                      <a:pt x="796571" y="453945"/>
                    </a:moveTo>
                    <a:lnTo>
                      <a:pt x="721714" y="453945"/>
                    </a:lnTo>
                    <a:lnTo>
                      <a:pt x="735844" y="454116"/>
                    </a:lnTo>
                    <a:lnTo>
                      <a:pt x="749492" y="456653"/>
                    </a:lnTo>
                    <a:lnTo>
                      <a:pt x="739931" y="511709"/>
                    </a:lnTo>
                    <a:lnTo>
                      <a:pt x="728118" y="553718"/>
                    </a:lnTo>
                    <a:lnTo>
                      <a:pt x="712479" y="603167"/>
                    </a:lnTo>
                    <a:lnTo>
                      <a:pt x="693662" y="658398"/>
                    </a:lnTo>
                    <a:lnTo>
                      <a:pt x="672315" y="717750"/>
                    </a:lnTo>
                    <a:lnTo>
                      <a:pt x="649083" y="779564"/>
                    </a:lnTo>
                    <a:lnTo>
                      <a:pt x="624614" y="842178"/>
                    </a:lnTo>
                    <a:lnTo>
                      <a:pt x="599556" y="903935"/>
                    </a:lnTo>
                    <a:lnTo>
                      <a:pt x="575855" y="945401"/>
                    </a:lnTo>
                    <a:lnTo>
                      <a:pt x="546949" y="984824"/>
                    </a:lnTo>
                    <a:lnTo>
                      <a:pt x="506849" y="1026692"/>
                    </a:lnTo>
                    <a:lnTo>
                      <a:pt x="455684" y="1063493"/>
                    </a:lnTo>
                    <a:lnTo>
                      <a:pt x="393587" y="1087716"/>
                    </a:lnTo>
                    <a:lnTo>
                      <a:pt x="334033" y="1094588"/>
                    </a:lnTo>
                    <a:lnTo>
                      <a:pt x="495599" y="1094588"/>
                    </a:lnTo>
                    <a:lnTo>
                      <a:pt x="564378" y="1038960"/>
                    </a:lnTo>
                    <a:lnTo>
                      <a:pt x="598364" y="998501"/>
                    </a:lnTo>
                    <a:lnTo>
                      <a:pt x="622904" y="962336"/>
                    </a:lnTo>
                    <a:lnTo>
                      <a:pt x="644184" y="923264"/>
                    </a:lnTo>
                    <a:lnTo>
                      <a:pt x="661913" y="879955"/>
                    </a:lnTo>
                    <a:lnTo>
                      <a:pt x="682429" y="828611"/>
                    </a:lnTo>
                    <a:lnTo>
                      <a:pt x="704458" y="771768"/>
                    </a:lnTo>
                    <a:lnTo>
                      <a:pt x="726724" y="711962"/>
                    </a:lnTo>
                    <a:lnTo>
                      <a:pt x="747952" y="651729"/>
                    </a:lnTo>
                    <a:lnTo>
                      <a:pt x="766868" y="593604"/>
                    </a:lnTo>
                    <a:lnTo>
                      <a:pt x="782196" y="540123"/>
                    </a:lnTo>
                    <a:lnTo>
                      <a:pt x="792661" y="493822"/>
                    </a:lnTo>
                    <a:lnTo>
                      <a:pt x="796989" y="457238"/>
                    </a:lnTo>
                    <a:lnTo>
                      <a:pt x="796571" y="453945"/>
                    </a:lnTo>
                    <a:close/>
                  </a:path>
                  <a:path w="797560" h="1143000">
                    <a:moveTo>
                      <a:pt x="572413" y="118503"/>
                    </a:moveTo>
                    <a:lnTo>
                      <a:pt x="495365" y="118503"/>
                    </a:lnTo>
                    <a:lnTo>
                      <a:pt x="510239" y="121516"/>
                    </a:lnTo>
                    <a:lnTo>
                      <a:pt x="522408" y="129727"/>
                    </a:lnTo>
                    <a:lnTo>
                      <a:pt x="530594" y="141810"/>
                    </a:lnTo>
                    <a:lnTo>
                      <a:pt x="533605" y="156578"/>
                    </a:lnTo>
                    <a:lnTo>
                      <a:pt x="530138" y="580186"/>
                    </a:lnTo>
                    <a:lnTo>
                      <a:pt x="529623" y="605431"/>
                    </a:lnTo>
                    <a:lnTo>
                      <a:pt x="531331" y="625995"/>
                    </a:lnTo>
                    <a:lnTo>
                      <a:pt x="554946" y="656504"/>
                    </a:lnTo>
                    <a:lnTo>
                      <a:pt x="562931" y="657640"/>
                    </a:lnTo>
                    <a:lnTo>
                      <a:pt x="571137" y="656572"/>
                    </a:lnTo>
                    <a:lnTo>
                      <a:pt x="601707" y="627114"/>
                    </a:lnTo>
                    <a:lnTo>
                      <a:pt x="623622" y="571525"/>
                    </a:lnTo>
                    <a:lnTo>
                      <a:pt x="630774" y="551827"/>
                    </a:lnTo>
                    <a:lnTo>
                      <a:pt x="579045" y="551827"/>
                    </a:lnTo>
                    <a:lnTo>
                      <a:pt x="582271" y="156781"/>
                    </a:lnTo>
                    <a:lnTo>
                      <a:pt x="575432" y="122980"/>
                    </a:lnTo>
                    <a:lnTo>
                      <a:pt x="572413" y="118503"/>
                    </a:lnTo>
                    <a:close/>
                  </a:path>
                  <a:path w="797560" h="1143000">
                    <a:moveTo>
                      <a:pt x="179008" y="262572"/>
                    </a:moveTo>
                    <a:lnTo>
                      <a:pt x="89549" y="262572"/>
                    </a:lnTo>
                    <a:lnTo>
                      <a:pt x="105421" y="265397"/>
                    </a:lnTo>
                    <a:lnTo>
                      <a:pt x="118397" y="273097"/>
                    </a:lnTo>
                    <a:lnTo>
                      <a:pt x="127154" y="284507"/>
                    </a:lnTo>
                    <a:lnTo>
                      <a:pt x="130367" y="298462"/>
                    </a:lnTo>
                    <a:lnTo>
                      <a:pt x="130367" y="533615"/>
                    </a:lnTo>
                    <a:lnTo>
                      <a:pt x="132279" y="543084"/>
                    </a:lnTo>
                    <a:lnTo>
                      <a:pt x="137493" y="550814"/>
                    </a:lnTo>
                    <a:lnTo>
                      <a:pt x="145224" y="556025"/>
                    </a:lnTo>
                    <a:lnTo>
                      <a:pt x="154688" y="557936"/>
                    </a:lnTo>
                    <a:lnTo>
                      <a:pt x="164151" y="556024"/>
                    </a:lnTo>
                    <a:lnTo>
                      <a:pt x="171882" y="550810"/>
                    </a:lnTo>
                    <a:lnTo>
                      <a:pt x="177096" y="543079"/>
                    </a:lnTo>
                    <a:lnTo>
                      <a:pt x="179008" y="533615"/>
                    </a:lnTo>
                    <a:lnTo>
                      <a:pt x="179008" y="262572"/>
                    </a:lnTo>
                    <a:close/>
                  </a:path>
                  <a:path w="797560" h="1143000">
                    <a:moveTo>
                      <a:pt x="725695" y="405193"/>
                    </a:moveTo>
                    <a:lnTo>
                      <a:pt x="674727" y="415988"/>
                    </a:lnTo>
                    <a:lnTo>
                      <a:pt x="634922" y="442498"/>
                    </a:lnTo>
                    <a:lnTo>
                      <a:pt x="599022" y="497992"/>
                    </a:lnTo>
                    <a:lnTo>
                      <a:pt x="581608" y="544748"/>
                    </a:lnTo>
                    <a:lnTo>
                      <a:pt x="579045" y="551827"/>
                    </a:lnTo>
                    <a:lnTo>
                      <a:pt x="630774" y="551827"/>
                    </a:lnTo>
                    <a:lnTo>
                      <a:pt x="635303" y="539532"/>
                    </a:lnTo>
                    <a:lnTo>
                      <a:pt x="638465" y="531025"/>
                    </a:lnTo>
                    <a:lnTo>
                      <a:pt x="664602" y="481812"/>
                    </a:lnTo>
                    <a:lnTo>
                      <a:pt x="707580" y="456132"/>
                    </a:lnTo>
                    <a:lnTo>
                      <a:pt x="721714" y="453945"/>
                    </a:lnTo>
                    <a:lnTo>
                      <a:pt x="796571" y="453945"/>
                    </a:lnTo>
                    <a:lnTo>
                      <a:pt x="793904" y="432904"/>
                    </a:lnTo>
                    <a:lnTo>
                      <a:pt x="751480" y="407287"/>
                    </a:lnTo>
                    <a:lnTo>
                      <a:pt x="725695" y="405193"/>
                    </a:lnTo>
                    <a:close/>
                  </a:path>
                  <a:path w="797560" h="1143000">
                    <a:moveTo>
                      <a:pt x="447205" y="48653"/>
                    </a:moveTo>
                    <a:lnTo>
                      <a:pt x="362256" y="48653"/>
                    </a:lnTo>
                    <a:lnTo>
                      <a:pt x="380216" y="51668"/>
                    </a:lnTo>
                    <a:lnTo>
                      <a:pt x="394900" y="59883"/>
                    </a:lnTo>
                    <a:lnTo>
                      <a:pt x="404810" y="72056"/>
                    </a:lnTo>
                    <a:lnTo>
                      <a:pt x="408446" y="86944"/>
                    </a:lnTo>
                    <a:lnTo>
                      <a:pt x="408446" y="522338"/>
                    </a:lnTo>
                    <a:lnTo>
                      <a:pt x="410359" y="531806"/>
                    </a:lnTo>
                    <a:lnTo>
                      <a:pt x="415573" y="539537"/>
                    </a:lnTo>
                    <a:lnTo>
                      <a:pt x="423303" y="544748"/>
                    </a:lnTo>
                    <a:lnTo>
                      <a:pt x="432767" y="546658"/>
                    </a:lnTo>
                    <a:lnTo>
                      <a:pt x="442230" y="544746"/>
                    </a:lnTo>
                    <a:lnTo>
                      <a:pt x="449961" y="539532"/>
                    </a:lnTo>
                    <a:lnTo>
                      <a:pt x="455175" y="531801"/>
                    </a:lnTo>
                    <a:lnTo>
                      <a:pt x="457087" y="522338"/>
                    </a:lnTo>
                    <a:lnTo>
                      <a:pt x="457128" y="156578"/>
                    </a:lnTo>
                    <a:lnTo>
                      <a:pt x="460100" y="141895"/>
                    </a:lnTo>
                    <a:lnTo>
                      <a:pt x="468311" y="129727"/>
                    </a:lnTo>
                    <a:lnTo>
                      <a:pt x="480495" y="121513"/>
                    </a:lnTo>
                    <a:lnTo>
                      <a:pt x="495365" y="118503"/>
                    </a:lnTo>
                    <a:lnTo>
                      <a:pt x="572413" y="118503"/>
                    </a:lnTo>
                    <a:lnTo>
                      <a:pt x="556793" y="95348"/>
                    </a:lnTo>
                    <a:lnTo>
                      <a:pt x="532676" y="79070"/>
                    </a:lnTo>
                    <a:lnTo>
                      <a:pt x="456655" y="79070"/>
                    </a:lnTo>
                    <a:lnTo>
                      <a:pt x="447205" y="48653"/>
                    </a:lnTo>
                    <a:close/>
                  </a:path>
                  <a:path w="797560" h="1143000">
                    <a:moveTo>
                      <a:pt x="316079" y="112344"/>
                    </a:moveTo>
                    <a:lnTo>
                      <a:pt x="223229" y="112344"/>
                    </a:lnTo>
                    <a:lnTo>
                      <a:pt x="240419" y="115356"/>
                    </a:lnTo>
                    <a:lnTo>
                      <a:pt x="254473" y="123567"/>
                    </a:lnTo>
                    <a:lnTo>
                      <a:pt x="263958" y="135736"/>
                    </a:lnTo>
                    <a:lnTo>
                      <a:pt x="267438" y="150621"/>
                    </a:lnTo>
                    <a:lnTo>
                      <a:pt x="267438" y="508622"/>
                    </a:lnTo>
                    <a:lnTo>
                      <a:pt x="269351" y="518090"/>
                    </a:lnTo>
                    <a:lnTo>
                      <a:pt x="274564" y="525821"/>
                    </a:lnTo>
                    <a:lnTo>
                      <a:pt x="282295" y="531032"/>
                    </a:lnTo>
                    <a:lnTo>
                      <a:pt x="291759" y="532942"/>
                    </a:lnTo>
                    <a:lnTo>
                      <a:pt x="301229" y="531025"/>
                    </a:lnTo>
                    <a:lnTo>
                      <a:pt x="308953" y="525816"/>
                    </a:lnTo>
                    <a:lnTo>
                      <a:pt x="314167" y="518085"/>
                    </a:lnTo>
                    <a:lnTo>
                      <a:pt x="316079" y="508622"/>
                    </a:lnTo>
                    <a:lnTo>
                      <a:pt x="316079" y="112344"/>
                    </a:lnTo>
                    <a:close/>
                  </a:path>
                  <a:path w="797560" h="1143000">
                    <a:moveTo>
                      <a:pt x="223229" y="63703"/>
                    </a:moveTo>
                    <a:lnTo>
                      <a:pt x="187117" y="70545"/>
                    </a:lnTo>
                    <a:lnTo>
                      <a:pt x="157596" y="89193"/>
                    </a:lnTo>
                    <a:lnTo>
                      <a:pt x="137676" y="116825"/>
                    </a:lnTo>
                    <a:lnTo>
                      <a:pt x="130367" y="150621"/>
                    </a:lnTo>
                    <a:lnTo>
                      <a:pt x="130367" y="223342"/>
                    </a:lnTo>
                    <a:lnTo>
                      <a:pt x="179008" y="223342"/>
                    </a:lnTo>
                    <a:lnTo>
                      <a:pt x="179008" y="150621"/>
                    </a:lnTo>
                    <a:lnTo>
                      <a:pt x="182489" y="135736"/>
                    </a:lnTo>
                    <a:lnTo>
                      <a:pt x="191975" y="123567"/>
                    </a:lnTo>
                    <a:lnTo>
                      <a:pt x="206033" y="115356"/>
                    </a:lnTo>
                    <a:lnTo>
                      <a:pt x="223229" y="112344"/>
                    </a:lnTo>
                    <a:lnTo>
                      <a:pt x="316079" y="112344"/>
                    </a:lnTo>
                    <a:lnTo>
                      <a:pt x="316079" y="86944"/>
                    </a:lnTo>
                    <a:lnTo>
                      <a:pt x="319046" y="74790"/>
                    </a:lnTo>
                    <a:lnTo>
                      <a:pt x="268480" y="74790"/>
                    </a:lnTo>
                    <a:lnTo>
                      <a:pt x="258068" y="70089"/>
                    </a:lnTo>
                    <a:lnTo>
                      <a:pt x="246993" y="66608"/>
                    </a:lnTo>
                    <a:lnTo>
                      <a:pt x="235349" y="64446"/>
                    </a:lnTo>
                    <a:lnTo>
                      <a:pt x="223229" y="63703"/>
                    </a:lnTo>
                    <a:close/>
                  </a:path>
                  <a:path w="797560" h="1143000">
                    <a:moveTo>
                      <a:pt x="495378" y="69862"/>
                    </a:moveTo>
                    <a:lnTo>
                      <a:pt x="485098" y="70479"/>
                    </a:lnTo>
                    <a:lnTo>
                      <a:pt x="475178" y="72275"/>
                    </a:lnTo>
                    <a:lnTo>
                      <a:pt x="465678" y="75166"/>
                    </a:lnTo>
                    <a:lnTo>
                      <a:pt x="456655" y="79070"/>
                    </a:lnTo>
                    <a:lnTo>
                      <a:pt x="532676" y="79070"/>
                    </a:lnTo>
                    <a:lnTo>
                      <a:pt x="529170" y="76703"/>
                    </a:lnTo>
                    <a:lnTo>
                      <a:pt x="495378" y="69862"/>
                    </a:lnTo>
                    <a:close/>
                  </a:path>
                  <a:path w="797560" h="1143000">
                    <a:moveTo>
                      <a:pt x="362269" y="0"/>
                    </a:moveTo>
                    <a:lnTo>
                      <a:pt x="328369" y="5751"/>
                    </a:lnTo>
                    <a:lnTo>
                      <a:pt x="299887" y="21569"/>
                    </a:lnTo>
                    <a:lnTo>
                      <a:pt x="279148" y="45300"/>
                    </a:lnTo>
                    <a:lnTo>
                      <a:pt x="268480" y="74790"/>
                    </a:lnTo>
                    <a:lnTo>
                      <a:pt x="319046" y="74790"/>
                    </a:lnTo>
                    <a:lnTo>
                      <a:pt x="319714" y="72056"/>
                    </a:lnTo>
                    <a:lnTo>
                      <a:pt x="329619" y="59883"/>
                    </a:lnTo>
                    <a:lnTo>
                      <a:pt x="344299" y="51668"/>
                    </a:lnTo>
                    <a:lnTo>
                      <a:pt x="362256" y="48653"/>
                    </a:lnTo>
                    <a:lnTo>
                      <a:pt x="447205" y="48653"/>
                    </a:lnTo>
                    <a:lnTo>
                      <a:pt x="447015" y="48043"/>
                    </a:lnTo>
                    <a:lnTo>
                      <a:pt x="426350" y="22937"/>
                    </a:lnTo>
                    <a:lnTo>
                      <a:pt x="397241" y="6130"/>
                    </a:lnTo>
                    <a:lnTo>
                      <a:pt x="362269" y="0"/>
                    </a:lnTo>
                    <a:close/>
                  </a:path>
                </a:pathLst>
              </a:custGeom>
              <a:solidFill>
                <a:srgbClr val="FF62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99159B5-5741-6B4D-BDC2-AEF0E2D5B618}"/>
              </a:ext>
            </a:extLst>
          </p:cNvPr>
          <p:cNvGrpSpPr/>
          <p:nvPr/>
        </p:nvGrpSpPr>
        <p:grpSpPr>
          <a:xfrm>
            <a:off x="849147" y="3865753"/>
            <a:ext cx="4374972" cy="1886585"/>
            <a:chOff x="849147" y="3865753"/>
            <a:chExt cx="4374972" cy="1886585"/>
          </a:xfrm>
        </p:grpSpPr>
        <p:sp>
          <p:nvSpPr>
            <p:cNvPr id="4" name="object 4"/>
            <p:cNvSpPr/>
            <p:nvPr/>
          </p:nvSpPr>
          <p:spPr>
            <a:xfrm>
              <a:off x="968349" y="4484878"/>
              <a:ext cx="4255770" cy="1267460"/>
            </a:xfrm>
            <a:custGeom>
              <a:avLst/>
              <a:gdLst/>
              <a:ahLst/>
              <a:cxnLst/>
              <a:rect l="l" t="t" r="r" b="b"/>
              <a:pathLst>
                <a:path w="4255770" h="1267460">
                  <a:moveTo>
                    <a:pt x="4255706" y="0"/>
                  </a:moveTo>
                  <a:lnTo>
                    <a:pt x="0" y="0"/>
                  </a:lnTo>
                  <a:lnTo>
                    <a:pt x="0" y="1267117"/>
                  </a:lnTo>
                  <a:lnTo>
                    <a:pt x="4255706" y="1267117"/>
                  </a:lnTo>
                  <a:lnTo>
                    <a:pt x="4255706" y="0"/>
                  </a:lnTo>
                  <a:close/>
                </a:path>
              </a:pathLst>
            </a:custGeom>
            <a:solidFill>
              <a:srgbClr val="FFE8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849147" y="4369104"/>
              <a:ext cx="4255770" cy="1267460"/>
            </a:xfrm>
            <a:custGeom>
              <a:avLst/>
              <a:gdLst/>
              <a:ahLst/>
              <a:cxnLst/>
              <a:rect l="l" t="t" r="r" b="b"/>
              <a:pathLst>
                <a:path w="4255770" h="1267460">
                  <a:moveTo>
                    <a:pt x="0" y="1267117"/>
                  </a:moveTo>
                  <a:lnTo>
                    <a:pt x="4255706" y="1267117"/>
                  </a:lnTo>
                  <a:lnTo>
                    <a:pt x="4255706" y="0"/>
                  </a:lnTo>
                  <a:lnTo>
                    <a:pt x="0" y="0"/>
                  </a:lnTo>
                  <a:lnTo>
                    <a:pt x="0" y="1267117"/>
                  </a:lnTo>
                  <a:close/>
                </a:path>
              </a:pathLst>
            </a:custGeom>
            <a:ln w="635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 txBox="1"/>
            <p:nvPr/>
          </p:nvSpPr>
          <p:spPr>
            <a:xfrm>
              <a:off x="1106547" y="4665046"/>
              <a:ext cx="3823970" cy="777240"/>
            </a:xfrm>
            <a:prstGeom prst="rect">
              <a:avLst/>
            </a:prstGeom>
          </p:spPr>
          <p:txBody>
            <a:bodyPr vert="horz" wrap="square" lIns="0" tIns="58419" rIns="0" bIns="0" rtlCol="0">
              <a:spAutoFit/>
            </a:bodyPr>
            <a:lstStyle/>
            <a:p>
              <a:pPr marL="12700" marR="5080" indent="39370">
                <a:lnSpc>
                  <a:spcPts val="2800"/>
                </a:lnSpc>
                <a:spcBef>
                  <a:spcPts val="459"/>
                </a:spcBef>
              </a:pPr>
              <a:r>
                <a:rPr sz="2600" b="1" spc="-55" dirty="0">
                  <a:solidFill>
                    <a:srgbClr val="171747"/>
                  </a:solidFill>
                  <a:latin typeface="Arial"/>
                  <a:cs typeface="Arial"/>
                </a:rPr>
                <a:t>Tell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a trusted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adult your </a:t>
              </a:r>
              <a:r>
                <a:rPr sz="2600" b="1" spc="-7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questions</a:t>
              </a:r>
              <a:r>
                <a:rPr sz="2600" b="1" spc="-5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and</a:t>
              </a:r>
              <a:r>
                <a:rPr sz="2600" b="1" spc="-5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concerns</a:t>
              </a:r>
              <a:endParaRPr sz="2600">
                <a:latin typeface="Arial"/>
                <a:cs typeface="Arial"/>
              </a:endParaRPr>
            </a:p>
          </p:txBody>
        </p:sp>
        <p:grpSp>
          <p:nvGrpSpPr>
            <p:cNvPr id="20" name="object 20"/>
            <p:cNvGrpSpPr/>
            <p:nvPr/>
          </p:nvGrpSpPr>
          <p:grpSpPr>
            <a:xfrm>
              <a:off x="3655796" y="3865753"/>
              <a:ext cx="1086485" cy="892175"/>
              <a:chOff x="3655796" y="3865753"/>
              <a:chExt cx="1086485" cy="892175"/>
            </a:xfrm>
          </p:grpSpPr>
          <p:sp>
            <p:nvSpPr>
              <p:cNvPr id="21" name="object 21"/>
              <p:cNvSpPr/>
              <p:nvPr/>
            </p:nvSpPr>
            <p:spPr>
              <a:xfrm>
                <a:off x="3676271" y="3884784"/>
                <a:ext cx="1042669" cy="840105"/>
              </a:xfrm>
              <a:custGeom>
                <a:avLst/>
                <a:gdLst/>
                <a:ahLst/>
                <a:cxnLst/>
                <a:rect l="l" t="t" r="r" b="b"/>
                <a:pathLst>
                  <a:path w="1042670" h="840104">
                    <a:moveTo>
                      <a:pt x="885877" y="0"/>
                    </a:moveTo>
                    <a:lnTo>
                      <a:pt x="482678" y="0"/>
                    </a:lnTo>
                    <a:lnTo>
                      <a:pt x="422205" y="27444"/>
                    </a:lnTo>
                    <a:lnTo>
                      <a:pt x="376870" y="68074"/>
                    </a:lnTo>
                    <a:lnTo>
                      <a:pt x="366356" y="138823"/>
                    </a:lnTo>
                    <a:lnTo>
                      <a:pt x="360275" y="202603"/>
                    </a:lnTo>
                    <a:lnTo>
                      <a:pt x="162282" y="202603"/>
                    </a:lnTo>
                    <a:lnTo>
                      <a:pt x="87130" y="202353"/>
                    </a:lnTo>
                    <a:lnTo>
                      <a:pt x="47079" y="214083"/>
                    </a:lnTo>
                    <a:lnTo>
                      <a:pt x="28628" y="248426"/>
                    </a:lnTo>
                    <a:lnTo>
                      <a:pt x="18277" y="316014"/>
                    </a:lnTo>
                    <a:lnTo>
                      <a:pt x="14683" y="501408"/>
                    </a:lnTo>
                    <a:lnTo>
                      <a:pt x="0" y="597565"/>
                    </a:lnTo>
                    <a:lnTo>
                      <a:pt x="5229" y="649681"/>
                    </a:lnTo>
                    <a:lnTo>
                      <a:pt x="39484" y="675812"/>
                    </a:lnTo>
                    <a:lnTo>
                      <a:pt x="111876" y="694016"/>
                    </a:lnTo>
                    <a:lnTo>
                      <a:pt x="135282" y="730008"/>
                    </a:lnTo>
                    <a:lnTo>
                      <a:pt x="99278" y="839812"/>
                    </a:lnTo>
                    <a:lnTo>
                      <a:pt x="324271" y="692200"/>
                    </a:lnTo>
                    <a:lnTo>
                      <a:pt x="408795" y="699399"/>
                    </a:lnTo>
                    <a:lnTo>
                      <a:pt x="457633" y="702548"/>
                    </a:lnTo>
                    <a:lnTo>
                      <a:pt x="489384" y="702319"/>
                    </a:lnTo>
                    <a:lnTo>
                      <a:pt x="522645" y="699388"/>
                    </a:lnTo>
                    <a:lnTo>
                      <a:pt x="563523" y="697492"/>
                    </a:lnTo>
                    <a:lnTo>
                      <a:pt x="602648" y="694910"/>
                    </a:lnTo>
                    <a:lnTo>
                      <a:pt x="657277" y="657999"/>
                    </a:lnTo>
                    <a:lnTo>
                      <a:pt x="671536" y="616408"/>
                    </a:lnTo>
                    <a:lnTo>
                      <a:pt x="683600" y="572284"/>
                    </a:lnTo>
                    <a:lnTo>
                      <a:pt x="695073" y="523011"/>
                    </a:lnTo>
                    <a:lnTo>
                      <a:pt x="695073" y="479793"/>
                    </a:lnTo>
                    <a:lnTo>
                      <a:pt x="963271" y="657999"/>
                    </a:lnTo>
                    <a:lnTo>
                      <a:pt x="900279" y="501408"/>
                    </a:lnTo>
                    <a:lnTo>
                      <a:pt x="919487" y="503064"/>
                    </a:lnTo>
                    <a:lnTo>
                      <a:pt x="932452" y="501180"/>
                    </a:lnTo>
                    <a:lnTo>
                      <a:pt x="963271" y="478015"/>
                    </a:lnTo>
                    <a:lnTo>
                      <a:pt x="1012100" y="429401"/>
                    </a:lnTo>
                    <a:lnTo>
                      <a:pt x="1040678" y="364604"/>
                    </a:lnTo>
                    <a:lnTo>
                      <a:pt x="1042194" y="312607"/>
                    </a:lnTo>
                    <a:lnTo>
                      <a:pt x="1042026" y="245589"/>
                    </a:lnTo>
                    <a:lnTo>
                      <a:pt x="1040678" y="163017"/>
                    </a:lnTo>
                    <a:lnTo>
                      <a:pt x="1032187" y="68772"/>
                    </a:lnTo>
                    <a:lnTo>
                      <a:pt x="1013231" y="20377"/>
                    </a:lnTo>
                    <a:lnTo>
                      <a:pt x="969299" y="2547"/>
                    </a:lnTo>
                    <a:lnTo>
                      <a:pt x="885877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22"/>
              <p:cNvSpPr/>
              <p:nvPr/>
            </p:nvSpPr>
            <p:spPr>
              <a:xfrm>
                <a:off x="3662146" y="3872103"/>
                <a:ext cx="1073785" cy="879475"/>
              </a:xfrm>
              <a:custGeom>
                <a:avLst/>
                <a:gdLst/>
                <a:ahLst/>
                <a:cxnLst/>
                <a:rect l="l" t="t" r="r" b="b"/>
                <a:pathLst>
                  <a:path w="1073785" h="879475">
                    <a:moveTo>
                      <a:pt x="902893" y="0"/>
                    </a:moveTo>
                    <a:lnTo>
                      <a:pt x="515937" y="0"/>
                    </a:lnTo>
                    <a:lnTo>
                      <a:pt x="470911" y="6164"/>
                    </a:lnTo>
                    <a:lnTo>
                      <a:pt x="430242" y="23519"/>
                    </a:lnTo>
                    <a:lnTo>
                      <a:pt x="395636" y="50355"/>
                    </a:lnTo>
                    <a:lnTo>
                      <a:pt x="368803" y="84963"/>
                    </a:lnTo>
                    <a:lnTo>
                      <a:pt x="351451" y="125635"/>
                    </a:lnTo>
                    <a:lnTo>
                      <a:pt x="345287" y="170662"/>
                    </a:lnTo>
                    <a:lnTo>
                      <a:pt x="345287" y="194475"/>
                    </a:lnTo>
                    <a:lnTo>
                      <a:pt x="170662" y="194475"/>
                    </a:lnTo>
                    <a:lnTo>
                      <a:pt x="125635" y="200638"/>
                    </a:lnTo>
                    <a:lnTo>
                      <a:pt x="84963" y="217991"/>
                    </a:lnTo>
                    <a:lnTo>
                      <a:pt x="50355" y="244824"/>
                    </a:lnTo>
                    <a:lnTo>
                      <a:pt x="23519" y="279429"/>
                    </a:lnTo>
                    <a:lnTo>
                      <a:pt x="6164" y="320099"/>
                    </a:lnTo>
                    <a:lnTo>
                      <a:pt x="0" y="365125"/>
                    </a:lnTo>
                    <a:lnTo>
                      <a:pt x="0" y="557606"/>
                    </a:lnTo>
                    <a:lnTo>
                      <a:pt x="7032" y="605821"/>
                    </a:lnTo>
                    <a:lnTo>
                      <a:pt x="26734" y="648987"/>
                    </a:lnTo>
                    <a:lnTo>
                      <a:pt x="57009" y="684914"/>
                    </a:lnTo>
                    <a:lnTo>
                      <a:pt x="95760" y="711411"/>
                    </a:lnTo>
                    <a:lnTo>
                      <a:pt x="140893" y="726287"/>
                    </a:lnTo>
                    <a:lnTo>
                      <a:pt x="87312" y="851293"/>
                    </a:lnTo>
                    <a:lnTo>
                      <a:pt x="86382" y="864228"/>
                    </a:lnTo>
                    <a:lnTo>
                      <a:pt x="93267" y="874368"/>
                    </a:lnTo>
                    <a:lnTo>
                      <a:pt x="104616" y="878923"/>
                    </a:lnTo>
                    <a:lnTo>
                      <a:pt x="117081" y="875106"/>
                    </a:lnTo>
                    <a:lnTo>
                      <a:pt x="220790" y="805662"/>
                    </a:lnTo>
                    <a:lnTo>
                      <a:pt x="150812" y="805662"/>
                    </a:lnTo>
                    <a:lnTo>
                      <a:pt x="188518" y="716356"/>
                    </a:lnTo>
                    <a:lnTo>
                      <a:pt x="190499" y="710412"/>
                    </a:lnTo>
                    <a:lnTo>
                      <a:pt x="190499" y="702475"/>
                    </a:lnTo>
                    <a:lnTo>
                      <a:pt x="186537" y="698500"/>
                    </a:lnTo>
                    <a:lnTo>
                      <a:pt x="182562" y="692543"/>
                    </a:lnTo>
                    <a:lnTo>
                      <a:pt x="176606" y="690562"/>
                    </a:lnTo>
                    <a:lnTo>
                      <a:pt x="170662" y="690562"/>
                    </a:lnTo>
                    <a:lnTo>
                      <a:pt x="121205" y="678162"/>
                    </a:lnTo>
                    <a:lnTo>
                      <a:pt x="80119" y="649387"/>
                    </a:lnTo>
                    <a:lnTo>
                      <a:pt x="52056" y="607961"/>
                    </a:lnTo>
                    <a:lnTo>
                      <a:pt x="41668" y="557606"/>
                    </a:lnTo>
                    <a:lnTo>
                      <a:pt x="41668" y="363143"/>
                    </a:lnTo>
                    <a:lnTo>
                      <a:pt x="52087" y="312541"/>
                    </a:lnTo>
                    <a:lnTo>
                      <a:pt x="80367" y="270867"/>
                    </a:lnTo>
                    <a:lnTo>
                      <a:pt x="122041" y="242587"/>
                    </a:lnTo>
                    <a:lnTo>
                      <a:pt x="172643" y="232168"/>
                    </a:lnTo>
                    <a:lnTo>
                      <a:pt x="664158" y="232168"/>
                    </a:lnTo>
                    <a:lnTo>
                      <a:pt x="643308" y="216000"/>
                    </a:lnTo>
                    <a:lnTo>
                      <a:pt x="602640" y="198645"/>
                    </a:lnTo>
                    <a:lnTo>
                      <a:pt x="557618" y="192481"/>
                    </a:lnTo>
                    <a:lnTo>
                      <a:pt x="384975" y="192481"/>
                    </a:lnTo>
                    <a:lnTo>
                      <a:pt x="384975" y="168668"/>
                    </a:lnTo>
                    <a:lnTo>
                      <a:pt x="395392" y="118068"/>
                    </a:lnTo>
                    <a:lnTo>
                      <a:pt x="423667" y="76398"/>
                    </a:lnTo>
                    <a:lnTo>
                      <a:pt x="465336" y="48123"/>
                    </a:lnTo>
                    <a:lnTo>
                      <a:pt x="515937" y="37706"/>
                    </a:lnTo>
                    <a:lnTo>
                      <a:pt x="1008125" y="37706"/>
                    </a:lnTo>
                    <a:lnTo>
                      <a:pt x="988592" y="22929"/>
                    </a:lnTo>
                    <a:lnTo>
                      <a:pt x="947920" y="6007"/>
                    </a:lnTo>
                    <a:lnTo>
                      <a:pt x="902893" y="0"/>
                    </a:lnTo>
                    <a:close/>
                  </a:path>
                  <a:path w="1073785" h="879475">
                    <a:moveTo>
                      <a:pt x="664158" y="232168"/>
                    </a:moveTo>
                    <a:lnTo>
                      <a:pt x="559600" y="232168"/>
                    </a:lnTo>
                    <a:lnTo>
                      <a:pt x="610200" y="242587"/>
                    </a:lnTo>
                    <a:lnTo>
                      <a:pt x="651870" y="270867"/>
                    </a:lnTo>
                    <a:lnTo>
                      <a:pt x="680145" y="312541"/>
                    </a:lnTo>
                    <a:lnTo>
                      <a:pt x="690562" y="363143"/>
                    </a:lnTo>
                    <a:lnTo>
                      <a:pt x="690562" y="557606"/>
                    </a:lnTo>
                    <a:lnTo>
                      <a:pt x="680145" y="608208"/>
                    </a:lnTo>
                    <a:lnTo>
                      <a:pt x="651870" y="649882"/>
                    </a:lnTo>
                    <a:lnTo>
                      <a:pt x="610200" y="678162"/>
                    </a:lnTo>
                    <a:lnTo>
                      <a:pt x="559600" y="688581"/>
                    </a:lnTo>
                    <a:lnTo>
                      <a:pt x="329412" y="688581"/>
                    </a:lnTo>
                    <a:lnTo>
                      <a:pt x="321475" y="692543"/>
                    </a:lnTo>
                    <a:lnTo>
                      <a:pt x="150812" y="805662"/>
                    </a:lnTo>
                    <a:lnTo>
                      <a:pt x="220790" y="805662"/>
                    </a:lnTo>
                    <a:lnTo>
                      <a:pt x="339331" y="726287"/>
                    </a:lnTo>
                    <a:lnTo>
                      <a:pt x="559600" y="726287"/>
                    </a:lnTo>
                    <a:lnTo>
                      <a:pt x="604625" y="720122"/>
                    </a:lnTo>
                    <a:lnTo>
                      <a:pt x="645295" y="702768"/>
                    </a:lnTo>
                    <a:lnTo>
                      <a:pt x="679900" y="675932"/>
                    </a:lnTo>
                    <a:lnTo>
                      <a:pt x="706733" y="641323"/>
                    </a:lnTo>
                    <a:lnTo>
                      <a:pt x="724086" y="600651"/>
                    </a:lnTo>
                    <a:lnTo>
                      <a:pt x="730249" y="555625"/>
                    </a:lnTo>
                    <a:lnTo>
                      <a:pt x="730249" y="531812"/>
                    </a:lnTo>
                    <a:lnTo>
                      <a:pt x="803880" y="531812"/>
                    </a:lnTo>
                    <a:lnTo>
                      <a:pt x="752081" y="498081"/>
                    </a:lnTo>
                    <a:lnTo>
                      <a:pt x="744143" y="494106"/>
                    </a:lnTo>
                    <a:lnTo>
                      <a:pt x="728268" y="494106"/>
                    </a:lnTo>
                    <a:lnTo>
                      <a:pt x="728268" y="363143"/>
                    </a:lnTo>
                    <a:lnTo>
                      <a:pt x="722104" y="318117"/>
                    </a:lnTo>
                    <a:lnTo>
                      <a:pt x="704749" y="277445"/>
                    </a:lnTo>
                    <a:lnTo>
                      <a:pt x="677914" y="242836"/>
                    </a:lnTo>
                    <a:lnTo>
                      <a:pt x="664158" y="232168"/>
                    </a:lnTo>
                    <a:close/>
                  </a:path>
                  <a:path w="1073785" h="879475">
                    <a:moveTo>
                      <a:pt x="803880" y="531812"/>
                    </a:moveTo>
                    <a:lnTo>
                      <a:pt x="736206" y="531812"/>
                    </a:lnTo>
                    <a:lnTo>
                      <a:pt x="956475" y="678662"/>
                    </a:lnTo>
                    <a:lnTo>
                      <a:pt x="968937" y="681637"/>
                    </a:lnTo>
                    <a:lnTo>
                      <a:pt x="980282" y="677171"/>
                    </a:lnTo>
                    <a:lnTo>
                      <a:pt x="987162" y="667498"/>
                    </a:lnTo>
                    <a:lnTo>
                      <a:pt x="986231" y="654850"/>
                    </a:lnTo>
                    <a:lnTo>
                      <a:pt x="966673" y="609206"/>
                    </a:lnTo>
                    <a:lnTo>
                      <a:pt x="922731" y="609206"/>
                    </a:lnTo>
                    <a:lnTo>
                      <a:pt x="803880" y="531812"/>
                    </a:lnTo>
                    <a:close/>
                  </a:path>
                  <a:path w="1073785" h="879475">
                    <a:moveTo>
                      <a:pt x="1008125" y="37706"/>
                    </a:moveTo>
                    <a:lnTo>
                      <a:pt x="902893" y="37706"/>
                    </a:lnTo>
                    <a:lnTo>
                      <a:pt x="953496" y="48123"/>
                    </a:lnTo>
                    <a:lnTo>
                      <a:pt x="995170" y="76398"/>
                    </a:lnTo>
                    <a:lnTo>
                      <a:pt x="1023449" y="118068"/>
                    </a:lnTo>
                    <a:lnTo>
                      <a:pt x="1033868" y="168668"/>
                    </a:lnTo>
                    <a:lnTo>
                      <a:pt x="1033868" y="363143"/>
                    </a:lnTo>
                    <a:lnTo>
                      <a:pt x="1023449" y="413744"/>
                    </a:lnTo>
                    <a:lnTo>
                      <a:pt x="995170" y="455414"/>
                    </a:lnTo>
                    <a:lnTo>
                      <a:pt x="953496" y="483689"/>
                    </a:lnTo>
                    <a:lnTo>
                      <a:pt x="902893" y="494106"/>
                    </a:lnTo>
                    <a:lnTo>
                      <a:pt x="896937" y="494106"/>
                    </a:lnTo>
                    <a:lnTo>
                      <a:pt x="890993" y="498081"/>
                    </a:lnTo>
                    <a:lnTo>
                      <a:pt x="887018" y="502043"/>
                    </a:lnTo>
                    <a:lnTo>
                      <a:pt x="883056" y="508000"/>
                    </a:lnTo>
                    <a:lnTo>
                      <a:pt x="883056" y="513956"/>
                    </a:lnTo>
                    <a:lnTo>
                      <a:pt x="885037" y="519912"/>
                    </a:lnTo>
                    <a:lnTo>
                      <a:pt x="922731" y="609206"/>
                    </a:lnTo>
                    <a:lnTo>
                      <a:pt x="966673" y="609206"/>
                    </a:lnTo>
                    <a:lnTo>
                      <a:pt x="932662" y="529831"/>
                    </a:lnTo>
                    <a:lnTo>
                      <a:pt x="977795" y="515145"/>
                    </a:lnTo>
                    <a:lnTo>
                      <a:pt x="1016547" y="489028"/>
                    </a:lnTo>
                    <a:lnTo>
                      <a:pt x="1046821" y="453387"/>
                    </a:lnTo>
                    <a:lnTo>
                      <a:pt x="1066523" y="410126"/>
                    </a:lnTo>
                    <a:lnTo>
                      <a:pt x="1073556" y="361149"/>
                    </a:lnTo>
                    <a:lnTo>
                      <a:pt x="1073556" y="166687"/>
                    </a:lnTo>
                    <a:lnTo>
                      <a:pt x="1067391" y="122643"/>
                    </a:lnTo>
                    <a:lnTo>
                      <a:pt x="1050036" y="82899"/>
                    </a:lnTo>
                    <a:lnTo>
                      <a:pt x="1023200" y="49110"/>
                    </a:lnTo>
                    <a:lnTo>
                      <a:pt x="1008125" y="37706"/>
                    </a:lnTo>
                    <a:close/>
                  </a:path>
                </a:pathLst>
              </a:custGeom>
              <a:solidFill>
                <a:srgbClr val="17174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23"/>
              <p:cNvSpPr/>
              <p:nvPr/>
            </p:nvSpPr>
            <p:spPr>
              <a:xfrm>
                <a:off x="3662146" y="3872103"/>
                <a:ext cx="1073785" cy="879475"/>
              </a:xfrm>
              <a:custGeom>
                <a:avLst/>
                <a:gdLst/>
                <a:ahLst/>
                <a:cxnLst/>
                <a:rect l="l" t="t" r="r" b="b"/>
                <a:pathLst>
                  <a:path w="1073785" h="879475">
                    <a:moveTo>
                      <a:pt x="902893" y="0"/>
                    </a:moveTo>
                    <a:lnTo>
                      <a:pt x="515937" y="0"/>
                    </a:lnTo>
                    <a:lnTo>
                      <a:pt x="470911" y="6164"/>
                    </a:lnTo>
                    <a:lnTo>
                      <a:pt x="430242" y="23519"/>
                    </a:lnTo>
                    <a:lnTo>
                      <a:pt x="395636" y="50355"/>
                    </a:lnTo>
                    <a:lnTo>
                      <a:pt x="368803" y="84963"/>
                    </a:lnTo>
                    <a:lnTo>
                      <a:pt x="351451" y="125635"/>
                    </a:lnTo>
                    <a:lnTo>
                      <a:pt x="345287" y="170662"/>
                    </a:lnTo>
                    <a:lnTo>
                      <a:pt x="345287" y="194475"/>
                    </a:lnTo>
                    <a:lnTo>
                      <a:pt x="170662" y="194475"/>
                    </a:lnTo>
                    <a:lnTo>
                      <a:pt x="125635" y="200638"/>
                    </a:lnTo>
                    <a:lnTo>
                      <a:pt x="84963" y="217991"/>
                    </a:lnTo>
                    <a:lnTo>
                      <a:pt x="50355" y="244824"/>
                    </a:lnTo>
                    <a:lnTo>
                      <a:pt x="23519" y="279429"/>
                    </a:lnTo>
                    <a:lnTo>
                      <a:pt x="6164" y="320099"/>
                    </a:lnTo>
                    <a:lnTo>
                      <a:pt x="0" y="365125"/>
                    </a:lnTo>
                    <a:lnTo>
                      <a:pt x="0" y="557606"/>
                    </a:lnTo>
                    <a:lnTo>
                      <a:pt x="7032" y="605821"/>
                    </a:lnTo>
                    <a:lnTo>
                      <a:pt x="26734" y="648987"/>
                    </a:lnTo>
                    <a:lnTo>
                      <a:pt x="57009" y="684914"/>
                    </a:lnTo>
                    <a:lnTo>
                      <a:pt x="95760" y="711411"/>
                    </a:lnTo>
                    <a:lnTo>
                      <a:pt x="140893" y="726287"/>
                    </a:lnTo>
                    <a:lnTo>
                      <a:pt x="87312" y="851293"/>
                    </a:lnTo>
                    <a:lnTo>
                      <a:pt x="86382" y="864228"/>
                    </a:lnTo>
                    <a:lnTo>
                      <a:pt x="93267" y="874368"/>
                    </a:lnTo>
                    <a:lnTo>
                      <a:pt x="104616" y="878923"/>
                    </a:lnTo>
                    <a:lnTo>
                      <a:pt x="117081" y="875106"/>
                    </a:lnTo>
                    <a:lnTo>
                      <a:pt x="339331" y="726287"/>
                    </a:lnTo>
                    <a:lnTo>
                      <a:pt x="559600" y="726287"/>
                    </a:lnTo>
                    <a:lnTo>
                      <a:pt x="604625" y="720122"/>
                    </a:lnTo>
                    <a:lnTo>
                      <a:pt x="645295" y="702768"/>
                    </a:lnTo>
                    <a:lnTo>
                      <a:pt x="679900" y="675932"/>
                    </a:lnTo>
                    <a:lnTo>
                      <a:pt x="706733" y="641323"/>
                    </a:lnTo>
                    <a:lnTo>
                      <a:pt x="724086" y="600651"/>
                    </a:lnTo>
                    <a:lnTo>
                      <a:pt x="730249" y="555625"/>
                    </a:lnTo>
                    <a:lnTo>
                      <a:pt x="730249" y="531812"/>
                    </a:lnTo>
                    <a:lnTo>
                      <a:pt x="736206" y="531812"/>
                    </a:lnTo>
                    <a:lnTo>
                      <a:pt x="956475" y="678662"/>
                    </a:lnTo>
                    <a:lnTo>
                      <a:pt x="968937" y="681637"/>
                    </a:lnTo>
                    <a:lnTo>
                      <a:pt x="980282" y="677171"/>
                    </a:lnTo>
                    <a:lnTo>
                      <a:pt x="987162" y="667498"/>
                    </a:lnTo>
                    <a:lnTo>
                      <a:pt x="986231" y="654850"/>
                    </a:lnTo>
                    <a:lnTo>
                      <a:pt x="932662" y="529831"/>
                    </a:lnTo>
                    <a:lnTo>
                      <a:pt x="977795" y="515145"/>
                    </a:lnTo>
                    <a:lnTo>
                      <a:pt x="1016547" y="489028"/>
                    </a:lnTo>
                    <a:lnTo>
                      <a:pt x="1046821" y="453387"/>
                    </a:lnTo>
                    <a:lnTo>
                      <a:pt x="1066523" y="410126"/>
                    </a:lnTo>
                    <a:lnTo>
                      <a:pt x="1073556" y="361149"/>
                    </a:lnTo>
                    <a:lnTo>
                      <a:pt x="1073556" y="166687"/>
                    </a:lnTo>
                    <a:lnTo>
                      <a:pt x="1067391" y="122643"/>
                    </a:lnTo>
                    <a:lnTo>
                      <a:pt x="1050036" y="82899"/>
                    </a:lnTo>
                    <a:lnTo>
                      <a:pt x="1023200" y="49110"/>
                    </a:lnTo>
                    <a:lnTo>
                      <a:pt x="988592" y="22929"/>
                    </a:lnTo>
                    <a:lnTo>
                      <a:pt x="947920" y="6007"/>
                    </a:lnTo>
                    <a:lnTo>
                      <a:pt x="902893" y="0"/>
                    </a:lnTo>
                    <a:close/>
                  </a:path>
                  <a:path w="1073785" h="879475">
                    <a:moveTo>
                      <a:pt x="690562" y="557606"/>
                    </a:moveTo>
                    <a:lnTo>
                      <a:pt x="680145" y="608208"/>
                    </a:lnTo>
                    <a:lnTo>
                      <a:pt x="651870" y="649882"/>
                    </a:lnTo>
                    <a:lnTo>
                      <a:pt x="610200" y="678162"/>
                    </a:lnTo>
                    <a:lnTo>
                      <a:pt x="559600" y="688581"/>
                    </a:lnTo>
                    <a:lnTo>
                      <a:pt x="333374" y="688581"/>
                    </a:lnTo>
                    <a:lnTo>
                      <a:pt x="329412" y="688581"/>
                    </a:lnTo>
                    <a:lnTo>
                      <a:pt x="325437" y="690562"/>
                    </a:lnTo>
                    <a:lnTo>
                      <a:pt x="321475" y="692543"/>
                    </a:lnTo>
                    <a:lnTo>
                      <a:pt x="150812" y="805662"/>
                    </a:lnTo>
                    <a:lnTo>
                      <a:pt x="188518" y="716356"/>
                    </a:lnTo>
                    <a:lnTo>
                      <a:pt x="190499" y="710412"/>
                    </a:lnTo>
                    <a:lnTo>
                      <a:pt x="190499" y="702475"/>
                    </a:lnTo>
                    <a:lnTo>
                      <a:pt x="186537" y="698500"/>
                    </a:lnTo>
                    <a:lnTo>
                      <a:pt x="182562" y="692543"/>
                    </a:lnTo>
                    <a:lnTo>
                      <a:pt x="176606" y="690562"/>
                    </a:lnTo>
                    <a:lnTo>
                      <a:pt x="170662" y="690562"/>
                    </a:lnTo>
                    <a:lnTo>
                      <a:pt x="121205" y="678162"/>
                    </a:lnTo>
                    <a:lnTo>
                      <a:pt x="80119" y="649387"/>
                    </a:lnTo>
                    <a:lnTo>
                      <a:pt x="52056" y="607961"/>
                    </a:lnTo>
                    <a:lnTo>
                      <a:pt x="41668" y="557606"/>
                    </a:lnTo>
                    <a:lnTo>
                      <a:pt x="41668" y="363143"/>
                    </a:lnTo>
                    <a:lnTo>
                      <a:pt x="52087" y="312541"/>
                    </a:lnTo>
                    <a:lnTo>
                      <a:pt x="80367" y="270867"/>
                    </a:lnTo>
                    <a:lnTo>
                      <a:pt x="122041" y="242587"/>
                    </a:lnTo>
                    <a:lnTo>
                      <a:pt x="172643" y="232168"/>
                    </a:lnTo>
                    <a:lnTo>
                      <a:pt x="559600" y="232168"/>
                    </a:lnTo>
                    <a:lnTo>
                      <a:pt x="610200" y="242587"/>
                    </a:lnTo>
                    <a:lnTo>
                      <a:pt x="651870" y="270867"/>
                    </a:lnTo>
                    <a:lnTo>
                      <a:pt x="680145" y="312541"/>
                    </a:lnTo>
                    <a:lnTo>
                      <a:pt x="690562" y="363143"/>
                    </a:lnTo>
                    <a:lnTo>
                      <a:pt x="690562" y="557606"/>
                    </a:lnTo>
                    <a:close/>
                  </a:path>
                  <a:path w="1073785" h="879475">
                    <a:moveTo>
                      <a:pt x="1033868" y="363143"/>
                    </a:moveTo>
                    <a:lnTo>
                      <a:pt x="1023449" y="413744"/>
                    </a:lnTo>
                    <a:lnTo>
                      <a:pt x="995170" y="455414"/>
                    </a:lnTo>
                    <a:lnTo>
                      <a:pt x="953496" y="483689"/>
                    </a:lnTo>
                    <a:lnTo>
                      <a:pt x="902893" y="494106"/>
                    </a:lnTo>
                    <a:lnTo>
                      <a:pt x="896937" y="494106"/>
                    </a:lnTo>
                    <a:lnTo>
                      <a:pt x="890993" y="498081"/>
                    </a:lnTo>
                    <a:lnTo>
                      <a:pt x="887018" y="502043"/>
                    </a:lnTo>
                    <a:lnTo>
                      <a:pt x="883056" y="508000"/>
                    </a:lnTo>
                    <a:lnTo>
                      <a:pt x="883056" y="513956"/>
                    </a:lnTo>
                    <a:lnTo>
                      <a:pt x="885037" y="519912"/>
                    </a:lnTo>
                    <a:lnTo>
                      <a:pt x="922731" y="609206"/>
                    </a:lnTo>
                    <a:lnTo>
                      <a:pt x="752081" y="498081"/>
                    </a:lnTo>
                    <a:lnTo>
                      <a:pt x="748106" y="496100"/>
                    </a:lnTo>
                    <a:lnTo>
                      <a:pt x="744143" y="494106"/>
                    </a:lnTo>
                    <a:lnTo>
                      <a:pt x="740168" y="494106"/>
                    </a:lnTo>
                    <a:lnTo>
                      <a:pt x="728268" y="494106"/>
                    </a:lnTo>
                    <a:lnTo>
                      <a:pt x="728268" y="363143"/>
                    </a:lnTo>
                    <a:lnTo>
                      <a:pt x="722104" y="318117"/>
                    </a:lnTo>
                    <a:lnTo>
                      <a:pt x="704749" y="277445"/>
                    </a:lnTo>
                    <a:lnTo>
                      <a:pt x="677914" y="242836"/>
                    </a:lnTo>
                    <a:lnTo>
                      <a:pt x="643308" y="216000"/>
                    </a:lnTo>
                    <a:lnTo>
                      <a:pt x="602640" y="198645"/>
                    </a:lnTo>
                    <a:lnTo>
                      <a:pt x="557618" y="192481"/>
                    </a:lnTo>
                    <a:lnTo>
                      <a:pt x="384975" y="192481"/>
                    </a:lnTo>
                    <a:lnTo>
                      <a:pt x="384975" y="168668"/>
                    </a:lnTo>
                    <a:lnTo>
                      <a:pt x="395392" y="118068"/>
                    </a:lnTo>
                    <a:lnTo>
                      <a:pt x="423667" y="76398"/>
                    </a:lnTo>
                    <a:lnTo>
                      <a:pt x="465336" y="48123"/>
                    </a:lnTo>
                    <a:lnTo>
                      <a:pt x="515937" y="37706"/>
                    </a:lnTo>
                    <a:lnTo>
                      <a:pt x="902893" y="37706"/>
                    </a:lnTo>
                    <a:lnTo>
                      <a:pt x="953496" y="48123"/>
                    </a:lnTo>
                    <a:lnTo>
                      <a:pt x="995170" y="76398"/>
                    </a:lnTo>
                    <a:lnTo>
                      <a:pt x="1023449" y="118068"/>
                    </a:lnTo>
                    <a:lnTo>
                      <a:pt x="1033868" y="168668"/>
                    </a:lnTo>
                    <a:lnTo>
                      <a:pt x="1033868" y="363143"/>
                    </a:lnTo>
                    <a:close/>
                  </a:path>
                </a:pathLst>
              </a:custGeom>
              <a:ln w="12700">
                <a:solidFill>
                  <a:srgbClr val="1717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5053DFB-750B-C440-9632-52B768B05B77}"/>
              </a:ext>
            </a:extLst>
          </p:cNvPr>
          <p:cNvGrpSpPr/>
          <p:nvPr/>
        </p:nvGrpSpPr>
        <p:grpSpPr>
          <a:xfrm>
            <a:off x="5431751" y="2917799"/>
            <a:ext cx="6130161" cy="1400429"/>
            <a:chOff x="5431751" y="2917799"/>
            <a:chExt cx="6130161" cy="1400429"/>
          </a:xfrm>
        </p:grpSpPr>
        <p:sp>
          <p:nvSpPr>
            <p:cNvPr id="3" name="object 3"/>
            <p:cNvSpPr/>
            <p:nvPr/>
          </p:nvSpPr>
          <p:spPr>
            <a:xfrm>
              <a:off x="5563552" y="3039973"/>
              <a:ext cx="5997575" cy="1278255"/>
            </a:xfrm>
            <a:custGeom>
              <a:avLst/>
              <a:gdLst/>
              <a:ahLst/>
              <a:cxnLst/>
              <a:rect l="l" t="t" r="r" b="b"/>
              <a:pathLst>
                <a:path w="5997575" h="1278254">
                  <a:moveTo>
                    <a:pt x="5997105" y="0"/>
                  </a:moveTo>
                  <a:lnTo>
                    <a:pt x="0" y="0"/>
                  </a:lnTo>
                  <a:lnTo>
                    <a:pt x="0" y="1277632"/>
                  </a:lnTo>
                  <a:lnTo>
                    <a:pt x="5997105" y="1277632"/>
                  </a:lnTo>
                  <a:lnTo>
                    <a:pt x="5997105" y="0"/>
                  </a:lnTo>
                  <a:close/>
                </a:path>
              </a:pathLst>
            </a:custGeom>
            <a:solidFill>
              <a:srgbClr val="FFE8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431751" y="2917799"/>
              <a:ext cx="5997575" cy="1278255"/>
            </a:xfrm>
            <a:custGeom>
              <a:avLst/>
              <a:gdLst/>
              <a:ahLst/>
              <a:cxnLst/>
              <a:rect l="l" t="t" r="r" b="b"/>
              <a:pathLst>
                <a:path w="5997575" h="1278254">
                  <a:moveTo>
                    <a:pt x="0" y="1277632"/>
                  </a:moveTo>
                  <a:lnTo>
                    <a:pt x="5997105" y="1277632"/>
                  </a:lnTo>
                  <a:lnTo>
                    <a:pt x="5997105" y="0"/>
                  </a:lnTo>
                  <a:lnTo>
                    <a:pt x="0" y="0"/>
                  </a:lnTo>
                  <a:lnTo>
                    <a:pt x="0" y="1277632"/>
                  </a:lnTo>
                  <a:close/>
                </a:path>
              </a:pathLst>
            </a:custGeom>
            <a:ln w="635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 txBox="1"/>
            <p:nvPr/>
          </p:nvSpPr>
          <p:spPr>
            <a:xfrm>
              <a:off x="5703039" y="3183411"/>
              <a:ext cx="4928870" cy="777240"/>
            </a:xfrm>
            <a:prstGeom prst="rect">
              <a:avLst/>
            </a:prstGeom>
          </p:spPr>
          <p:txBody>
            <a:bodyPr vert="horz" wrap="square" lIns="0" tIns="58419" rIns="0" bIns="0" rtlCol="0">
              <a:spAutoFit/>
            </a:bodyPr>
            <a:lstStyle/>
            <a:p>
              <a:pPr marL="364490" marR="5080" indent="-352425">
                <a:lnSpc>
                  <a:spcPts val="2800"/>
                </a:lnSpc>
                <a:spcBef>
                  <a:spcPts val="459"/>
                </a:spcBef>
              </a:pPr>
              <a:r>
                <a:rPr sz="2600" b="1" spc="-30" dirty="0">
                  <a:solidFill>
                    <a:srgbClr val="171747"/>
                  </a:solidFill>
                  <a:latin typeface="Arial"/>
                  <a:cs typeface="Arial"/>
                </a:rPr>
                <a:t>Walk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away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from a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situation you </a:t>
              </a:r>
              <a:r>
                <a:rPr sz="2600" b="1" spc="-7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don’t</a:t>
              </a:r>
              <a:r>
                <a:rPr sz="2600" b="1" spc="-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feel</a:t>
              </a:r>
              <a:r>
                <a:rPr sz="2600" b="1" spc="-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comfortable</a:t>
              </a:r>
              <a:r>
                <a:rPr sz="2600" b="1" spc="-2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with</a:t>
              </a:r>
              <a:endParaRPr sz="2600" dirty="0">
                <a:latin typeface="Arial"/>
                <a:cs typeface="Arial"/>
              </a:endParaRPr>
            </a:p>
          </p:txBody>
        </p:sp>
        <p:grpSp>
          <p:nvGrpSpPr>
            <p:cNvPr id="24" name="object 24"/>
            <p:cNvGrpSpPr/>
            <p:nvPr/>
          </p:nvGrpSpPr>
          <p:grpSpPr>
            <a:xfrm>
              <a:off x="10725618" y="3044219"/>
              <a:ext cx="836294" cy="1242695"/>
              <a:chOff x="10725618" y="3044219"/>
              <a:chExt cx="836294" cy="1242695"/>
            </a:xfrm>
          </p:grpSpPr>
          <p:sp>
            <p:nvSpPr>
              <p:cNvPr id="25" name="object 25"/>
              <p:cNvSpPr/>
              <p:nvPr/>
            </p:nvSpPr>
            <p:spPr>
              <a:xfrm>
                <a:off x="10754555" y="3356620"/>
                <a:ext cx="789305" cy="920115"/>
              </a:xfrm>
              <a:custGeom>
                <a:avLst/>
                <a:gdLst/>
                <a:ahLst/>
                <a:cxnLst/>
                <a:rect l="l" t="t" r="r" b="b"/>
                <a:pathLst>
                  <a:path w="789304" h="920114">
                    <a:moveTo>
                      <a:pt x="480421" y="0"/>
                    </a:moveTo>
                    <a:lnTo>
                      <a:pt x="272662" y="0"/>
                    </a:lnTo>
                    <a:lnTo>
                      <a:pt x="242261" y="1118"/>
                    </a:lnTo>
                    <a:lnTo>
                      <a:pt x="182711" y="30212"/>
                    </a:lnTo>
                    <a:lnTo>
                      <a:pt x="126079" y="71615"/>
                    </a:lnTo>
                    <a:lnTo>
                      <a:pt x="46119" y="178219"/>
                    </a:lnTo>
                    <a:lnTo>
                      <a:pt x="2812" y="270738"/>
                    </a:lnTo>
                    <a:lnTo>
                      <a:pt x="0" y="336039"/>
                    </a:lnTo>
                    <a:lnTo>
                      <a:pt x="2812" y="368122"/>
                    </a:lnTo>
                    <a:lnTo>
                      <a:pt x="14365" y="387495"/>
                    </a:lnTo>
                    <a:lnTo>
                      <a:pt x="35291" y="390621"/>
                    </a:lnTo>
                    <a:lnTo>
                      <a:pt x="59968" y="384997"/>
                    </a:lnTo>
                    <a:lnTo>
                      <a:pt x="98749" y="369734"/>
                    </a:lnTo>
                    <a:lnTo>
                      <a:pt x="116084" y="321487"/>
                    </a:lnTo>
                    <a:lnTo>
                      <a:pt x="118840" y="306478"/>
                    </a:lnTo>
                    <a:lnTo>
                      <a:pt x="125658" y="288807"/>
                    </a:lnTo>
                    <a:lnTo>
                      <a:pt x="141846" y="257072"/>
                    </a:lnTo>
                    <a:lnTo>
                      <a:pt x="172713" y="199872"/>
                    </a:lnTo>
                    <a:lnTo>
                      <a:pt x="239350" y="149923"/>
                    </a:lnTo>
                    <a:lnTo>
                      <a:pt x="239350" y="404761"/>
                    </a:lnTo>
                    <a:lnTo>
                      <a:pt x="232682" y="471411"/>
                    </a:lnTo>
                    <a:lnTo>
                      <a:pt x="226851" y="509293"/>
                    </a:lnTo>
                    <a:lnTo>
                      <a:pt x="206038" y="584542"/>
                    </a:lnTo>
                    <a:lnTo>
                      <a:pt x="175012" y="639840"/>
                    </a:lnTo>
                    <a:lnTo>
                      <a:pt x="140680" y="673059"/>
                    </a:lnTo>
                    <a:lnTo>
                      <a:pt x="77768" y="727913"/>
                    </a:lnTo>
                    <a:lnTo>
                      <a:pt x="72433" y="733590"/>
                    </a:lnTo>
                    <a:lnTo>
                      <a:pt x="60070" y="748328"/>
                    </a:lnTo>
                    <a:lnTo>
                      <a:pt x="46146" y="768686"/>
                    </a:lnTo>
                    <a:lnTo>
                      <a:pt x="36124" y="791222"/>
                    </a:lnTo>
                    <a:lnTo>
                      <a:pt x="39351" y="811681"/>
                    </a:lnTo>
                    <a:lnTo>
                      <a:pt x="55697" y="827454"/>
                    </a:lnTo>
                    <a:lnTo>
                      <a:pt x="76417" y="837605"/>
                    </a:lnTo>
                    <a:lnTo>
                      <a:pt x="92766" y="841197"/>
                    </a:lnTo>
                    <a:lnTo>
                      <a:pt x="102133" y="840832"/>
                    </a:lnTo>
                    <a:lnTo>
                      <a:pt x="152723" y="817880"/>
                    </a:lnTo>
                    <a:lnTo>
                      <a:pt x="185210" y="796224"/>
                    </a:lnTo>
                    <a:lnTo>
                      <a:pt x="217381" y="770093"/>
                    </a:lnTo>
                    <a:lnTo>
                      <a:pt x="252672" y="734593"/>
                    </a:lnTo>
                    <a:lnTo>
                      <a:pt x="280369" y="701435"/>
                    </a:lnTo>
                    <a:lnTo>
                      <a:pt x="318264" y="618875"/>
                    </a:lnTo>
                    <a:lnTo>
                      <a:pt x="345954" y="531368"/>
                    </a:lnTo>
                    <a:lnTo>
                      <a:pt x="412591" y="533031"/>
                    </a:lnTo>
                    <a:lnTo>
                      <a:pt x="455898" y="699617"/>
                    </a:lnTo>
                    <a:lnTo>
                      <a:pt x="455898" y="777900"/>
                    </a:lnTo>
                    <a:lnTo>
                      <a:pt x="455012" y="788573"/>
                    </a:lnTo>
                    <a:lnTo>
                      <a:pt x="453813" y="815809"/>
                    </a:lnTo>
                    <a:lnTo>
                      <a:pt x="454488" y="852438"/>
                    </a:lnTo>
                    <a:lnTo>
                      <a:pt x="459225" y="891286"/>
                    </a:lnTo>
                    <a:lnTo>
                      <a:pt x="472656" y="915526"/>
                    </a:lnTo>
                    <a:lnTo>
                      <a:pt x="494209" y="920005"/>
                    </a:lnTo>
                    <a:lnTo>
                      <a:pt x="518259" y="915090"/>
                    </a:lnTo>
                    <a:lnTo>
                      <a:pt x="539184" y="911148"/>
                    </a:lnTo>
                    <a:lnTo>
                      <a:pt x="570570" y="885158"/>
                    </a:lnTo>
                    <a:lnTo>
                      <a:pt x="585407" y="767915"/>
                    </a:lnTo>
                    <a:lnTo>
                      <a:pt x="586708" y="701954"/>
                    </a:lnTo>
                    <a:lnTo>
                      <a:pt x="585819" y="651294"/>
                    </a:lnTo>
                    <a:lnTo>
                      <a:pt x="582646" y="621158"/>
                    </a:lnTo>
                    <a:lnTo>
                      <a:pt x="572912" y="585085"/>
                    </a:lnTo>
                    <a:lnTo>
                      <a:pt x="548810" y="519652"/>
                    </a:lnTo>
                    <a:lnTo>
                      <a:pt x="502532" y="401434"/>
                    </a:lnTo>
                    <a:lnTo>
                      <a:pt x="509199" y="183235"/>
                    </a:lnTo>
                    <a:lnTo>
                      <a:pt x="590403" y="229166"/>
                    </a:lnTo>
                    <a:lnTo>
                      <a:pt x="651149" y="264422"/>
                    </a:lnTo>
                    <a:lnTo>
                      <a:pt x="689095" y="288175"/>
                    </a:lnTo>
                    <a:lnTo>
                      <a:pt x="709194" y="297999"/>
                    </a:lnTo>
                    <a:lnTo>
                      <a:pt x="755630" y="288063"/>
                    </a:lnTo>
                    <a:lnTo>
                      <a:pt x="788317" y="233713"/>
                    </a:lnTo>
                    <a:lnTo>
                      <a:pt x="789046" y="216290"/>
                    </a:lnTo>
                    <a:lnTo>
                      <a:pt x="774784" y="201910"/>
                    </a:lnTo>
                    <a:lnTo>
                      <a:pt x="742410" y="183235"/>
                    </a:lnTo>
                    <a:lnTo>
                      <a:pt x="644124" y="133248"/>
                    </a:lnTo>
                    <a:lnTo>
                      <a:pt x="562605" y="72115"/>
                    </a:lnTo>
                    <a:lnTo>
                      <a:pt x="528893" y="47548"/>
                    </a:lnTo>
                    <a:lnTo>
                      <a:pt x="519342" y="39350"/>
                    </a:lnTo>
                    <a:lnTo>
                      <a:pt x="505021" y="25219"/>
                    </a:lnTo>
                    <a:lnTo>
                      <a:pt x="48042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6" name="object 26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11020556" y="3078434"/>
                <a:ext cx="224409" cy="224434"/>
              </a:xfrm>
              <a:prstGeom prst="rect">
                <a:avLst/>
              </a:prstGeom>
            </p:spPr>
          </p:pic>
          <p:sp>
            <p:nvSpPr>
              <p:cNvPr id="27" name="object 27"/>
              <p:cNvSpPr/>
              <p:nvPr/>
            </p:nvSpPr>
            <p:spPr>
              <a:xfrm>
                <a:off x="11007437" y="3067434"/>
                <a:ext cx="241300" cy="241300"/>
              </a:xfrm>
              <a:custGeom>
                <a:avLst/>
                <a:gdLst/>
                <a:ahLst/>
                <a:cxnLst/>
                <a:rect l="l" t="t" r="r" b="b"/>
                <a:pathLst>
                  <a:path w="241300" h="241300">
                    <a:moveTo>
                      <a:pt x="120611" y="0"/>
                    </a:moveTo>
                    <a:lnTo>
                      <a:pt x="167559" y="9478"/>
                    </a:lnTo>
                    <a:lnTo>
                      <a:pt x="205897" y="35326"/>
                    </a:lnTo>
                    <a:lnTo>
                      <a:pt x="231745" y="73664"/>
                    </a:lnTo>
                    <a:lnTo>
                      <a:pt x="241223" y="120611"/>
                    </a:lnTo>
                    <a:lnTo>
                      <a:pt x="231745" y="167559"/>
                    </a:lnTo>
                    <a:lnTo>
                      <a:pt x="205897" y="205897"/>
                    </a:lnTo>
                    <a:lnTo>
                      <a:pt x="167559" y="231745"/>
                    </a:lnTo>
                    <a:lnTo>
                      <a:pt x="120611" y="241223"/>
                    </a:lnTo>
                    <a:lnTo>
                      <a:pt x="73664" y="231745"/>
                    </a:lnTo>
                    <a:lnTo>
                      <a:pt x="35326" y="205897"/>
                    </a:lnTo>
                    <a:lnTo>
                      <a:pt x="9478" y="167559"/>
                    </a:lnTo>
                    <a:lnTo>
                      <a:pt x="0" y="120611"/>
                    </a:lnTo>
                    <a:lnTo>
                      <a:pt x="9478" y="73664"/>
                    </a:lnTo>
                    <a:lnTo>
                      <a:pt x="35326" y="35326"/>
                    </a:lnTo>
                    <a:lnTo>
                      <a:pt x="73664" y="9478"/>
                    </a:lnTo>
                    <a:lnTo>
                      <a:pt x="120611" y="0"/>
                    </a:lnTo>
                    <a:close/>
                  </a:path>
                </a:pathLst>
              </a:custGeom>
              <a:ln w="46431">
                <a:solidFill>
                  <a:srgbClr val="1717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28"/>
              <p:cNvSpPr/>
              <p:nvPr/>
            </p:nvSpPr>
            <p:spPr>
              <a:xfrm>
                <a:off x="10748834" y="3354150"/>
                <a:ext cx="789940" cy="909319"/>
              </a:xfrm>
              <a:custGeom>
                <a:avLst/>
                <a:gdLst/>
                <a:ahLst/>
                <a:cxnLst/>
                <a:rect l="l" t="t" r="r" b="b"/>
                <a:pathLst>
                  <a:path w="789940" h="909320">
                    <a:moveTo>
                      <a:pt x="753321" y="185518"/>
                    </a:moveTo>
                    <a:lnTo>
                      <a:pt x="685603" y="153576"/>
                    </a:lnTo>
                    <a:lnTo>
                      <a:pt x="622486" y="113966"/>
                    </a:lnTo>
                    <a:lnTo>
                      <a:pt x="570103" y="71040"/>
                    </a:lnTo>
                    <a:lnTo>
                      <a:pt x="522321" y="21980"/>
                    </a:lnTo>
                    <a:lnTo>
                      <a:pt x="512385" y="12747"/>
                    </a:lnTo>
                    <a:lnTo>
                      <a:pt x="501107" y="6389"/>
                    </a:lnTo>
                    <a:lnTo>
                      <a:pt x="488679" y="2715"/>
                    </a:lnTo>
                    <a:lnTo>
                      <a:pt x="475293" y="1533"/>
                    </a:lnTo>
                    <a:lnTo>
                      <a:pt x="440545" y="1533"/>
                    </a:lnTo>
                    <a:lnTo>
                      <a:pt x="432367" y="1533"/>
                    </a:lnTo>
                    <a:lnTo>
                      <a:pt x="319934" y="1533"/>
                    </a:lnTo>
                    <a:lnTo>
                      <a:pt x="307985" y="383"/>
                    </a:lnTo>
                    <a:lnTo>
                      <a:pt x="296419" y="0"/>
                    </a:lnTo>
                    <a:lnTo>
                      <a:pt x="215389" y="17054"/>
                    </a:lnTo>
                    <a:lnTo>
                      <a:pt x="167489" y="45232"/>
                    </a:lnTo>
                    <a:lnTo>
                      <a:pt x="128516" y="80573"/>
                    </a:lnTo>
                    <a:lnTo>
                      <a:pt x="97785" y="117584"/>
                    </a:lnTo>
                    <a:lnTo>
                      <a:pt x="74608" y="150771"/>
                    </a:lnTo>
                    <a:lnTo>
                      <a:pt x="51612" y="188684"/>
                    </a:lnTo>
                    <a:lnTo>
                      <a:pt x="31682" y="228706"/>
                    </a:lnTo>
                    <a:lnTo>
                      <a:pt x="14818" y="270645"/>
                    </a:lnTo>
                    <a:lnTo>
                      <a:pt x="1024" y="314309"/>
                    </a:lnTo>
                    <a:lnTo>
                      <a:pt x="0" y="338135"/>
                    </a:lnTo>
                    <a:lnTo>
                      <a:pt x="8174" y="359281"/>
                    </a:lnTo>
                    <a:lnTo>
                      <a:pt x="24016" y="375829"/>
                    </a:lnTo>
                    <a:lnTo>
                      <a:pt x="45995" y="385860"/>
                    </a:lnTo>
                    <a:lnTo>
                      <a:pt x="50084" y="385860"/>
                    </a:lnTo>
                    <a:lnTo>
                      <a:pt x="56218" y="387905"/>
                    </a:lnTo>
                    <a:lnTo>
                      <a:pt x="60307" y="387905"/>
                    </a:lnTo>
                    <a:lnTo>
                      <a:pt x="79597" y="384615"/>
                    </a:lnTo>
                    <a:lnTo>
                      <a:pt x="96590" y="375383"/>
                    </a:lnTo>
                    <a:lnTo>
                      <a:pt x="109751" y="361170"/>
                    </a:lnTo>
                    <a:lnTo>
                      <a:pt x="117546" y="342934"/>
                    </a:lnTo>
                    <a:lnTo>
                      <a:pt x="127896" y="309646"/>
                    </a:lnTo>
                    <a:lnTo>
                      <a:pt x="140543" y="277510"/>
                    </a:lnTo>
                    <a:lnTo>
                      <a:pt x="172741" y="218220"/>
                    </a:lnTo>
                    <a:lnTo>
                      <a:pt x="202894" y="176828"/>
                    </a:lnTo>
                    <a:lnTo>
                      <a:pt x="242248" y="138503"/>
                    </a:lnTo>
                    <a:lnTo>
                      <a:pt x="244794" y="188576"/>
                    </a:lnTo>
                    <a:lnTo>
                      <a:pt x="246261" y="238595"/>
                    </a:lnTo>
                    <a:lnTo>
                      <a:pt x="246593" y="288501"/>
                    </a:lnTo>
                    <a:lnTo>
                      <a:pt x="245731" y="338236"/>
                    </a:lnTo>
                    <a:lnTo>
                      <a:pt x="243620" y="387743"/>
                    </a:lnTo>
                    <a:lnTo>
                      <a:pt x="240203" y="436965"/>
                    </a:lnTo>
                    <a:lnTo>
                      <a:pt x="238158" y="469680"/>
                    </a:lnTo>
                    <a:lnTo>
                      <a:pt x="217711" y="551443"/>
                    </a:lnTo>
                    <a:lnTo>
                      <a:pt x="204327" y="590098"/>
                    </a:lnTo>
                    <a:lnTo>
                      <a:pt x="185771" y="626067"/>
                    </a:lnTo>
                    <a:lnTo>
                      <a:pt x="162233" y="658965"/>
                    </a:lnTo>
                    <a:lnTo>
                      <a:pt x="133904" y="688413"/>
                    </a:lnTo>
                    <a:lnTo>
                      <a:pt x="68486" y="745651"/>
                    </a:lnTo>
                    <a:lnTo>
                      <a:pt x="54301" y="764787"/>
                    </a:lnTo>
                    <a:lnTo>
                      <a:pt x="48550" y="786795"/>
                    </a:lnTo>
                    <a:lnTo>
                      <a:pt x="51234" y="809186"/>
                    </a:lnTo>
                    <a:lnTo>
                      <a:pt x="62352" y="829471"/>
                    </a:lnTo>
                    <a:lnTo>
                      <a:pt x="81482" y="843657"/>
                    </a:lnTo>
                    <a:lnTo>
                      <a:pt x="103489" y="849407"/>
                    </a:lnTo>
                    <a:lnTo>
                      <a:pt x="125880" y="846724"/>
                    </a:lnTo>
                    <a:lnTo>
                      <a:pt x="211577" y="778367"/>
                    </a:lnTo>
                    <a:lnTo>
                      <a:pt x="245120" y="744792"/>
                    </a:lnTo>
                    <a:lnTo>
                      <a:pt x="274348" y="707979"/>
                    </a:lnTo>
                    <a:lnTo>
                      <a:pt x="298866" y="668123"/>
                    </a:lnTo>
                    <a:lnTo>
                      <a:pt x="318282" y="625421"/>
                    </a:lnTo>
                    <a:lnTo>
                      <a:pt x="332202" y="580069"/>
                    </a:lnTo>
                    <a:lnTo>
                      <a:pt x="342413" y="539188"/>
                    </a:lnTo>
                    <a:lnTo>
                      <a:pt x="422143" y="539188"/>
                    </a:lnTo>
                    <a:lnTo>
                      <a:pt x="448724" y="629129"/>
                    </a:lnTo>
                    <a:lnTo>
                      <a:pt x="459714" y="678451"/>
                    </a:lnTo>
                    <a:lnTo>
                      <a:pt x="463037" y="729307"/>
                    </a:lnTo>
                    <a:lnTo>
                      <a:pt x="463037" y="849918"/>
                    </a:lnTo>
                    <a:lnTo>
                      <a:pt x="467700" y="872978"/>
                    </a:lnTo>
                    <a:lnTo>
                      <a:pt x="480411" y="891824"/>
                    </a:lnTo>
                    <a:lnTo>
                      <a:pt x="499256" y="904538"/>
                    </a:lnTo>
                    <a:lnTo>
                      <a:pt x="522321" y="909202"/>
                    </a:lnTo>
                    <a:lnTo>
                      <a:pt x="545380" y="904538"/>
                    </a:lnTo>
                    <a:lnTo>
                      <a:pt x="564226" y="891824"/>
                    </a:lnTo>
                    <a:lnTo>
                      <a:pt x="576940" y="872978"/>
                    </a:lnTo>
                    <a:lnTo>
                      <a:pt x="581604" y="849918"/>
                    </a:lnTo>
                    <a:lnTo>
                      <a:pt x="581604" y="729307"/>
                    </a:lnTo>
                    <a:lnTo>
                      <a:pt x="577004" y="662095"/>
                    </a:lnTo>
                    <a:lnTo>
                      <a:pt x="563202" y="596426"/>
                    </a:lnTo>
                    <a:lnTo>
                      <a:pt x="526410" y="469680"/>
                    </a:lnTo>
                    <a:lnTo>
                      <a:pt x="520276" y="342934"/>
                    </a:lnTo>
                    <a:lnTo>
                      <a:pt x="519126" y="304567"/>
                    </a:lnTo>
                    <a:lnTo>
                      <a:pt x="518743" y="266011"/>
                    </a:lnTo>
                    <a:lnTo>
                      <a:pt x="519126" y="227074"/>
                    </a:lnTo>
                    <a:lnTo>
                      <a:pt x="520276" y="187563"/>
                    </a:lnTo>
                    <a:lnTo>
                      <a:pt x="527617" y="193377"/>
                    </a:lnTo>
                    <a:lnTo>
                      <a:pt x="534578" y="198808"/>
                    </a:lnTo>
                    <a:lnTo>
                      <a:pt x="541541" y="204240"/>
                    </a:lnTo>
                    <a:lnTo>
                      <a:pt x="548889" y="210054"/>
                    </a:lnTo>
                    <a:lnTo>
                      <a:pt x="586421" y="235254"/>
                    </a:lnTo>
                    <a:lnTo>
                      <a:pt x="625297" y="258348"/>
                    </a:lnTo>
                    <a:lnTo>
                      <a:pt x="665323" y="278758"/>
                    </a:lnTo>
                    <a:lnTo>
                      <a:pt x="706306" y="295906"/>
                    </a:lnTo>
                    <a:lnTo>
                      <a:pt x="720606" y="299996"/>
                    </a:lnTo>
                    <a:lnTo>
                      <a:pt x="728785" y="299996"/>
                    </a:lnTo>
                    <a:lnTo>
                      <a:pt x="775365" y="277573"/>
                    </a:lnTo>
                    <a:lnTo>
                      <a:pt x="789545" y="238989"/>
                    </a:lnTo>
                    <a:lnTo>
                      <a:pt x="785520" y="217204"/>
                    </a:lnTo>
                    <a:lnTo>
                      <a:pt x="773063" y="198487"/>
                    </a:lnTo>
                    <a:lnTo>
                      <a:pt x="753321" y="185518"/>
                    </a:lnTo>
                    <a:close/>
                  </a:path>
                </a:pathLst>
              </a:custGeom>
              <a:ln w="46431">
                <a:solidFill>
                  <a:srgbClr val="1717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3475F79-108A-3B41-997F-7C74721E5848}"/>
              </a:ext>
            </a:extLst>
          </p:cNvPr>
          <p:cNvGrpSpPr/>
          <p:nvPr/>
        </p:nvGrpSpPr>
        <p:grpSpPr>
          <a:xfrm>
            <a:off x="5399999" y="4798605"/>
            <a:ext cx="6167986" cy="1447135"/>
            <a:chOff x="5399999" y="4798605"/>
            <a:chExt cx="6167986" cy="1447135"/>
          </a:xfrm>
        </p:grpSpPr>
        <p:sp>
          <p:nvSpPr>
            <p:cNvPr id="2" name="object 2"/>
            <p:cNvSpPr/>
            <p:nvPr/>
          </p:nvSpPr>
          <p:spPr>
            <a:xfrm>
              <a:off x="5710745" y="4927066"/>
              <a:ext cx="5857240" cy="1278255"/>
            </a:xfrm>
            <a:custGeom>
              <a:avLst/>
              <a:gdLst/>
              <a:ahLst/>
              <a:cxnLst/>
              <a:rect l="l" t="t" r="r" b="b"/>
              <a:pathLst>
                <a:path w="5857240" h="1278254">
                  <a:moveTo>
                    <a:pt x="5856808" y="0"/>
                  </a:moveTo>
                  <a:lnTo>
                    <a:pt x="0" y="0"/>
                  </a:lnTo>
                  <a:lnTo>
                    <a:pt x="0" y="1277632"/>
                  </a:lnTo>
                  <a:lnTo>
                    <a:pt x="5856808" y="1277632"/>
                  </a:lnTo>
                  <a:lnTo>
                    <a:pt x="5856808" y="0"/>
                  </a:lnTo>
                  <a:close/>
                </a:path>
              </a:pathLst>
            </a:custGeom>
            <a:solidFill>
              <a:srgbClr val="FFE8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572048" y="4798605"/>
              <a:ext cx="5857240" cy="1278255"/>
            </a:xfrm>
            <a:custGeom>
              <a:avLst/>
              <a:gdLst/>
              <a:ahLst/>
              <a:cxnLst/>
              <a:rect l="l" t="t" r="r" b="b"/>
              <a:pathLst>
                <a:path w="5857240" h="1278254">
                  <a:moveTo>
                    <a:pt x="0" y="1277632"/>
                  </a:moveTo>
                  <a:lnTo>
                    <a:pt x="5856795" y="1277632"/>
                  </a:lnTo>
                  <a:lnTo>
                    <a:pt x="5856795" y="0"/>
                  </a:lnTo>
                  <a:lnTo>
                    <a:pt x="0" y="0"/>
                  </a:lnTo>
                  <a:lnTo>
                    <a:pt x="0" y="1277632"/>
                  </a:lnTo>
                  <a:close/>
                </a:path>
              </a:pathLst>
            </a:custGeom>
            <a:ln w="635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 txBox="1"/>
            <p:nvPr/>
          </p:nvSpPr>
          <p:spPr>
            <a:xfrm>
              <a:off x="6648160" y="5038125"/>
              <a:ext cx="4319905" cy="777240"/>
            </a:xfrm>
            <a:prstGeom prst="rect">
              <a:avLst/>
            </a:prstGeom>
          </p:spPr>
          <p:txBody>
            <a:bodyPr vert="horz" wrap="square" lIns="0" tIns="58419" rIns="0" bIns="0" rtlCol="0">
              <a:spAutoFit/>
            </a:bodyPr>
            <a:lstStyle/>
            <a:p>
              <a:pPr marL="12700" marR="5080" indent="544195">
                <a:lnSpc>
                  <a:spcPts val="2800"/>
                </a:lnSpc>
                <a:spcBef>
                  <a:spcPts val="459"/>
                </a:spcBef>
              </a:pPr>
              <a:r>
                <a:rPr sz="2600" b="1" spc="-55" dirty="0">
                  <a:solidFill>
                    <a:srgbClr val="171747"/>
                  </a:solidFill>
                  <a:latin typeface="Arial"/>
                  <a:cs typeface="Arial"/>
                </a:rPr>
                <a:t>Tell</a:t>
              </a:r>
              <a:r>
                <a:rPr sz="2600" b="1" spc="-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a</a:t>
              </a:r>
              <a:r>
                <a:rPr sz="2600" b="1" spc="-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trusted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 adult</a:t>
              </a:r>
              <a:r>
                <a:rPr sz="2600" b="1" spc="-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if </a:t>
              </a:r>
              <a:r>
                <a:rPr sz="2600" b="1" spc="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someone</a:t>
              </a:r>
              <a:r>
                <a:rPr sz="2600" b="1" spc="-4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is</a:t>
              </a:r>
              <a:r>
                <a:rPr sz="2600" b="1" spc="-3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dirty="0">
                  <a:solidFill>
                    <a:srgbClr val="171747"/>
                  </a:solidFill>
                  <a:latin typeface="Arial"/>
                  <a:cs typeface="Arial"/>
                </a:rPr>
                <a:t>pressuring</a:t>
              </a:r>
              <a:r>
                <a:rPr sz="2600" b="1" spc="-3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600" b="1" spc="-5" dirty="0">
                  <a:solidFill>
                    <a:srgbClr val="171747"/>
                  </a:solidFill>
                  <a:latin typeface="Arial"/>
                  <a:cs typeface="Arial"/>
                </a:rPr>
                <a:t>you</a:t>
              </a:r>
              <a:endParaRPr sz="2600">
                <a:latin typeface="Arial"/>
                <a:cs typeface="Arial"/>
              </a:endParaRPr>
            </a:p>
          </p:txBody>
        </p:sp>
        <p:grpSp>
          <p:nvGrpSpPr>
            <p:cNvPr id="29" name="object 29"/>
            <p:cNvGrpSpPr/>
            <p:nvPr/>
          </p:nvGrpSpPr>
          <p:grpSpPr>
            <a:xfrm>
              <a:off x="5399999" y="5014475"/>
              <a:ext cx="1225550" cy="1231265"/>
              <a:chOff x="5399999" y="5014475"/>
              <a:chExt cx="1225550" cy="1231265"/>
            </a:xfrm>
          </p:grpSpPr>
          <p:sp>
            <p:nvSpPr>
              <p:cNvPr id="30" name="object 30"/>
              <p:cNvSpPr/>
              <p:nvPr/>
            </p:nvSpPr>
            <p:spPr>
              <a:xfrm>
                <a:off x="5416220" y="5014480"/>
                <a:ext cx="1189355" cy="1220470"/>
              </a:xfrm>
              <a:custGeom>
                <a:avLst/>
                <a:gdLst/>
                <a:ahLst/>
                <a:cxnLst/>
                <a:rect l="l" t="t" r="r" b="b"/>
                <a:pathLst>
                  <a:path w="1189354" h="1220470">
                    <a:moveTo>
                      <a:pt x="503059" y="1129296"/>
                    </a:moveTo>
                    <a:lnTo>
                      <a:pt x="484936" y="1075131"/>
                    </a:lnTo>
                    <a:lnTo>
                      <a:pt x="462381" y="1039952"/>
                    </a:lnTo>
                    <a:lnTo>
                      <a:pt x="426681" y="1001052"/>
                    </a:lnTo>
                    <a:lnTo>
                      <a:pt x="377101" y="966368"/>
                    </a:lnTo>
                    <a:lnTo>
                      <a:pt x="326961" y="941489"/>
                    </a:lnTo>
                    <a:lnTo>
                      <a:pt x="291477" y="932446"/>
                    </a:lnTo>
                    <a:lnTo>
                      <a:pt x="326199" y="914488"/>
                    </a:lnTo>
                    <a:lnTo>
                      <a:pt x="355904" y="884783"/>
                    </a:lnTo>
                    <a:lnTo>
                      <a:pt x="375373" y="847128"/>
                    </a:lnTo>
                    <a:lnTo>
                      <a:pt x="382371" y="803757"/>
                    </a:lnTo>
                    <a:lnTo>
                      <a:pt x="375373" y="760387"/>
                    </a:lnTo>
                    <a:lnTo>
                      <a:pt x="355904" y="722718"/>
                    </a:lnTo>
                    <a:lnTo>
                      <a:pt x="326199" y="693026"/>
                    </a:lnTo>
                    <a:lnTo>
                      <a:pt x="288544" y="673544"/>
                    </a:lnTo>
                    <a:lnTo>
                      <a:pt x="245173" y="666546"/>
                    </a:lnTo>
                    <a:lnTo>
                      <a:pt x="201815" y="673544"/>
                    </a:lnTo>
                    <a:lnTo>
                      <a:pt x="164147" y="693026"/>
                    </a:lnTo>
                    <a:lnTo>
                      <a:pt x="134454" y="722718"/>
                    </a:lnTo>
                    <a:lnTo>
                      <a:pt x="114973" y="760387"/>
                    </a:lnTo>
                    <a:lnTo>
                      <a:pt x="107975" y="803757"/>
                    </a:lnTo>
                    <a:lnTo>
                      <a:pt x="114973" y="847128"/>
                    </a:lnTo>
                    <a:lnTo>
                      <a:pt x="134454" y="884783"/>
                    </a:lnTo>
                    <a:lnTo>
                      <a:pt x="164147" y="914488"/>
                    </a:lnTo>
                    <a:lnTo>
                      <a:pt x="201815" y="933958"/>
                    </a:lnTo>
                    <a:lnTo>
                      <a:pt x="228079" y="938199"/>
                    </a:lnTo>
                    <a:lnTo>
                      <a:pt x="227698" y="938250"/>
                    </a:lnTo>
                    <a:lnTo>
                      <a:pt x="76047" y="973963"/>
                    </a:lnTo>
                    <a:lnTo>
                      <a:pt x="17780" y="1004392"/>
                    </a:lnTo>
                    <a:lnTo>
                      <a:pt x="0" y="1054404"/>
                    </a:lnTo>
                    <a:lnTo>
                      <a:pt x="5181" y="1142542"/>
                    </a:lnTo>
                    <a:lnTo>
                      <a:pt x="60071" y="1187996"/>
                    </a:lnTo>
                    <a:lnTo>
                      <a:pt x="106870" y="1209141"/>
                    </a:lnTo>
                    <a:lnTo>
                      <a:pt x="171221" y="1211389"/>
                    </a:lnTo>
                    <a:lnTo>
                      <a:pt x="278777" y="1200137"/>
                    </a:lnTo>
                    <a:lnTo>
                      <a:pt x="379653" y="1191310"/>
                    </a:lnTo>
                    <a:lnTo>
                      <a:pt x="435025" y="1183500"/>
                    </a:lnTo>
                    <a:lnTo>
                      <a:pt x="464477" y="1172298"/>
                    </a:lnTo>
                    <a:lnTo>
                      <a:pt x="487578" y="1153325"/>
                    </a:lnTo>
                    <a:lnTo>
                      <a:pt x="503059" y="1129296"/>
                    </a:lnTo>
                    <a:close/>
                  </a:path>
                  <a:path w="1189354" h="1220470">
                    <a:moveTo>
                      <a:pt x="691172" y="305562"/>
                    </a:moveTo>
                    <a:lnTo>
                      <a:pt x="685660" y="257683"/>
                    </a:lnTo>
                    <a:lnTo>
                      <a:pt x="669950" y="213728"/>
                    </a:lnTo>
                    <a:lnTo>
                      <a:pt x="645299" y="174967"/>
                    </a:lnTo>
                    <a:lnTo>
                      <a:pt x="612965" y="142621"/>
                    </a:lnTo>
                    <a:lnTo>
                      <a:pt x="574192" y="117970"/>
                    </a:lnTo>
                    <a:lnTo>
                      <a:pt x="530250" y="102273"/>
                    </a:lnTo>
                    <a:lnTo>
                      <a:pt x="482371" y="96748"/>
                    </a:lnTo>
                    <a:lnTo>
                      <a:pt x="434492" y="102273"/>
                    </a:lnTo>
                    <a:lnTo>
                      <a:pt x="390550" y="117970"/>
                    </a:lnTo>
                    <a:lnTo>
                      <a:pt x="351777" y="142621"/>
                    </a:lnTo>
                    <a:lnTo>
                      <a:pt x="319443" y="174967"/>
                    </a:lnTo>
                    <a:lnTo>
                      <a:pt x="294792" y="213728"/>
                    </a:lnTo>
                    <a:lnTo>
                      <a:pt x="279082" y="257683"/>
                    </a:lnTo>
                    <a:lnTo>
                      <a:pt x="273570" y="305562"/>
                    </a:lnTo>
                    <a:lnTo>
                      <a:pt x="276758" y="342099"/>
                    </a:lnTo>
                    <a:lnTo>
                      <a:pt x="285965" y="376580"/>
                    </a:lnTo>
                    <a:lnTo>
                      <a:pt x="300647" y="408432"/>
                    </a:lnTo>
                    <a:lnTo>
                      <a:pt x="320243" y="437121"/>
                    </a:lnTo>
                    <a:lnTo>
                      <a:pt x="319900" y="459740"/>
                    </a:lnTo>
                    <a:lnTo>
                      <a:pt x="310388" y="498284"/>
                    </a:lnTo>
                    <a:lnTo>
                      <a:pt x="301332" y="536359"/>
                    </a:lnTo>
                    <a:lnTo>
                      <a:pt x="302374" y="557542"/>
                    </a:lnTo>
                    <a:lnTo>
                      <a:pt x="320802" y="551497"/>
                    </a:lnTo>
                    <a:lnTo>
                      <a:pt x="378345" y="504698"/>
                    </a:lnTo>
                    <a:lnTo>
                      <a:pt x="398106" y="496646"/>
                    </a:lnTo>
                    <a:lnTo>
                      <a:pt x="417931" y="504215"/>
                    </a:lnTo>
                    <a:lnTo>
                      <a:pt x="438658" y="509765"/>
                    </a:lnTo>
                    <a:lnTo>
                      <a:pt x="460184" y="513181"/>
                    </a:lnTo>
                    <a:lnTo>
                      <a:pt x="482371" y="514337"/>
                    </a:lnTo>
                    <a:lnTo>
                      <a:pt x="530250" y="508825"/>
                    </a:lnTo>
                    <a:lnTo>
                      <a:pt x="574192" y="493128"/>
                    </a:lnTo>
                    <a:lnTo>
                      <a:pt x="612965" y="468477"/>
                    </a:lnTo>
                    <a:lnTo>
                      <a:pt x="645299" y="436143"/>
                    </a:lnTo>
                    <a:lnTo>
                      <a:pt x="669950" y="397383"/>
                    </a:lnTo>
                    <a:lnTo>
                      <a:pt x="685660" y="353441"/>
                    </a:lnTo>
                    <a:lnTo>
                      <a:pt x="691172" y="305562"/>
                    </a:lnTo>
                    <a:close/>
                  </a:path>
                  <a:path w="1189354" h="1220470">
                    <a:moveTo>
                      <a:pt x="1040155" y="185851"/>
                    </a:moveTo>
                    <a:lnTo>
                      <a:pt x="1002665" y="133096"/>
                    </a:lnTo>
                    <a:lnTo>
                      <a:pt x="914374" y="71551"/>
                    </a:lnTo>
                    <a:lnTo>
                      <a:pt x="835126" y="17894"/>
                    </a:lnTo>
                    <a:lnTo>
                      <a:pt x="779830" y="0"/>
                    </a:lnTo>
                    <a:lnTo>
                      <a:pt x="722503" y="17894"/>
                    </a:lnTo>
                    <a:lnTo>
                      <a:pt x="637171" y="71551"/>
                    </a:lnTo>
                    <a:lnTo>
                      <a:pt x="682485" y="115912"/>
                    </a:lnTo>
                    <a:lnTo>
                      <a:pt x="715302" y="158813"/>
                    </a:lnTo>
                    <a:lnTo>
                      <a:pt x="737527" y="200012"/>
                    </a:lnTo>
                    <a:lnTo>
                      <a:pt x="751039" y="239280"/>
                    </a:lnTo>
                    <a:lnTo>
                      <a:pt x="757758" y="276339"/>
                    </a:lnTo>
                    <a:lnTo>
                      <a:pt x="759574" y="310946"/>
                    </a:lnTo>
                    <a:lnTo>
                      <a:pt x="758342" y="351536"/>
                    </a:lnTo>
                    <a:lnTo>
                      <a:pt x="749681" y="385876"/>
                    </a:lnTo>
                    <a:lnTo>
                      <a:pt x="726160" y="432701"/>
                    </a:lnTo>
                    <a:lnTo>
                      <a:pt x="680377" y="510743"/>
                    </a:lnTo>
                    <a:lnTo>
                      <a:pt x="698842" y="529082"/>
                    </a:lnTo>
                    <a:lnTo>
                      <a:pt x="720090" y="535940"/>
                    </a:lnTo>
                    <a:lnTo>
                      <a:pt x="757720" y="532003"/>
                    </a:lnTo>
                    <a:lnTo>
                      <a:pt x="825309" y="517931"/>
                    </a:lnTo>
                    <a:lnTo>
                      <a:pt x="955776" y="618464"/>
                    </a:lnTo>
                    <a:lnTo>
                      <a:pt x="943571" y="453148"/>
                    </a:lnTo>
                    <a:lnTo>
                      <a:pt x="991768" y="381139"/>
                    </a:lnTo>
                    <a:lnTo>
                      <a:pt x="1034097" y="258864"/>
                    </a:lnTo>
                    <a:lnTo>
                      <a:pt x="1040155" y="185851"/>
                    </a:lnTo>
                    <a:close/>
                  </a:path>
                  <a:path w="1189354" h="1220470">
                    <a:moveTo>
                      <a:pt x="1080770" y="803757"/>
                    </a:moveTo>
                    <a:lnTo>
                      <a:pt x="1073785" y="760387"/>
                    </a:lnTo>
                    <a:lnTo>
                      <a:pt x="1054303" y="722718"/>
                    </a:lnTo>
                    <a:lnTo>
                      <a:pt x="1024597" y="693026"/>
                    </a:lnTo>
                    <a:lnTo>
                      <a:pt x="986942" y="673544"/>
                    </a:lnTo>
                    <a:lnTo>
                      <a:pt x="943571" y="666546"/>
                    </a:lnTo>
                    <a:lnTo>
                      <a:pt x="900214" y="673544"/>
                    </a:lnTo>
                    <a:lnTo>
                      <a:pt x="862545" y="693026"/>
                    </a:lnTo>
                    <a:lnTo>
                      <a:pt x="832853" y="722718"/>
                    </a:lnTo>
                    <a:lnTo>
                      <a:pt x="813371" y="760387"/>
                    </a:lnTo>
                    <a:lnTo>
                      <a:pt x="806373" y="803757"/>
                    </a:lnTo>
                    <a:lnTo>
                      <a:pt x="813371" y="847128"/>
                    </a:lnTo>
                    <a:lnTo>
                      <a:pt x="832853" y="884783"/>
                    </a:lnTo>
                    <a:lnTo>
                      <a:pt x="862545" y="914488"/>
                    </a:lnTo>
                    <a:lnTo>
                      <a:pt x="900214" y="933958"/>
                    </a:lnTo>
                    <a:lnTo>
                      <a:pt x="943571" y="940955"/>
                    </a:lnTo>
                    <a:lnTo>
                      <a:pt x="986942" y="933958"/>
                    </a:lnTo>
                    <a:lnTo>
                      <a:pt x="1024597" y="914488"/>
                    </a:lnTo>
                    <a:lnTo>
                      <a:pt x="1054303" y="884783"/>
                    </a:lnTo>
                    <a:lnTo>
                      <a:pt x="1073785" y="847128"/>
                    </a:lnTo>
                    <a:lnTo>
                      <a:pt x="1080770" y="803757"/>
                    </a:lnTo>
                    <a:close/>
                  </a:path>
                  <a:path w="1189354" h="1220470">
                    <a:moveTo>
                      <a:pt x="1189062" y="1138301"/>
                    </a:moveTo>
                    <a:lnTo>
                      <a:pt x="1170940" y="1084135"/>
                    </a:lnTo>
                    <a:lnTo>
                      <a:pt x="1148372" y="1048956"/>
                    </a:lnTo>
                    <a:lnTo>
                      <a:pt x="1112685" y="1010056"/>
                    </a:lnTo>
                    <a:lnTo>
                      <a:pt x="1063104" y="975372"/>
                    </a:lnTo>
                    <a:lnTo>
                      <a:pt x="1012952" y="950493"/>
                    </a:lnTo>
                    <a:lnTo>
                      <a:pt x="975575" y="940955"/>
                    </a:lnTo>
                    <a:lnTo>
                      <a:pt x="945451" y="942924"/>
                    </a:lnTo>
                    <a:lnTo>
                      <a:pt x="888580" y="951585"/>
                    </a:lnTo>
                    <a:lnTo>
                      <a:pt x="762050" y="982967"/>
                    </a:lnTo>
                    <a:lnTo>
                      <a:pt x="703770" y="1013396"/>
                    </a:lnTo>
                    <a:lnTo>
                      <a:pt x="686003" y="1063409"/>
                    </a:lnTo>
                    <a:lnTo>
                      <a:pt x="691172" y="1151547"/>
                    </a:lnTo>
                    <a:lnTo>
                      <a:pt x="746074" y="1197000"/>
                    </a:lnTo>
                    <a:lnTo>
                      <a:pt x="792873" y="1218145"/>
                    </a:lnTo>
                    <a:lnTo>
                      <a:pt x="857224" y="1220393"/>
                    </a:lnTo>
                    <a:lnTo>
                      <a:pt x="964768" y="1209141"/>
                    </a:lnTo>
                    <a:lnTo>
                      <a:pt x="1065657" y="1200315"/>
                    </a:lnTo>
                    <a:lnTo>
                      <a:pt x="1121029" y="1192504"/>
                    </a:lnTo>
                    <a:lnTo>
                      <a:pt x="1150480" y="1181303"/>
                    </a:lnTo>
                    <a:lnTo>
                      <a:pt x="1173568" y="1162329"/>
                    </a:lnTo>
                    <a:lnTo>
                      <a:pt x="1189062" y="1138301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31"/>
              <p:cNvSpPr/>
              <p:nvPr/>
            </p:nvSpPr>
            <p:spPr>
              <a:xfrm>
                <a:off x="5419760" y="5041025"/>
                <a:ext cx="1185545" cy="1184910"/>
              </a:xfrm>
              <a:custGeom>
                <a:avLst/>
                <a:gdLst/>
                <a:ahLst/>
                <a:cxnLst/>
                <a:rect l="l" t="t" r="r" b="b"/>
                <a:pathLst>
                  <a:path w="1185545" h="1184910">
                    <a:moveTo>
                      <a:pt x="1185532" y="1121773"/>
                    </a:moveTo>
                    <a:lnTo>
                      <a:pt x="1148553" y="1156512"/>
                    </a:lnTo>
                    <a:lnTo>
                      <a:pt x="1107528" y="1168772"/>
                    </a:lnTo>
                    <a:lnTo>
                      <a:pt x="1056103" y="1177575"/>
                    </a:lnTo>
                    <a:lnTo>
                      <a:pt x="997742" y="1182885"/>
                    </a:lnTo>
                    <a:lnTo>
                      <a:pt x="935913" y="1184663"/>
                    </a:lnTo>
                    <a:lnTo>
                      <a:pt x="874084" y="1182885"/>
                    </a:lnTo>
                    <a:lnTo>
                      <a:pt x="815724" y="1177575"/>
                    </a:lnTo>
                    <a:lnTo>
                      <a:pt x="764298" y="1168772"/>
                    </a:lnTo>
                    <a:lnTo>
                      <a:pt x="723274" y="1156512"/>
                    </a:lnTo>
                    <a:lnTo>
                      <a:pt x="686295" y="1121773"/>
                    </a:lnTo>
                    <a:lnTo>
                      <a:pt x="691366" y="1081407"/>
                    </a:lnTo>
                    <a:lnTo>
                      <a:pt x="705911" y="1043810"/>
                    </a:lnTo>
                    <a:lnTo>
                      <a:pt x="728926" y="1009788"/>
                    </a:lnTo>
                    <a:lnTo>
                      <a:pt x="759407" y="980145"/>
                    </a:lnTo>
                    <a:lnTo>
                      <a:pt x="796350" y="955688"/>
                    </a:lnTo>
                    <a:lnTo>
                      <a:pt x="838751" y="937221"/>
                    </a:lnTo>
                    <a:lnTo>
                      <a:pt x="885607" y="925550"/>
                    </a:lnTo>
                    <a:lnTo>
                      <a:pt x="935913" y="921481"/>
                    </a:lnTo>
                    <a:lnTo>
                      <a:pt x="986220" y="925550"/>
                    </a:lnTo>
                    <a:lnTo>
                      <a:pt x="1033075" y="937221"/>
                    </a:lnTo>
                    <a:lnTo>
                      <a:pt x="1075477" y="955688"/>
                    </a:lnTo>
                    <a:lnTo>
                      <a:pt x="1112419" y="980145"/>
                    </a:lnTo>
                    <a:lnTo>
                      <a:pt x="1142900" y="1009788"/>
                    </a:lnTo>
                    <a:lnTo>
                      <a:pt x="1165915" y="1043810"/>
                    </a:lnTo>
                    <a:lnTo>
                      <a:pt x="1180460" y="1081407"/>
                    </a:lnTo>
                    <a:lnTo>
                      <a:pt x="1185532" y="1121773"/>
                    </a:lnTo>
                    <a:close/>
                  </a:path>
                  <a:path w="1185545" h="1184910">
                    <a:moveTo>
                      <a:pt x="1073099" y="784283"/>
                    </a:moveTo>
                    <a:lnTo>
                      <a:pt x="1066104" y="740921"/>
                    </a:lnTo>
                    <a:lnTo>
                      <a:pt x="1046626" y="703262"/>
                    </a:lnTo>
                    <a:lnTo>
                      <a:pt x="1016926" y="673565"/>
                    </a:lnTo>
                    <a:lnTo>
                      <a:pt x="979264" y="654091"/>
                    </a:lnTo>
                    <a:lnTo>
                      <a:pt x="935901" y="647097"/>
                    </a:lnTo>
                    <a:lnTo>
                      <a:pt x="892538" y="654097"/>
                    </a:lnTo>
                    <a:lnTo>
                      <a:pt x="854879" y="673575"/>
                    </a:lnTo>
                    <a:lnTo>
                      <a:pt x="825183" y="703274"/>
                    </a:lnTo>
                    <a:lnTo>
                      <a:pt x="805709" y="740933"/>
                    </a:lnTo>
                    <a:lnTo>
                      <a:pt x="798715" y="784296"/>
                    </a:lnTo>
                    <a:lnTo>
                      <a:pt x="805715" y="827658"/>
                    </a:lnTo>
                    <a:lnTo>
                      <a:pt x="825193" y="865317"/>
                    </a:lnTo>
                    <a:lnTo>
                      <a:pt x="854891" y="895013"/>
                    </a:lnTo>
                    <a:lnTo>
                      <a:pt x="892551" y="914487"/>
                    </a:lnTo>
                    <a:lnTo>
                      <a:pt x="935913" y="921481"/>
                    </a:lnTo>
                    <a:lnTo>
                      <a:pt x="979277" y="914487"/>
                    </a:lnTo>
                    <a:lnTo>
                      <a:pt x="1016938" y="895012"/>
                    </a:lnTo>
                    <a:lnTo>
                      <a:pt x="1046636" y="865314"/>
                    </a:lnTo>
                    <a:lnTo>
                      <a:pt x="1066110" y="827651"/>
                    </a:lnTo>
                    <a:lnTo>
                      <a:pt x="1073099" y="784283"/>
                    </a:lnTo>
                    <a:close/>
                  </a:path>
                  <a:path w="1185545" h="1184910">
                    <a:moveTo>
                      <a:pt x="0" y="1108603"/>
                    </a:moveTo>
                    <a:lnTo>
                      <a:pt x="36979" y="1143342"/>
                    </a:lnTo>
                    <a:lnTo>
                      <a:pt x="78003" y="1155602"/>
                    </a:lnTo>
                    <a:lnTo>
                      <a:pt x="129428" y="1164406"/>
                    </a:lnTo>
                    <a:lnTo>
                      <a:pt x="187789" y="1169715"/>
                    </a:lnTo>
                    <a:lnTo>
                      <a:pt x="249618" y="1171493"/>
                    </a:lnTo>
                    <a:lnTo>
                      <a:pt x="311447" y="1169715"/>
                    </a:lnTo>
                    <a:lnTo>
                      <a:pt x="369808" y="1164406"/>
                    </a:lnTo>
                    <a:lnTo>
                      <a:pt x="421233" y="1155602"/>
                    </a:lnTo>
                    <a:lnTo>
                      <a:pt x="462257" y="1143342"/>
                    </a:lnTo>
                    <a:lnTo>
                      <a:pt x="499236" y="1108603"/>
                    </a:lnTo>
                    <a:lnTo>
                      <a:pt x="494165" y="1068237"/>
                    </a:lnTo>
                    <a:lnTo>
                      <a:pt x="479620" y="1030641"/>
                    </a:lnTo>
                    <a:lnTo>
                      <a:pt x="456605" y="996618"/>
                    </a:lnTo>
                    <a:lnTo>
                      <a:pt x="426124" y="966975"/>
                    </a:lnTo>
                    <a:lnTo>
                      <a:pt x="389181" y="942518"/>
                    </a:lnTo>
                    <a:lnTo>
                      <a:pt x="346780" y="924051"/>
                    </a:lnTo>
                    <a:lnTo>
                      <a:pt x="299924" y="912380"/>
                    </a:lnTo>
                    <a:lnTo>
                      <a:pt x="249618" y="908311"/>
                    </a:lnTo>
                    <a:lnTo>
                      <a:pt x="199312" y="912380"/>
                    </a:lnTo>
                    <a:lnTo>
                      <a:pt x="152456" y="924051"/>
                    </a:lnTo>
                    <a:lnTo>
                      <a:pt x="110055" y="942518"/>
                    </a:lnTo>
                    <a:lnTo>
                      <a:pt x="73112" y="966975"/>
                    </a:lnTo>
                    <a:lnTo>
                      <a:pt x="42631" y="996618"/>
                    </a:lnTo>
                    <a:lnTo>
                      <a:pt x="19616" y="1030641"/>
                    </a:lnTo>
                    <a:lnTo>
                      <a:pt x="5071" y="1068237"/>
                    </a:lnTo>
                    <a:lnTo>
                      <a:pt x="0" y="1108603"/>
                    </a:lnTo>
                    <a:close/>
                  </a:path>
                  <a:path w="1185545" h="1184910">
                    <a:moveTo>
                      <a:pt x="386816" y="771113"/>
                    </a:moveTo>
                    <a:lnTo>
                      <a:pt x="379815" y="727751"/>
                    </a:lnTo>
                    <a:lnTo>
                      <a:pt x="360334" y="690092"/>
                    </a:lnTo>
                    <a:lnTo>
                      <a:pt x="330632" y="660396"/>
                    </a:lnTo>
                    <a:lnTo>
                      <a:pt x="292969" y="640921"/>
                    </a:lnTo>
                    <a:lnTo>
                      <a:pt x="249605" y="633928"/>
                    </a:lnTo>
                    <a:lnTo>
                      <a:pt x="206243" y="640922"/>
                    </a:lnTo>
                    <a:lnTo>
                      <a:pt x="168584" y="660400"/>
                    </a:lnTo>
                    <a:lnTo>
                      <a:pt x="138888" y="690100"/>
                    </a:lnTo>
                    <a:lnTo>
                      <a:pt x="119413" y="727762"/>
                    </a:lnTo>
                    <a:lnTo>
                      <a:pt x="112420" y="771126"/>
                    </a:lnTo>
                    <a:lnTo>
                      <a:pt x="119420" y="814488"/>
                    </a:lnTo>
                    <a:lnTo>
                      <a:pt x="138898" y="852147"/>
                    </a:lnTo>
                    <a:lnTo>
                      <a:pt x="168596" y="881843"/>
                    </a:lnTo>
                    <a:lnTo>
                      <a:pt x="206256" y="901317"/>
                    </a:lnTo>
                    <a:lnTo>
                      <a:pt x="249618" y="908311"/>
                    </a:lnTo>
                    <a:lnTo>
                      <a:pt x="292982" y="901316"/>
                    </a:lnTo>
                    <a:lnTo>
                      <a:pt x="330644" y="881839"/>
                    </a:lnTo>
                    <a:lnTo>
                      <a:pt x="360344" y="852139"/>
                    </a:lnTo>
                    <a:lnTo>
                      <a:pt x="379821" y="814477"/>
                    </a:lnTo>
                    <a:lnTo>
                      <a:pt x="386816" y="771113"/>
                    </a:lnTo>
                    <a:close/>
                  </a:path>
                  <a:path w="1185545" h="1184910">
                    <a:moveTo>
                      <a:pt x="1006551" y="320250"/>
                    </a:moveTo>
                    <a:lnTo>
                      <a:pt x="1015731" y="276328"/>
                    </a:lnTo>
                    <a:lnTo>
                      <a:pt x="1016929" y="232723"/>
                    </a:lnTo>
                    <a:lnTo>
                      <a:pt x="1010613" y="190313"/>
                    </a:lnTo>
                    <a:lnTo>
                      <a:pt x="997250" y="149973"/>
                    </a:lnTo>
                    <a:lnTo>
                      <a:pt x="977308" y="112580"/>
                    </a:lnTo>
                    <a:lnTo>
                      <a:pt x="951252" y="79009"/>
                    </a:lnTo>
                    <a:lnTo>
                      <a:pt x="919551" y="50136"/>
                    </a:lnTo>
                    <a:lnTo>
                      <a:pt x="882672" y="26837"/>
                    </a:lnTo>
                    <a:lnTo>
                      <a:pt x="841082" y="9989"/>
                    </a:lnTo>
                    <a:lnTo>
                      <a:pt x="795195" y="631"/>
                    </a:lnTo>
                    <a:lnTo>
                      <a:pt x="748968" y="0"/>
                    </a:lnTo>
                    <a:lnTo>
                      <a:pt x="703601" y="7887"/>
                    </a:lnTo>
                    <a:lnTo>
                      <a:pt x="660296" y="24084"/>
                    </a:lnTo>
                    <a:lnTo>
                      <a:pt x="620255" y="48381"/>
                    </a:lnTo>
                    <a:lnTo>
                      <a:pt x="659585" y="77556"/>
                    </a:lnTo>
                    <a:lnTo>
                      <a:pt x="692174" y="112257"/>
                    </a:lnTo>
                    <a:lnTo>
                      <a:pt x="717766" y="151430"/>
                    </a:lnTo>
                    <a:lnTo>
                      <a:pt x="736108" y="194023"/>
                    </a:lnTo>
                    <a:lnTo>
                      <a:pt x="746947" y="238981"/>
                    </a:lnTo>
                    <a:lnTo>
                      <a:pt x="750027" y="285252"/>
                    </a:lnTo>
                    <a:lnTo>
                      <a:pt x="745096" y="331782"/>
                    </a:lnTo>
                    <a:lnTo>
                      <a:pt x="731900" y="377518"/>
                    </a:lnTo>
                    <a:lnTo>
                      <a:pt x="710183" y="421406"/>
                    </a:lnTo>
                    <a:lnTo>
                      <a:pt x="683939" y="457220"/>
                    </a:lnTo>
                    <a:lnTo>
                      <a:pt x="666978" y="475051"/>
                    </a:lnTo>
                    <a:lnTo>
                      <a:pt x="704960" y="488696"/>
                    </a:lnTo>
                    <a:lnTo>
                      <a:pt x="744404" y="495842"/>
                    </a:lnTo>
                    <a:lnTo>
                      <a:pt x="784486" y="496409"/>
                    </a:lnTo>
                    <a:lnTo>
                      <a:pt x="824382" y="490316"/>
                    </a:lnTo>
                    <a:lnTo>
                      <a:pt x="949744" y="587280"/>
                    </a:lnTo>
                    <a:lnTo>
                      <a:pt x="938771" y="429165"/>
                    </a:lnTo>
                    <a:lnTo>
                      <a:pt x="960991" y="405470"/>
                    </a:lnTo>
                    <a:lnTo>
                      <a:pt x="979843" y="379180"/>
                    </a:lnTo>
                    <a:lnTo>
                      <a:pt x="995103" y="350654"/>
                    </a:lnTo>
                    <a:lnTo>
                      <a:pt x="1006551" y="320250"/>
                    </a:lnTo>
                    <a:close/>
                  </a:path>
                  <a:path w="1185545" h="1184910">
                    <a:moveTo>
                      <a:pt x="694461" y="244520"/>
                    </a:moveTo>
                    <a:lnTo>
                      <a:pt x="680719" y="196043"/>
                    </a:lnTo>
                    <a:lnTo>
                      <a:pt x="657118" y="153332"/>
                    </a:lnTo>
                    <a:lnTo>
                      <a:pt x="625162" y="117471"/>
                    </a:lnTo>
                    <a:lnTo>
                      <a:pt x="586356" y="89541"/>
                    </a:lnTo>
                    <a:lnTo>
                      <a:pt x="542204" y="70625"/>
                    </a:lnTo>
                    <a:lnTo>
                      <a:pt x="494209" y="61807"/>
                    </a:lnTo>
                    <a:lnTo>
                      <a:pt x="443877" y="64167"/>
                    </a:lnTo>
                    <a:lnTo>
                      <a:pt x="395400" y="77910"/>
                    </a:lnTo>
                    <a:lnTo>
                      <a:pt x="352689" y="101511"/>
                    </a:lnTo>
                    <a:lnTo>
                      <a:pt x="316828" y="133466"/>
                    </a:lnTo>
                    <a:lnTo>
                      <a:pt x="288898" y="172272"/>
                    </a:lnTo>
                    <a:lnTo>
                      <a:pt x="269983" y="216425"/>
                    </a:lnTo>
                    <a:lnTo>
                      <a:pt x="261164" y="264419"/>
                    </a:lnTo>
                    <a:lnTo>
                      <a:pt x="263524" y="314751"/>
                    </a:lnTo>
                    <a:lnTo>
                      <a:pt x="269981" y="342668"/>
                    </a:lnTo>
                    <a:lnTo>
                      <a:pt x="279988" y="369387"/>
                    </a:lnTo>
                    <a:lnTo>
                      <a:pt x="293394" y="394572"/>
                    </a:lnTo>
                    <a:lnTo>
                      <a:pt x="310045" y="417888"/>
                    </a:lnTo>
                    <a:lnTo>
                      <a:pt x="282308" y="554133"/>
                    </a:lnTo>
                    <a:lnTo>
                      <a:pt x="402488" y="484233"/>
                    </a:lnTo>
                    <a:lnTo>
                      <a:pt x="451308" y="496464"/>
                    </a:lnTo>
                    <a:lnTo>
                      <a:pt x="500042" y="497287"/>
                    </a:lnTo>
                    <a:lnTo>
                      <a:pt x="547006" y="487466"/>
                    </a:lnTo>
                    <a:lnTo>
                      <a:pt x="590511" y="467763"/>
                    </a:lnTo>
                    <a:lnTo>
                      <a:pt x="628872" y="438943"/>
                    </a:lnTo>
                    <a:lnTo>
                      <a:pt x="660401" y="401769"/>
                    </a:lnTo>
                    <a:lnTo>
                      <a:pt x="683412" y="357004"/>
                    </a:lnTo>
                    <a:lnTo>
                      <a:pt x="696352" y="301491"/>
                    </a:lnTo>
                    <a:lnTo>
                      <a:pt x="697280" y="273002"/>
                    </a:lnTo>
                    <a:lnTo>
                      <a:pt x="694461" y="244520"/>
                    </a:lnTo>
                    <a:close/>
                  </a:path>
                </a:pathLst>
              </a:custGeom>
              <a:ln w="39522">
                <a:solidFill>
                  <a:srgbClr val="FF62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303557" y="367083"/>
            <a:ext cx="9590405" cy="1013460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749935" marR="5080" indent="-737870">
              <a:lnSpc>
                <a:spcPts val="3700"/>
              </a:lnSpc>
              <a:spcBef>
                <a:spcPts val="540"/>
              </a:spcBef>
            </a:pPr>
            <a:r>
              <a:rPr sz="3400" dirty="0">
                <a:latin typeface="Arial"/>
                <a:cs typeface="Arial"/>
              </a:rPr>
              <a:t>If </a:t>
            </a:r>
            <a:r>
              <a:rPr sz="3400" spc="-5" dirty="0">
                <a:latin typeface="Arial"/>
                <a:cs typeface="Arial"/>
              </a:rPr>
              <a:t>you </a:t>
            </a:r>
            <a:r>
              <a:rPr sz="3400" dirty="0">
                <a:latin typeface="Arial"/>
                <a:cs typeface="Arial"/>
              </a:rPr>
              <a:t>don’t want </a:t>
            </a:r>
            <a:r>
              <a:rPr sz="3400" spc="-5" dirty="0">
                <a:latin typeface="Arial"/>
                <a:cs typeface="Arial"/>
              </a:rPr>
              <a:t>to </a:t>
            </a:r>
            <a:r>
              <a:rPr sz="3400" dirty="0">
                <a:latin typeface="Arial"/>
                <a:cs typeface="Arial"/>
              </a:rPr>
              <a:t>watch online </a:t>
            </a:r>
            <a:r>
              <a:rPr sz="3400" spc="-25" dirty="0">
                <a:latin typeface="Arial"/>
                <a:cs typeface="Arial"/>
              </a:rPr>
              <a:t>pornography, </a:t>
            </a:r>
            <a:r>
              <a:rPr sz="3400" spc="-935" dirty="0">
                <a:latin typeface="Arial"/>
                <a:cs typeface="Arial"/>
              </a:rPr>
              <a:t> </a:t>
            </a:r>
            <a:r>
              <a:rPr sz="3400" spc="-5" dirty="0">
                <a:latin typeface="Arial"/>
                <a:cs typeface="Arial"/>
              </a:rPr>
              <a:t>there are</a:t>
            </a:r>
            <a:r>
              <a:rPr sz="3400" spc="-10" dirty="0">
                <a:latin typeface="Arial"/>
                <a:cs typeface="Arial"/>
              </a:rPr>
              <a:t> </a:t>
            </a:r>
            <a:r>
              <a:rPr sz="3400" spc="-5" dirty="0">
                <a:latin typeface="Arial"/>
                <a:cs typeface="Arial"/>
              </a:rPr>
              <a:t>many</a:t>
            </a:r>
            <a:r>
              <a:rPr sz="3400" spc="-10" dirty="0">
                <a:latin typeface="Arial"/>
                <a:cs typeface="Arial"/>
              </a:rPr>
              <a:t> </a:t>
            </a:r>
            <a:r>
              <a:rPr sz="3400" spc="-5" dirty="0">
                <a:latin typeface="Arial"/>
                <a:cs typeface="Arial"/>
              </a:rPr>
              <a:t>steps</a:t>
            </a:r>
            <a:r>
              <a:rPr sz="3400" spc="-10" dirty="0">
                <a:latin typeface="Arial"/>
                <a:cs typeface="Arial"/>
              </a:rPr>
              <a:t> </a:t>
            </a:r>
            <a:r>
              <a:rPr sz="3400" spc="-5" dirty="0">
                <a:latin typeface="Arial"/>
                <a:cs typeface="Arial"/>
              </a:rPr>
              <a:t>that you</a:t>
            </a:r>
            <a:r>
              <a:rPr sz="3400" spc="-10" dirty="0">
                <a:latin typeface="Arial"/>
                <a:cs typeface="Arial"/>
              </a:rPr>
              <a:t> </a:t>
            </a:r>
            <a:r>
              <a:rPr sz="3400" spc="-5" dirty="0">
                <a:latin typeface="Arial"/>
                <a:cs typeface="Arial"/>
              </a:rPr>
              <a:t>can</a:t>
            </a:r>
            <a:r>
              <a:rPr sz="3400" spc="-10" dirty="0">
                <a:latin typeface="Arial"/>
                <a:cs typeface="Arial"/>
              </a:rPr>
              <a:t> </a:t>
            </a:r>
            <a:r>
              <a:rPr sz="3400" spc="-5" dirty="0">
                <a:latin typeface="Arial"/>
                <a:cs typeface="Arial"/>
              </a:rPr>
              <a:t>take.</a:t>
            </a:r>
            <a:endParaRPr sz="3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012677" y="1641005"/>
            <a:ext cx="2070735" cy="779145"/>
          </a:xfrm>
          <a:prstGeom prst="rect">
            <a:avLst/>
          </a:prstGeom>
          <a:solidFill>
            <a:srgbClr val="171747"/>
          </a:solidFill>
        </p:spPr>
        <p:txBody>
          <a:bodyPr vert="horz" wrap="square" lIns="0" tIns="137795" rIns="0" bIns="0" rtlCol="0">
            <a:spAutoFit/>
          </a:bodyPr>
          <a:lstStyle/>
          <a:p>
            <a:pPr marL="253365">
              <a:lnSpc>
                <a:spcPct val="100000"/>
              </a:lnSpc>
              <a:spcBef>
                <a:spcPts val="1085"/>
              </a:spcBef>
            </a:pPr>
            <a:r>
              <a:rPr sz="2950" b="1" spc="-65" dirty="0">
                <a:solidFill>
                  <a:srgbClr val="FFFFFF"/>
                </a:solidFill>
                <a:latin typeface="Arial"/>
                <a:cs typeface="Arial"/>
              </a:rPr>
              <a:t>You</a:t>
            </a:r>
            <a:r>
              <a:rPr sz="295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50" b="1" dirty="0">
                <a:solidFill>
                  <a:srgbClr val="FFFFFF"/>
                </a:solidFill>
                <a:latin typeface="Arial"/>
                <a:cs typeface="Arial"/>
              </a:rPr>
              <a:t>can:</a:t>
            </a:r>
            <a:endParaRPr sz="2950">
              <a:latin typeface="Arial"/>
              <a:cs typeface="Arial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19043BE-60DA-1147-BD4B-1E9FA3FA865C}"/>
              </a:ext>
            </a:extLst>
          </p:cNvPr>
          <p:cNvGrpSpPr/>
          <p:nvPr/>
        </p:nvGrpSpPr>
        <p:grpSpPr>
          <a:xfrm>
            <a:off x="7115073" y="4742103"/>
            <a:ext cx="4648213" cy="1800973"/>
            <a:chOff x="7115073" y="4742103"/>
            <a:chExt cx="4648213" cy="1800973"/>
          </a:xfrm>
        </p:grpSpPr>
        <p:sp>
          <p:nvSpPr>
            <p:cNvPr id="2" name="object 2"/>
            <p:cNvSpPr/>
            <p:nvPr/>
          </p:nvSpPr>
          <p:spPr>
            <a:xfrm>
              <a:off x="7246835" y="4871948"/>
              <a:ext cx="4115435" cy="1331595"/>
            </a:xfrm>
            <a:custGeom>
              <a:avLst/>
              <a:gdLst/>
              <a:ahLst/>
              <a:cxnLst/>
              <a:rect l="l" t="t" r="r" b="b"/>
              <a:pathLst>
                <a:path w="4115434" h="1331595">
                  <a:moveTo>
                    <a:pt x="4115231" y="0"/>
                  </a:moveTo>
                  <a:lnTo>
                    <a:pt x="0" y="0"/>
                  </a:lnTo>
                  <a:lnTo>
                    <a:pt x="0" y="1331391"/>
                  </a:lnTo>
                  <a:lnTo>
                    <a:pt x="4115231" y="1331391"/>
                  </a:lnTo>
                  <a:lnTo>
                    <a:pt x="4115231" y="0"/>
                  </a:lnTo>
                  <a:close/>
                </a:path>
              </a:pathLst>
            </a:custGeom>
            <a:solidFill>
              <a:srgbClr val="FFE8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115073" y="4742103"/>
              <a:ext cx="4115435" cy="1331595"/>
            </a:xfrm>
            <a:custGeom>
              <a:avLst/>
              <a:gdLst/>
              <a:ahLst/>
              <a:cxnLst/>
              <a:rect l="l" t="t" r="r" b="b"/>
              <a:pathLst>
                <a:path w="4115434" h="1331595">
                  <a:moveTo>
                    <a:pt x="0" y="1331391"/>
                  </a:moveTo>
                  <a:lnTo>
                    <a:pt x="4115231" y="1331391"/>
                  </a:lnTo>
                  <a:lnTo>
                    <a:pt x="4115231" y="0"/>
                  </a:lnTo>
                  <a:lnTo>
                    <a:pt x="0" y="0"/>
                  </a:lnTo>
                  <a:lnTo>
                    <a:pt x="0" y="1331391"/>
                  </a:lnTo>
                  <a:close/>
                </a:path>
              </a:pathLst>
            </a:custGeom>
            <a:ln w="635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 txBox="1"/>
            <p:nvPr/>
          </p:nvSpPr>
          <p:spPr>
            <a:xfrm>
              <a:off x="7536226" y="4922870"/>
              <a:ext cx="3224530" cy="970280"/>
            </a:xfrm>
            <a:prstGeom prst="rect">
              <a:avLst/>
            </a:prstGeom>
          </p:spPr>
          <p:txBody>
            <a:bodyPr vert="horz" wrap="square" lIns="0" tIns="48260" rIns="0" bIns="0" rtlCol="0">
              <a:spAutoFit/>
            </a:bodyPr>
            <a:lstStyle/>
            <a:p>
              <a:pPr marL="12065" marR="5080" indent="-3175" algn="ctr">
                <a:lnSpc>
                  <a:spcPts val="2400"/>
                </a:lnSpc>
                <a:spcBef>
                  <a:spcPts val="380"/>
                </a:spcBef>
              </a:pP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Unfollow any accounts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 that</a:t>
              </a:r>
              <a:r>
                <a:rPr sz="2200" b="1" spc="-2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are</a:t>
              </a:r>
              <a:r>
                <a:rPr sz="2200" b="1" spc="-3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posting</a:t>
              </a:r>
              <a:r>
                <a:rPr sz="2200" b="1" spc="-2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nude</a:t>
              </a:r>
              <a:r>
                <a:rPr sz="2200" b="1" spc="-2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or </a:t>
              </a:r>
              <a:r>
                <a:rPr sz="2200" b="1" spc="-59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semi-nude</a:t>
              </a:r>
              <a:r>
                <a:rPr sz="2200" b="1" spc="-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images</a:t>
              </a:r>
              <a:endParaRPr sz="2200" dirty="0">
                <a:latin typeface="Arial"/>
                <a:cs typeface="Arial"/>
              </a:endParaRPr>
            </a:p>
          </p:txBody>
        </p:sp>
        <p:grpSp>
          <p:nvGrpSpPr>
            <p:cNvPr id="17" name="object 17"/>
            <p:cNvGrpSpPr/>
            <p:nvPr/>
          </p:nvGrpSpPr>
          <p:grpSpPr>
            <a:xfrm>
              <a:off x="10506621" y="5667411"/>
              <a:ext cx="1256665" cy="875665"/>
              <a:chOff x="10506621" y="5667411"/>
              <a:chExt cx="1256665" cy="875665"/>
            </a:xfrm>
          </p:grpSpPr>
          <p:sp>
            <p:nvSpPr>
              <p:cNvPr id="18" name="object 18"/>
              <p:cNvSpPr/>
              <p:nvPr/>
            </p:nvSpPr>
            <p:spPr>
              <a:xfrm>
                <a:off x="10518331" y="5694692"/>
                <a:ext cx="1233170" cy="817880"/>
              </a:xfrm>
              <a:custGeom>
                <a:avLst/>
                <a:gdLst/>
                <a:ahLst/>
                <a:cxnLst/>
                <a:rect l="l" t="t" r="r" b="b"/>
                <a:pathLst>
                  <a:path w="1233170" h="817879">
                    <a:moveTo>
                      <a:pt x="877455" y="67119"/>
                    </a:moveTo>
                    <a:lnTo>
                      <a:pt x="876858" y="36741"/>
                    </a:lnTo>
                    <a:lnTo>
                      <a:pt x="872705" y="19850"/>
                    </a:lnTo>
                    <a:lnTo>
                      <a:pt x="861441" y="10401"/>
                    </a:lnTo>
                    <a:lnTo>
                      <a:pt x="839482" y="2298"/>
                    </a:lnTo>
                    <a:lnTo>
                      <a:pt x="107061" y="2298"/>
                    </a:lnTo>
                    <a:lnTo>
                      <a:pt x="38760" y="0"/>
                    </a:lnTo>
                    <a:lnTo>
                      <a:pt x="6045" y="7670"/>
                    </a:lnTo>
                    <a:lnTo>
                      <a:pt x="0" y="32905"/>
                    </a:lnTo>
                    <a:lnTo>
                      <a:pt x="11658" y="83312"/>
                    </a:lnTo>
                    <a:lnTo>
                      <a:pt x="12331" y="196494"/>
                    </a:lnTo>
                    <a:lnTo>
                      <a:pt x="12420" y="296697"/>
                    </a:lnTo>
                    <a:lnTo>
                      <a:pt x="11658" y="389305"/>
                    </a:lnTo>
                    <a:lnTo>
                      <a:pt x="11798" y="450913"/>
                    </a:lnTo>
                    <a:lnTo>
                      <a:pt x="19532" y="483882"/>
                    </a:lnTo>
                    <a:lnTo>
                      <a:pt x="41783" y="499402"/>
                    </a:lnTo>
                    <a:lnTo>
                      <a:pt x="85458" y="508635"/>
                    </a:lnTo>
                    <a:lnTo>
                      <a:pt x="632663" y="508635"/>
                    </a:lnTo>
                    <a:lnTo>
                      <a:pt x="569658" y="326301"/>
                    </a:lnTo>
                    <a:lnTo>
                      <a:pt x="539064" y="232714"/>
                    </a:lnTo>
                    <a:lnTo>
                      <a:pt x="556171" y="189522"/>
                    </a:lnTo>
                    <a:lnTo>
                      <a:pt x="589457" y="146316"/>
                    </a:lnTo>
                    <a:lnTo>
                      <a:pt x="613359" y="145910"/>
                    </a:lnTo>
                    <a:lnTo>
                      <a:pt x="685457" y="144106"/>
                    </a:lnTo>
                    <a:lnTo>
                      <a:pt x="742238" y="145986"/>
                    </a:lnTo>
                    <a:lnTo>
                      <a:pt x="776605" y="205549"/>
                    </a:lnTo>
                    <a:lnTo>
                      <a:pt x="803656" y="290309"/>
                    </a:lnTo>
                    <a:lnTo>
                      <a:pt x="877455" y="290309"/>
                    </a:lnTo>
                    <a:lnTo>
                      <a:pt x="877455" y="67119"/>
                    </a:lnTo>
                    <a:close/>
                  </a:path>
                  <a:path w="1233170" h="817879">
                    <a:moveTo>
                      <a:pt x="1232738" y="627367"/>
                    </a:moveTo>
                    <a:lnTo>
                      <a:pt x="1215859" y="524319"/>
                    </a:lnTo>
                    <a:lnTo>
                      <a:pt x="1139367" y="353377"/>
                    </a:lnTo>
                    <a:lnTo>
                      <a:pt x="1082662" y="317322"/>
                    </a:lnTo>
                    <a:lnTo>
                      <a:pt x="1030465" y="301066"/>
                    </a:lnTo>
                    <a:lnTo>
                      <a:pt x="1019886" y="321081"/>
                    </a:lnTo>
                    <a:lnTo>
                      <a:pt x="1010653" y="365912"/>
                    </a:lnTo>
                    <a:lnTo>
                      <a:pt x="1008240" y="362813"/>
                    </a:lnTo>
                    <a:lnTo>
                      <a:pt x="999413" y="355244"/>
                    </a:lnTo>
                    <a:lnTo>
                      <a:pt x="981811" y="345821"/>
                    </a:lnTo>
                    <a:lnTo>
                      <a:pt x="953058" y="337121"/>
                    </a:lnTo>
                    <a:lnTo>
                      <a:pt x="926007" y="331978"/>
                    </a:lnTo>
                    <a:lnTo>
                      <a:pt x="912114" y="333260"/>
                    </a:lnTo>
                    <a:lnTo>
                      <a:pt x="906995" y="343674"/>
                    </a:lnTo>
                    <a:lnTo>
                      <a:pt x="906259" y="365912"/>
                    </a:lnTo>
                    <a:lnTo>
                      <a:pt x="887641" y="359498"/>
                    </a:lnTo>
                    <a:lnTo>
                      <a:pt x="867727" y="353402"/>
                    </a:lnTo>
                    <a:lnTo>
                      <a:pt x="843724" y="347065"/>
                    </a:lnTo>
                    <a:lnTo>
                      <a:pt x="824039" y="343522"/>
                    </a:lnTo>
                    <a:lnTo>
                      <a:pt x="812749" y="348957"/>
                    </a:lnTo>
                    <a:lnTo>
                      <a:pt x="805573" y="369316"/>
                    </a:lnTo>
                    <a:lnTo>
                      <a:pt x="798258" y="410565"/>
                    </a:lnTo>
                    <a:lnTo>
                      <a:pt x="713663" y="229120"/>
                    </a:lnTo>
                    <a:lnTo>
                      <a:pt x="681774" y="204825"/>
                    </a:lnTo>
                    <a:lnTo>
                      <a:pt x="629119" y="193738"/>
                    </a:lnTo>
                    <a:lnTo>
                      <a:pt x="615111" y="199859"/>
                    </a:lnTo>
                    <a:lnTo>
                      <a:pt x="607187" y="221513"/>
                    </a:lnTo>
                    <a:lnTo>
                      <a:pt x="600252" y="265112"/>
                    </a:lnTo>
                    <a:lnTo>
                      <a:pt x="751459" y="596303"/>
                    </a:lnTo>
                    <a:lnTo>
                      <a:pt x="743712" y="621499"/>
                    </a:lnTo>
                    <a:lnTo>
                      <a:pt x="697458" y="596303"/>
                    </a:lnTo>
                    <a:lnTo>
                      <a:pt x="688098" y="596252"/>
                    </a:lnTo>
                    <a:lnTo>
                      <a:pt x="665772" y="598551"/>
                    </a:lnTo>
                    <a:lnTo>
                      <a:pt x="639102" y="606933"/>
                    </a:lnTo>
                    <a:lnTo>
                      <a:pt x="616724" y="625106"/>
                    </a:lnTo>
                    <a:lnTo>
                      <a:pt x="603719" y="644461"/>
                    </a:lnTo>
                    <a:lnTo>
                      <a:pt x="599389" y="658418"/>
                    </a:lnTo>
                    <a:lnTo>
                      <a:pt x="603719" y="673709"/>
                    </a:lnTo>
                    <a:lnTo>
                      <a:pt x="651395" y="713892"/>
                    </a:lnTo>
                    <a:lnTo>
                      <a:pt x="730897" y="751789"/>
                    </a:lnTo>
                    <a:lnTo>
                      <a:pt x="818502" y="792048"/>
                    </a:lnTo>
                    <a:lnTo>
                      <a:pt x="877455" y="815924"/>
                    </a:lnTo>
                    <a:lnTo>
                      <a:pt x="920051" y="817638"/>
                    </a:lnTo>
                    <a:lnTo>
                      <a:pt x="975118" y="808050"/>
                    </a:lnTo>
                    <a:lnTo>
                      <a:pt x="1030859" y="793381"/>
                    </a:lnTo>
                    <a:lnTo>
                      <a:pt x="1075461" y="779907"/>
                    </a:lnTo>
                    <a:lnTo>
                      <a:pt x="1139583" y="740308"/>
                    </a:lnTo>
                    <a:lnTo>
                      <a:pt x="1169365" y="711060"/>
                    </a:lnTo>
                    <a:lnTo>
                      <a:pt x="1199654" y="679107"/>
                    </a:lnTo>
                    <a:lnTo>
                      <a:pt x="1223200" y="652386"/>
                    </a:lnTo>
                    <a:lnTo>
                      <a:pt x="1232738" y="627367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" name="object 19"/>
              <p:cNvSpPr/>
              <p:nvPr/>
            </p:nvSpPr>
            <p:spPr>
              <a:xfrm>
                <a:off x="11116916" y="5887915"/>
                <a:ext cx="621030" cy="629920"/>
              </a:xfrm>
              <a:custGeom>
                <a:avLst/>
                <a:gdLst/>
                <a:ahLst/>
                <a:cxnLst/>
                <a:rect l="l" t="t" r="r" b="b"/>
                <a:pathLst>
                  <a:path w="621029" h="629920">
                    <a:moveTo>
                      <a:pt x="602555" y="314166"/>
                    </a:moveTo>
                    <a:lnTo>
                      <a:pt x="523815" y="151606"/>
                    </a:lnTo>
                    <a:lnTo>
                      <a:pt x="509924" y="133151"/>
                    </a:lnTo>
                    <a:lnTo>
                      <a:pt x="490795" y="122078"/>
                    </a:lnTo>
                    <a:lnTo>
                      <a:pt x="468808" y="119102"/>
                    </a:lnTo>
                    <a:lnTo>
                      <a:pt x="446345" y="124936"/>
                    </a:lnTo>
                    <a:lnTo>
                      <a:pt x="433526" y="133151"/>
                    </a:lnTo>
                    <a:lnTo>
                      <a:pt x="423802" y="143986"/>
                    </a:lnTo>
                    <a:lnTo>
                      <a:pt x="417413" y="156725"/>
                    </a:lnTo>
                    <a:lnTo>
                      <a:pt x="414595" y="170656"/>
                    </a:lnTo>
                    <a:lnTo>
                      <a:pt x="413325" y="169386"/>
                    </a:lnTo>
                    <a:lnTo>
                      <a:pt x="399434" y="150931"/>
                    </a:lnTo>
                    <a:lnTo>
                      <a:pt x="380305" y="139858"/>
                    </a:lnTo>
                    <a:lnTo>
                      <a:pt x="358318" y="136882"/>
                    </a:lnTo>
                    <a:lnTo>
                      <a:pt x="335855" y="142716"/>
                    </a:lnTo>
                    <a:lnTo>
                      <a:pt x="323036" y="150931"/>
                    </a:lnTo>
                    <a:lnTo>
                      <a:pt x="313312" y="161766"/>
                    </a:lnTo>
                    <a:lnTo>
                      <a:pt x="306923" y="174505"/>
                    </a:lnTo>
                    <a:lnTo>
                      <a:pt x="304105" y="188436"/>
                    </a:lnTo>
                    <a:lnTo>
                      <a:pt x="304105" y="187166"/>
                    </a:lnTo>
                    <a:lnTo>
                      <a:pt x="290214" y="168711"/>
                    </a:lnTo>
                    <a:lnTo>
                      <a:pt x="271085" y="157638"/>
                    </a:lnTo>
                    <a:lnTo>
                      <a:pt x="249098" y="154662"/>
                    </a:lnTo>
                    <a:lnTo>
                      <a:pt x="226635" y="160496"/>
                    </a:lnTo>
                    <a:lnTo>
                      <a:pt x="213816" y="168711"/>
                    </a:lnTo>
                    <a:lnTo>
                      <a:pt x="204092" y="179546"/>
                    </a:lnTo>
                    <a:lnTo>
                      <a:pt x="197703" y="192285"/>
                    </a:lnTo>
                    <a:lnTo>
                      <a:pt x="194885" y="206216"/>
                    </a:lnTo>
                    <a:lnTo>
                      <a:pt x="109795" y="32226"/>
                    </a:lnTo>
                    <a:lnTo>
                      <a:pt x="76775" y="3016"/>
                    </a:lnTo>
                    <a:lnTo>
                      <a:pt x="54550" y="0"/>
                    </a:lnTo>
                    <a:lnTo>
                      <a:pt x="43199" y="1766"/>
                    </a:lnTo>
                    <a:lnTo>
                      <a:pt x="32325" y="5556"/>
                    </a:lnTo>
                    <a:lnTo>
                      <a:pt x="14406" y="19446"/>
                    </a:lnTo>
                    <a:lnTo>
                      <a:pt x="3274" y="38576"/>
                    </a:lnTo>
                    <a:lnTo>
                      <a:pt x="0" y="60563"/>
                    </a:lnTo>
                    <a:lnTo>
                      <a:pt x="5655" y="83026"/>
                    </a:lnTo>
                    <a:lnTo>
                      <a:pt x="170755" y="423386"/>
                    </a:lnTo>
                    <a:lnTo>
                      <a:pt x="172025" y="425926"/>
                    </a:lnTo>
                    <a:lnTo>
                      <a:pt x="172025" y="429736"/>
                    </a:lnTo>
                    <a:lnTo>
                      <a:pt x="169485" y="432276"/>
                    </a:lnTo>
                    <a:lnTo>
                      <a:pt x="166945" y="433546"/>
                    </a:lnTo>
                    <a:lnTo>
                      <a:pt x="164405" y="433546"/>
                    </a:lnTo>
                    <a:lnTo>
                      <a:pt x="160595" y="433546"/>
                    </a:lnTo>
                    <a:lnTo>
                      <a:pt x="81855" y="406876"/>
                    </a:lnTo>
                    <a:lnTo>
                      <a:pt x="42167" y="407193"/>
                    </a:lnTo>
                    <a:lnTo>
                      <a:pt x="12005" y="432276"/>
                    </a:lnTo>
                    <a:lnTo>
                      <a:pt x="4226" y="455294"/>
                    </a:lnTo>
                    <a:lnTo>
                      <a:pt x="4325" y="467459"/>
                    </a:lnTo>
                    <a:lnTo>
                      <a:pt x="27999" y="508734"/>
                    </a:lnTo>
                    <a:lnTo>
                      <a:pt x="246955" y="610076"/>
                    </a:lnTo>
                    <a:lnTo>
                      <a:pt x="292159" y="625038"/>
                    </a:lnTo>
                    <a:lnTo>
                      <a:pt x="339030" y="629761"/>
                    </a:lnTo>
                    <a:lnTo>
                      <a:pt x="385901" y="624006"/>
                    </a:lnTo>
                    <a:lnTo>
                      <a:pt x="431105" y="607536"/>
                    </a:lnTo>
                    <a:lnTo>
                      <a:pt x="512385" y="568166"/>
                    </a:lnTo>
                    <a:lnTo>
                      <a:pt x="571599" y="523557"/>
                    </a:lnTo>
                    <a:lnTo>
                      <a:pt x="608905" y="458946"/>
                    </a:lnTo>
                    <a:lnTo>
                      <a:pt x="620970" y="385603"/>
                    </a:lnTo>
                    <a:lnTo>
                      <a:pt x="615334" y="349289"/>
                    </a:lnTo>
                    <a:lnTo>
                      <a:pt x="602555" y="314166"/>
                    </a:lnTo>
                    <a:close/>
                  </a:path>
                </a:pathLst>
              </a:custGeom>
              <a:ln w="50800">
                <a:solidFill>
                  <a:srgbClr val="1717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20"/>
              <p:cNvSpPr/>
              <p:nvPr/>
            </p:nvSpPr>
            <p:spPr>
              <a:xfrm>
                <a:off x="10532021" y="5692811"/>
                <a:ext cx="869950" cy="486409"/>
              </a:xfrm>
              <a:custGeom>
                <a:avLst/>
                <a:gdLst/>
                <a:ahLst/>
                <a:cxnLst/>
                <a:rect l="l" t="t" r="r" b="b"/>
                <a:pathLst>
                  <a:path w="869950" h="486410">
                    <a:moveTo>
                      <a:pt x="533400" y="304799"/>
                    </a:moveTo>
                    <a:lnTo>
                      <a:pt x="521414" y="257790"/>
                    </a:lnTo>
                    <a:lnTo>
                      <a:pt x="528002" y="211613"/>
                    </a:lnTo>
                    <a:lnTo>
                      <a:pt x="551259" y="171390"/>
                    </a:lnTo>
                    <a:lnTo>
                      <a:pt x="589280" y="142239"/>
                    </a:lnTo>
                    <a:lnTo>
                      <a:pt x="593090" y="139699"/>
                    </a:lnTo>
                    <a:lnTo>
                      <a:pt x="594360" y="139699"/>
                    </a:lnTo>
                    <a:lnTo>
                      <a:pt x="606008" y="135433"/>
                    </a:lnTo>
                    <a:lnTo>
                      <a:pt x="618013" y="132238"/>
                    </a:lnTo>
                    <a:lnTo>
                      <a:pt x="630257" y="130234"/>
                    </a:lnTo>
                    <a:lnTo>
                      <a:pt x="642620" y="129539"/>
                    </a:lnTo>
                    <a:lnTo>
                      <a:pt x="652879" y="129996"/>
                    </a:lnTo>
                    <a:lnTo>
                      <a:pt x="703798" y="145792"/>
                    </a:lnTo>
                    <a:lnTo>
                      <a:pt x="739318" y="177502"/>
                    </a:lnTo>
                    <a:lnTo>
                      <a:pt x="797560" y="290829"/>
                    </a:lnTo>
                    <a:lnTo>
                      <a:pt x="807104" y="288230"/>
                    </a:lnTo>
                    <a:lnTo>
                      <a:pt x="816768" y="286226"/>
                    </a:lnTo>
                    <a:lnTo>
                      <a:pt x="826670" y="284936"/>
                    </a:lnTo>
                    <a:lnTo>
                      <a:pt x="836930" y="284479"/>
                    </a:lnTo>
                    <a:lnTo>
                      <a:pt x="845482" y="284737"/>
                    </a:lnTo>
                    <a:lnTo>
                      <a:pt x="853916" y="285591"/>
                    </a:lnTo>
                    <a:lnTo>
                      <a:pt x="862111" y="287158"/>
                    </a:lnTo>
                    <a:lnTo>
                      <a:pt x="869950" y="289559"/>
                    </a:lnTo>
                    <a:lnTo>
                      <a:pt x="869950" y="57149"/>
                    </a:lnTo>
                    <a:lnTo>
                      <a:pt x="865485" y="34825"/>
                    </a:lnTo>
                    <a:lnTo>
                      <a:pt x="853281" y="16668"/>
                    </a:lnTo>
                    <a:lnTo>
                      <a:pt x="835124" y="4464"/>
                    </a:lnTo>
                    <a:lnTo>
                      <a:pt x="812800" y="0"/>
                    </a:lnTo>
                    <a:lnTo>
                      <a:pt x="57150" y="0"/>
                    </a:lnTo>
                    <a:lnTo>
                      <a:pt x="34825" y="4464"/>
                    </a:lnTo>
                    <a:lnTo>
                      <a:pt x="16668" y="16668"/>
                    </a:lnTo>
                    <a:lnTo>
                      <a:pt x="4464" y="34825"/>
                    </a:lnTo>
                    <a:lnTo>
                      <a:pt x="0" y="57149"/>
                    </a:lnTo>
                    <a:lnTo>
                      <a:pt x="0" y="429259"/>
                    </a:lnTo>
                    <a:lnTo>
                      <a:pt x="4464" y="451584"/>
                    </a:lnTo>
                    <a:lnTo>
                      <a:pt x="16668" y="469741"/>
                    </a:lnTo>
                    <a:lnTo>
                      <a:pt x="34825" y="481945"/>
                    </a:lnTo>
                    <a:lnTo>
                      <a:pt x="57150" y="486409"/>
                    </a:lnTo>
                    <a:lnTo>
                      <a:pt x="622300" y="486409"/>
                    </a:lnTo>
                    <a:lnTo>
                      <a:pt x="533400" y="304799"/>
                    </a:lnTo>
                    <a:close/>
                  </a:path>
                  <a:path w="869950" h="486410">
                    <a:moveTo>
                      <a:pt x="375920" y="307339"/>
                    </a:moveTo>
                    <a:lnTo>
                      <a:pt x="383778" y="318988"/>
                    </a:lnTo>
                    <a:lnTo>
                      <a:pt x="386397" y="331946"/>
                    </a:lnTo>
                    <a:lnTo>
                      <a:pt x="383778" y="344666"/>
                    </a:lnTo>
                    <a:lnTo>
                      <a:pt x="351790" y="365759"/>
                    </a:lnTo>
                    <a:lnTo>
                      <a:pt x="345162" y="365065"/>
                    </a:lnTo>
                    <a:lnTo>
                      <a:pt x="338772" y="363061"/>
                    </a:lnTo>
                    <a:lnTo>
                      <a:pt x="332859" y="359866"/>
                    </a:lnTo>
                    <a:lnTo>
                      <a:pt x="327660" y="355599"/>
                    </a:lnTo>
                    <a:lnTo>
                      <a:pt x="264160" y="292099"/>
                    </a:lnTo>
                    <a:lnTo>
                      <a:pt x="200660" y="355599"/>
                    </a:lnTo>
                    <a:lnTo>
                      <a:pt x="195460" y="359866"/>
                    </a:lnTo>
                    <a:lnTo>
                      <a:pt x="189547" y="363061"/>
                    </a:lnTo>
                    <a:lnTo>
                      <a:pt x="183157" y="365065"/>
                    </a:lnTo>
                    <a:lnTo>
                      <a:pt x="176529" y="365759"/>
                    </a:lnTo>
                    <a:lnTo>
                      <a:pt x="169902" y="365065"/>
                    </a:lnTo>
                    <a:lnTo>
                      <a:pt x="141922" y="330993"/>
                    </a:lnTo>
                    <a:lnTo>
                      <a:pt x="144541" y="318273"/>
                    </a:lnTo>
                    <a:lnTo>
                      <a:pt x="152400" y="307339"/>
                    </a:lnTo>
                    <a:lnTo>
                      <a:pt x="215900" y="243839"/>
                    </a:lnTo>
                    <a:lnTo>
                      <a:pt x="152400" y="180339"/>
                    </a:lnTo>
                    <a:lnTo>
                      <a:pt x="144541" y="168691"/>
                    </a:lnTo>
                    <a:lnTo>
                      <a:pt x="141922" y="155733"/>
                    </a:lnTo>
                    <a:lnTo>
                      <a:pt x="144541" y="143013"/>
                    </a:lnTo>
                    <a:lnTo>
                      <a:pt x="152400" y="132079"/>
                    </a:lnTo>
                    <a:lnTo>
                      <a:pt x="164048" y="124221"/>
                    </a:lnTo>
                    <a:lnTo>
                      <a:pt x="177006" y="121602"/>
                    </a:lnTo>
                    <a:lnTo>
                      <a:pt x="189726" y="124221"/>
                    </a:lnTo>
                    <a:lnTo>
                      <a:pt x="200660" y="132079"/>
                    </a:lnTo>
                    <a:lnTo>
                      <a:pt x="264160" y="195579"/>
                    </a:lnTo>
                    <a:lnTo>
                      <a:pt x="327660" y="132079"/>
                    </a:lnTo>
                    <a:lnTo>
                      <a:pt x="339308" y="124221"/>
                    </a:lnTo>
                    <a:lnTo>
                      <a:pt x="352266" y="121602"/>
                    </a:lnTo>
                    <a:lnTo>
                      <a:pt x="364986" y="124221"/>
                    </a:lnTo>
                    <a:lnTo>
                      <a:pt x="375920" y="132079"/>
                    </a:lnTo>
                    <a:lnTo>
                      <a:pt x="383778" y="143728"/>
                    </a:lnTo>
                    <a:lnTo>
                      <a:pt x="386397" y="156686"/>
                    </a:lnTo>
                    <a:lnTo>
                      <a:pt x="383778" y="169406"/>
                    </a:lnTo>
                    <a:lnTo>
                      <a:pt x="375920" y="180339"/>
                    </a:lnTo>
                    <a:lnTo>
                      <a:pt x="312420" y="243839"/>
                    </a:lnTo>
                    <a:lnTo>
                      <a:pt x="375920" y="307339"/>
                    </a:lnTo>
                    <a:close/>
                  </a:path>
                </a:pathLst>
              </a:custGeom>
              <a:ln w="50800">
                <a:solidFill>
                  <a:srgbClr val="1717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2313B3B-151F-404B-9F6B-957E5807AF44}"/>
              </a:ext>
            </a:extLst>
          </p:cNvPr>
          <p:cNvGrpSpPr/>
          <p:nvPr/>
        </p:nvGrpSpPr>
        <p:grpSpPr>
          <a:xfrm>
            <a:off x="3294795" y="2957537"/>
            <a:ext cx="3297254" cy="3162808"/>
            <a:chOff x="3294795" y="2957537"/>
            <a:chExt cx="3297254" cy="3162808"/>
          </a:xfrm>
        </p:grpSpPr>
        <p:sp>
          <p:nvSpPr>
            <p:cNvPr id="4" name="object 4"/>
            <p:cNvSpPr/>
            <p:nvPr/>
          </p:nvSpPr>
          <p:spPr>
            <a:xfrm>
              <a:off x="3595484" y="3115221"/>
              <a:ext cx="2996565" cy="2723515"/>
            </a:xfrm>
            <a:custGeom>
              <a:avLst/>
              <a:gdLst/>
              <a:ahLst/>
              <a:cxnLst/>
              <a:rect l="l" t="t" r="r" b="b"/>
              <a:pathLst>
                <a:path w="2996565" h="2723515">
                  <a:moveTo>
                    <a:pt x="2996374" y="0"/>
                  </a:moveTo>
                  <a:lnTo>
                    <a:pt x="0" y="0"/>
                  </a:lnTo>
                  <a:lnTo>
                    <a:pt x="0" y="2723146"/>
                  </a:lnTo>
                  <a:lnTo>
                    <a:pt x="2996374" y="2723146"/>
                  </a:lnTo>
                  <a:lnTo>
                    <a:pt x="2996374" y="0"/>
                  </a:lnTo>
                  <a:close/>
                </a:path>
              </a:pathLst>
            </a:custGeom>
            <a:solidFill>
              <a:srgbClr val="FFE8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456292" y="2957537"/>
              <a:ext cx="2996565" cy="2729230"/>
            </a:xfrm>
            <a:custGeom>
              <a:avLst/>
              <a:gdLst/>
              <a:ahLst/>
              <a:cxnLst/>
              <a:rect l="l" t="t" r="r" b="b"/>
              <a:pathLst>
                <a:path w="2996565" h="2729229">
                  <a:moveTo>
                    <a:pt x="0" y="2728836"/>
                  </a:moveTo>
                  <a:lnTo>
                    <a:pt x="2996374" y="2728836"/>
                  </a:lnTo>
                  <a:lnTo>
                    <a:pt x="2996374" y="0"/>
                  </a:lnTo>
                  <a:lnTo>
                    <a:pt x="0" y="0"/>
                  </a:lnTo>
                  <a:lnTo>
                    <a:pt x="0" y="2728836"/>
                  </a:lnTo>
                  <a:close/>
                </a:path>
              </a:pathLst>
            </a:custGeom>
            <a:ln w="635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 txBox="1"/>
            <p:nvPr/>
          </p:nvSpPr>
          <p:spPr>
            <a:xfrm>
              <a:off x="3715106" y="3217932"/>
              <a:ext cx="2479675" cy="2189480"/>
            </a:xfrm>
            <a:prstGeom prst="rect">
              <a:avLst/>
            </a:prstGeom>
          </p:spPr>
          <p:txBody>
            <a:bodyPr vert="horz" wrap="square" lIns="0" tIns="48260" rIns="0" bIns="0" rtlCol="0">
              <a:spAutoFit/>
            </a:bodyPr>
            <a:lstStyle/>
            <a:p>
              <a:pPr marL="167640" marR="160655" indent="-1270" algn="ctr">
                <a:lnSpc>
                  <a:spcPts val="2400"/>
                </a:lnSpc>
                <a:spcBef>
                  <a:spcPts val="380"/>
                </a:spcBef>
              </a:pP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Ask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a trusted </a:t>
              </a:r>
              <a:r>
                <a:rPr sz="2200" b="1" spc="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adult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for help </a:t>
              </a:r>
              <a:r>
                <a:rPr sz="2200" b="1" spc="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with putting </a:t>
              </a:r>
              <a:r>
                <a:rPr sz="2200" b="1" spc="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safety controls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 in</a:t>
              </a:r>
              <a:r>
                <a:rPr sz="2200" b="1" spc="-3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place</a:t>
              </a:r>
              <a:r>
                <a:rPr sz="2200" b="1" spc="-3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on</a:t>
              </a:r>
              <a:r>
                <a:rPr sz="2200" b="1" spc="-3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your</a:t>
              </a:r>
              <a:endParaRPr sz="2200" dirty="0">
                <a:latin typeface="Arial"/>
                <a:cs typeface="Arial"/>
              </a:endParaRPr>
            </a:p>
            <a:p>
              <a:pPr marL="12700" marR="5080" algn="ctr">
                <a:lnSpc>
                  <a:spcPts val="2400"/>
                </a:lnSpc>
              </a:pP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device,</a:t>
              </a:r>
              <a:r>
                <a:rPr sz="2200" b="1" spc="-5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your</a:t>
              </a:r>
              <a:r>
                <a:rPr sz="2200" b="1" spc="-5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home </a:t>
              </a:r>
              <a:r>
                <a:rPr sz="2200" b="1" spc="-59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internet,</a:t>
              </a:r>
              <a:r>
                <a:rPr sz="22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etc.</a:t>
              </a:r>
              <a:endParaRPr sz="2200" dirty="0">
                <a:latin typeface="Arial"/>
                <a:cs typeface="Arial"/>
              </a:endParaRPr>
            </a:p>
          </p:txBody>
        </p:sp>
        <p:grpSp>
          <p:nvGrpSpPr>
            <p:cNvPr id="21" name="object 21"/>
            <p:cNvGrpSpPr/>
            <p:nvPr/>
          </p:nvGrpSpPr>
          <p:grpSpPr>
            <a:xfrm>
              <a:off x="3294795" y="5352630"/>
              <a:ext cx="665480" cy="767715"/>
              <a:chOff x="3294795" y="5352630"/>
              <a:chExt cx="665480" cy="767715"/>
            </a:xfrm>
          </p:grpSpPr>
          <p:sp>
            <p:nvSpPr>
              <p:cNvPr id="22" name="object 22"/>
              <p:cNvSpPr/>
              <p:nvPr/>
            </p:nvSpPr>
            <p:spPr>
              <a:xfrm>
                <a:off x="3342600" y="5403761"/>
                <a:ext cx="583565" cy="685800"/>
              </a:xfrm>
              <a:custGeom>
                <a:avLst/>
                <a:gdLst/>
                <a:ahLst/>
                <a:cxnLst/>
                <a:rect l="l" t="t" r="r" b="b"/>
                <a:pathLst>
                  <a:path w="583564" h="685800">
                    <a:moveTo>
                      <a:pt x="297674" y="0"/>
                    </a:moveTo>
                    <a:lnTo>
                      <a:pt x="264599" y="7781"/>
                    </a:lnTo>
                    <a:lnTo>
                      <a:pt x="174824" y="35589"/>
                    </a:lnTo>
                    <a:lnTo>
                      <a:pt x="0" y="91636"/>
                    </a:lnTo>
                    <a:lnTo>
                      <a:pt x="0" y="434612"/>
                    </a:lnTo>
                    <a:lnTo>
                      <a:pt x="31339" y="528181"/>
                    </a:lnTo>
                    <a:lnTo>
                      <a:pt x="71451" y="585520"/>
                    </a:lnTo>
                    <a:lnTo>
                      <a:pt x="147038" y="630162"/>
                    </a:lnTo>
                    <a:lnTo>
                      <a:pt x="284797" y="685640"/>
                    </a:lnTo>
                    <a:lnTo>
                      <a:pt x="426369" y="650821"/>
                    </a:lnTo>
                    <a:lnTo>
                      <a:pt x="504644" y="609588"/>
                    </a:lnTo>
                    <a:lnTo>
                      <a:pt x="547594" y="535277"/>
                    </a:lnTo>
                    <a:lnTo>
                      <a:pt x="583196" y="401224"/>
                    </a:lnTo>
                    <a:lnTo>
                      <a:pt x="583196" y="113251"/>
                    </a:lnTo>
                    <a:lnTo>
                      <a:pt x="556535" y="113566"/>
                    </a:lnTo>
                    <a:lnTo>
                      <a:pt x="518398" y="102294"/>
                    </a:lnTo>
                    <a:lnTo>
                      <a:pt x="442461" y="69196"/>
                    </a:lnTo>
                    <a:lnTo>
                      <a:pt x="302399" y="4031"/>
                    </a:lnTo>
                    <a:lnTo>
                      <a:pt x="29767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23"/>
              <p:cNvSpPr/>
              <p:nvPr/>
            </p:nvSpPr>
            <p:spPr>
              <a:xfrm>
                <a:off x="3294795" y="5352630"/>
                <a:ext cx="665480" cy="767715"/>
              </a:xfrm>
              <a:custGeom>
                <a:avLst/>
                <a:gdLst/>
                <a:ahLst/>
                <a:cxnLst/>
                <a:rect l="l" t="t" r="r" b="b"/>
                <a:pathLst>
                  <a:path w="665479" h="767714">
                    <a:moveTo>
                      <a:pt x="333787" y="0"/>
                    </a:moveTo>
                    <a:lnTo>
                      <a:pt x="317455" y="3564"/>
                    </a:lnTo>
                    <a:lnTo>
                      <a:pt x="299339" y="14258"/>
                    </a:lnTo>
                    <a:lnTo>
                      <a:pt x="247625" y="46513"/>
                    </a:lnTo>
                    <a:lnTo>
                      <a:pt x="197506" y="72151"/>
                    </a:lnTo>
                    <a:lnTo>
                      <a:pt x="148298" y="91403"/>
                    </a:lnTo>
                    <a:lnTo>
                      <a:pt x="99319" y="104498"/>
                    </a:lnTo>
                    <a:lnTo>
                      <a:pt x="49885" y="111667"/>
                    </a:lnTo>
                    <a:lnTo>
                      <a:pt x="28058" y="116158"/>
                    </a:lnTo>
                    <a:lnTo>
                      <a:pt x="12469" y="126215"/>
                    </a:lnTo>
                    <a:lnTo>
                      <a:pt x="3117" y="142064"/>
                    </a:lnTo>
                    <a:lnTo>
                      <a:pt x="0" y="163928"/>
                    </a:lnTo>
                    <a:lnTo>
                      <a:pt x="0" y="408632"/>
                    </a:lnTo>
                    <a:lnTo>
                      <a:pt x="8349" y="463421"/>
                    </a:lnTo>
                    <a:lnTo>
                      <a:pt x="23899" y="519663"/>
                    </a:lnTo>
                    <a:lnTo>
                      <a:pt x="42162" y="557415"/>
                    </a:lnTo>
                    <a:lnTo>
                      <a:pt x="66661" y="593829"/>
                    </a:lnTo>
                    <a:lnTo>
                      <a:pt x="97396" y="629573"/>
                    </a:lnTo>
                    <a:lnTo>
                      <a:pt x="133358" y="662361"/>
                    </a:lnTo>
                    <a:lnTo>
                      <a:pt x="172968" y="692296"/>
                    </a:lnTo>
                    <a:lnTo>
                      <a:pt x="216455" y="719379"/>
                    </a:lnTo>
                    <a:lnTo>
                      <a:pt x="264048" y="743612"/>
                    </a:lnTo>
                    <a:lnTo>
                      <a:pt x="315976" y="764994"/>
                    </a:lnTo>
                    <a:lnTo>
                      <a:pt x="320725" y="767368"/>
                    </a:lnTo>
                    <a:lnTo>
                      <a:pt x="342099" y="767368"/>
                    </a:lnTo>
                    <a:lnTo>
                      <a:pt x="356362" y="762619"/>
                    </a:lnTo>
                    <a:lnTo>
                      <a:pt x="365861" y="757869"/>
                    </a:lnTo>
                    <a:lnTo>
                      <a:pt x="372986" y="755494"/>
                    </a:lnTo>
                    <a:lnTo>
                      <a:pt x="406247" y="740937"/>
                    </a:lnTo>
                    <a:lnTo>
                      <a:pt x="423099" y="733105"/>
                    </a:lnTo>
                    <a:lnTo>
                      <a:pt x="439508" y="724608"/>
                    </a:lnTo>
                    <a:lnTo>
                      <a:pt x="484714" y="698471"/>
                    </a:lnTo>
                    <a:lnTo>
                      <a:pt x="337350" y="698471"/>
                    </a:lnTo>
                    <a:lnTo>
                      <a:pt x="281632" y="673896"/>
                    </a:lnTo>
                    <a:lnTo>
                      <a:pt x="231927" y="646204"/>
                    </a:lnTo>
                    <a:lnTo>
                      <a:pt x="188013" y="614950"/>
                    </a:lnTo>
                    <a:lnTo>
                      <a:pt x="149669" y="579688"/>
                    </a:lnTo>
                    <a:lnTo>
                      <a:pt x="105419" y="524155"/>
                    </a:lnTo>
                    <a:lnTo>
                      <a:pt x="80772" y="463280"/>
                    </a:lnTo>
                    <a:lnTo>
                      <a:pt x="74092" y="423519"/>
                    </a:lnTo>
                    <a:lnTo>
                      <a:pt x="72301" y="367355"/>
                    </a:lnTo>
                    <a:lnTo>
                      <a:pt x="71573" y="322180"/>
                    </a:lnTo>
                    <a:lnTo>
                      <a:pt x="71307" y="274402"/>
                    </a:lnTo>
                    <a:lnTo>
                      <a:pt x="71272" y="182940"/>
                    </a:lnTo>
                    <a:lnTo>
                      <a:pt x="115056" y="177173"/>
                    </a:lnTo>
                    <a:lnTo>
                      <a:pt x="158644" y="166921"/>
                    </a:lnTo>
                    <a:lnTo>
                      <a:pt x="202233" y="152052"/>
                    </a:lnTo>
                    <a:lnTo>
                      <a:pt x="246019" y="132431"/>
                    </a:lnTo>
                    <a:lnTo>
                      <a:pt x="290201" y="107927"/>
                    </a:lnTo>
                    <a:lnTo>
                      <a:pt x="334975" y="78406"/>
                    </a:lnTo>
                    <a:lnTo>
                      <a:pt x="480986" y="78406"/>
                    </a:lnTo>
                    <a:lnTo>
                      <a:pt x="461779" y="70680"/>
                    </a:lnTo>
                    <a:lnTo>
                      <a:pt x="415566" y="46032"/>
                    </a:lnTo>
                    <a:lnTo>
                      <a:pt x="368236" y="14258"/>
                    </a:lnTo>
                    <a:lnTo>
                      <a:pt x="350120" y="3564"/>
                    </a:lnTo>
                    <a:lnTo>
                      <a:pt x="333787" y="0"/>
                    </a:lnTo>
                    <a:close/>
                  </a:path>
                  <a:path w="665479" h="767714">
                    <a:moveTo>
                      <a:pt x="480986" y="78406"/>
                    </a:moveTo>
                    <a:lnTo>
                      <a:pt x="334975" y="78406"/>
                    </a:lnTo>
                    <a:lnTo>
                      <a:pt x="377225" y="104937"/>
                    </a:lnTo>
                    <a:lnTo>
                      <a:pt x="418678" y="127590"/>
                    </a:lnTo>
                    <a:lnTo>
                      <a:pt x="459674" y="146481"/>
                    </a:lnTo>
                    <a:lnTo>
                      <a:pt x="500557" y="161723"/>
                    </a:lnTo>
                    <a:lnTo>
                      <a:pt x="541667" y="173428"/>
                    </a:lnTo>
                    <a:lnTo>
                      <a:pt x="584431" y="181121"/>
                    </a:lnTo>
                    <a:lnTo>
                      <a:pt x="598690" y="182940"/>
                    </a:lnTo>
                    <a:lnTo>
                      <a:pt x="601065" y="182940"/>
                    </a:lnTo>
                    <a:lnTo>
                      <a:pt x="601065" y="432393"/>
                    </a:lnTo>
                    <a:lnTo>
                      <a:pt x="588292" y="489410"/>
                    </a:lnTo>
                    <a:lnTo>
                      <a:pt x="555917" y="546427"/>
                    </a:lnTo>
                    <a:lnTo>
                      <a:pt x="526926" y="580353"/>
                    </a:lnTo>
                    <a:lnTo>
                      <a:pt x="493258" y="611162"/>
                    </a:lnTo>
                    <a:lnTo>
                      <a:pt x="454690" y="639299"/>
                    </a:lnTo>
                    <a:lnTo>
                      <a:pt x="410997" y="665210"/>
                    </a:lnTo>
                    <a:lnTo>
                      <a:pt x="349224" y="693721"/>
                    </a:lnTo>
                    <a:lnTo>
                      <a:pt x="344474" y="696096"/>
                    </a:lnTo>
                    <a:lnTo>
                      <a:pt x="342099" y="696096"/>
                    </a:lnTo>
                    <a:lnTo>
                      <a:pt x="337350" y="698471"/>
                    </a:lnTo>
                    <a:lnTo>
                      <a:pt x="484714" y="698471"/>
                    </a:lnTo>
                    <a:lnTo>
                      <a:pt x="536322" y="661652"/>
                    </a:lnTo>
                    <a:lnTo>
                      <a:pt x="575152" y="625050"/>
                    </a:lnTo>
                    <a:lnTo>
                      <a:pt x="608190" y="584438"/>
                    </a:lnTo>
                    <a:lnTo>
                      <a:pt x="631798" y="547986"/>
                    </a:lnTo>
                    <a:lnTo>
                      <a:pt x="649168" y="510197"/>
                    </a:lnTo>
                    <a:lnTo>
                      <a:pt x="660302" y="471516"/>
                    </a:lnTo>
                    <a:lnTo>
                      <a:pt x="665200" y="432393"/>
                    </a:lnTo>
                    <a:lnTo>
                      <a:pt x="665200" y="161553"/>
                    </a:lnTo>
                    <a:lnTo>
                      <a:pt x="662157" y="142064"/>
                    </a:lnTo>
                    <a:lnTo>
                      <a:pt x="653324" y="126809"/>
                    </a:lnTo>
                    <a:lnTo>
                      <a:pt x="639145" y="116455"/>
                    </a:lnTo>
                    <a:lnTo>
                      <a:pt x="620064" y="111667"/>
                    </a:lnTo>
                    <a:lnTo>
                      <a:pt x="615315" y="111667"/>
                    </a:lnTo>
                    <a:lnTo>
                      <a:pt x="608190" y="109293"/>
                    </a:lnTo>
                    <a:lnTo>
                      <a:pt x="603440" y="109293"/>
                    </a:lnTo>
                    <a:lnTo>
                      <a:pt x="553542" y="102155"/>
                    </a:lnTo>
                    <a:lnTo>
                      <a:pt x="507548" y="89091"/>
                    </a:lnTo>
                    <a:lnTo>
                      <a:pt x="480986" y="78406"/>
                    </a:lnTo>
                    <a:close/>
                  </a:path>
                  <a:path w="665479" h="767714">
                    <a:moveTo>
                      <a:pt x="224207" y="364683"/>
                    </a:moveTo>
                    <a:lnTo>
                      <a:pt x="211325" y="367355"/>
                    </a:lnTo>
                    <a:lnTo>
                      <a:pt x="199555" y="375370"/>
                    </a:lnTo>
                    <a:lnTo>
                      <a:pt x="191539" y="385800"/>
                    </a:lnTo>
                    <a:lnTo>
                      <a:pt x="188868" y="398235"/>
                    </a:lnTo>
                    <a:lnTo>
                      <a:pt x="191539" y="411116"/>
                    </a:lnTo>
                    <a:lnTo>
                      <a:pt x="266085" y="489410"/>
                    </a:lnTo>
                    <a:lnTo>
                      <a:pt x="289839" y="498916"/>
                    </a:lnTo>
                    <a:lnTo>
                      <a:pt x="296556" y="498431"/>
                    </a:lnTo>
                    <a:lnTo>
                      <a:pt x="302606" y="496831"/>
                    </a:lnTo>
                    <a:lnTo>
                      <a:pt x="308213" y="493896"/>
                    </a:lnTo>
                    <a:lnTo>
                      <a:pt x="313601" y="489404"/>
                    </a:lnTo>
                    <a:lnTo>
                      <a:pt x="384873" y="418131"/>
                    </a:lnTo>
                    <a:lnTo>
                      <a:pt x="289839" y="418131"/>
                    </a:lnTo>
                    <a:lnTo>
                      <a:pt x="247078" y="375370"/>
                    </a:lnTo>
                    <a:lnTo>
                      <a:pt x="236643" y="367355"/>
                    </a:lnTo>
                    <a:lnTo>
                      <a:pt x="224207" y="364683"/>
                    </a:lnTo>
                    <a:close/>
                  </a:path>
                  <a:path w="665479" h="767714">
                    <a:moveTo>
                      <a:pt x="447530" y="274402"/>
                    </a:moveTo>
                    <a:lnTo>
                      <a:pt x="434649" y="277076"/>
                    </a:lnTo>
                    <a:lnTo>
                      <a:pt x="422884" y="285099"/>
                    </a:lnTo>
                    <a:lnTo>
                      <a:pt x="289839" y="418131"/>
                    </a:lnTo>
                    <a:lnTo>
                      <a:pt x="384873" y="418131"/>
                    </a:lnTo>
                    <a:lnTo>
                      <a:pt x="470395" y="332609"/>
                    </a:lnTo>
                    <a:lnTo>
                      <a:pt x="478410" y="322180"/>
                    </a:lnTo>
                    <a:lnTo>
                      <a:pt x="481082" y="309745"/>
                    </a:lnTo>
                    <a:lnTo>
                      <a:pt x="478410" y="296864"/>
                    </a:lnTo>
                    <a:lnTo>
                      <a:pt x="470395" y="285099"/>
                    </a:lnTo>
                    <a:lnTo>
                      <a:pt x="459966" y="277076"/>
                    </a:lnTo>
                    <a:lnTo>
                      <a:pt x="447530" y="274402"/>
                    </a:lnTo>
                    <a:close/>
                  </a:path>
                </a:pathLst>
              </a:custGeom>
              <a:solidFill>
                <a:srgbClr val="17174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7F5DCDE-8FC7-8543-ADC6-E60A87C2414C}"/>
              </a:ext>
            </a:extLst>
          </p:cNvPr>
          <p:cNvGrpSpPr/>
          <p:nvPr/>
        </p:nvGrpSpPr>
        <p:grpSpPr>
          <a:xfrm>
            <a:off x="396595" y="1644134"/>
            <a:ext cx="3234681" cy="3137543"/>
            <a:chOff x="396595" y="1644134"/>
            <a:chExt cx="3234681" cy="3137543"/>
          </a:xfrm>
        </p:grpSpPr>
        <p:grpSp>
          <p:nvGrpSpPr>
            <p:cNvPr id="5" name="object 5"/>
            <p:cNvGrpSpPr/>
            <p:nvPr/>
          </p:nvGrpSpPr>
          <p:grpSpPr>
            <a:xfrm>
              <a:off x="396595" y="1880997"/>
              <a:ext cx="2750185" cy="2900680"/>
              <a:chOff x="396595" y="1880997"/>
              <a:chExt cx="2750185" cy="2900680"/>
            </a:xfrm>
          </p:grpSpPr>
          <p:sp>
            <p:nvSpPr>
              <p:cNvPr id="6" name="object 6"/>
              <p:cNvSpPr/>
              <p:nvPr/>
            </p:nvSpPr>
            <p:spPr>
              <a:xfrm>
                <a:off x="562851" y="2027478"/>
                <a:ext cx="2583815" cy="2753995"/>
              </a:xfrm>
              <a:custGeom>
                <a:avLst/>
                <a:gdLst/>
                <a:ahLst/>
                <a:cxnLst/>
                <a:rect l="l" t="t" r="r" b="b"/>
                <a:pathLst>
                  <a:path w="2583815" h="2753995">
                    <a:moveTo>
                      <a:pt x="2583802" y="0"/>
                    </a:moveTo>
                    <a:lnTo>
                      <a:pt x="0" y="0"/>
                    </a:lnTo>
                    <a:lnTo>
                      <a:pt x="0" y="2753715"/>
                    </a:lnTo>
                    <a:lnTo>
                      <a:pt x="2583802" y="2753715"/>
                    </a:lnTo>
                    <a:lnTo>
                      <a:pt x="2583802" y="0"/>
                    </a:lnTo>
                    <a:close/>
                  </a:path>
                </a:pathLst>
              </a:custGeom>
              <a:solidFill>
                <a:srgbClr val="FFE8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" name="object 7"/>
              <p:cNvSpPr/>
              <p:nvPr/>
            </p:nvSpPr>
            <p:spPr>
              <a:xfrm>
                <a:off x="428345" y="1912747"/>
                <a:ext cx="2583815" cy="2753995"/>
              </a:xfrm>
              <a:custGeom>
                <a:avLst/>
                <a:gdLst/>
                <a:ahLst/>
                <a:cxnLst/>
                <a:rect l="l" t="t" r="r" b="b"/>
                <a:pathLst>
                  <a:path w="2583815" h="2753995">
                    <a:moveTo>
                      <a:pt x="0" y="2753715"/>
                    </a:moveTo>
                    <a:lnTo>
                      <a:pt x="2583802" y="2753715"/>
                    </a:lnTo>
                    <a:lnTo>
                      <a:pt x="2583802" y="0"/>
                    </a:lnTo>
                    <a:lnTo>
                      <a:pt x="0" y="0"/>
                    </a:lnTo>
                    <a:lnTo>
                      <a:pt x="0" y="2753715"/>
                    </a:lnTo>
                    <a:close/>
                  </a:path>
                </a:pathLst>
              </a:custGeom>
              <a:ln w="63500">
                <a:solidFill>
                  <a:srgbClr val="1717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3" name="object 13"/>
            <p:cNvSpPr txBox="1"/>
            <p:nvPr/>
          </p:nvSpPr>
          <p:spPr>
            <a:xfrm>
              <a:off x="665863" y="2214561"/>
              <a:ext cx="2091055" cy="2189480"/>
            </a:xfrm>
            <a:prstGeom prst="rect">
              <a:avLst/>
            </a:prstGeom>
          </p:spPr>
          <p:txBody>
            <a:bodyPr vert="horz" wrap="square" lIns="0" tIns="48260" rIns="0" bIns="0" rtlCol="0">
              <a:spAutoFit/>
            </a:bodyPr>
            <a:lstStyle/>
            <a:p>
              <a:pPr marL="12065" marR="5080" indent="-1270" algn="ctr">
                <a:lnSpc>
                  <a:spcPts val="2400"/>
                </a:lnSpc>
                <a:spcBef>
                  <a:spcPts val="380"/>
                </a:spcBef>
              </a:pP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Close any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 unexpected </a:t>
              </a:r>
              <a:r>
                <a:rPr sz="2200" b="1" spc="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pop-ups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rather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 than</a:t>
              </a:r>
              <a:r>
                <a:rPr lang="en-GB" sz="2200" b="1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clicking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 on</a:t>
              </a:r>
              <a:r>
                <a:rPr sz="2200" b="1" spc="-3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them,</a:t>
              </a:r>
              <a:r>
                <a:rPr sz="2200" b="1" spc="-3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or</a:t>
              </a:r>
              <a:r>
                <a:rPr sz="2200" b="1" spc="-3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ask </a:t>
              </a:r>
              <a:r>
                <a:rPr sz="2200" b="1" spc="-59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an</a:t>
              </a:r>
              <a:r>
                <a:rPr sz="2200" b="1" spc="-3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adult</a:t>
              </a:r>
              <a:r>
                <a:rPr sz="2200" b="1" spc="-3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to</a:t>
              </a:r>
              <a:r>
                <a:rPr sz="2200" b="1" spc="-3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help </a:t>
              </a:r>
              <a:r>
                <a:rPr sz="2200" b="1" spc="-59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you</a:t>
              </a:r>
              <a:r>
                <a:rPr sz="2200" b="1" spc="-1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do</a:t>
              </a:r>
              <a:r>
                <a:rPr sz="2200" b="1" spc="-1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this</a:t>
              </a:r>
              <a:endParaRPr sz="2200" dirty="0">
                <a:latin typeface="Arial"/>
                <a:cs typeface="Arial"/>
              </a:endParaRPr>
            </a:p>
          </p:txBody>
        </p:sp>
        <p:grpSp>
          <p:nvGrpSpPr>
            <p:cNvPr id="24" name="object 24"/>
            <p:cNvGrpSpPr/>
            <p:nvPr/>
          </p:nvGrpSpPr>
          <p:grpSpPr>
            <a:xfrm>
              <a:off x="2574001" y="1644134"/>
              <a:ext cx="1057275" cy="934719"/>
              <a:chOff x="2574001" y="1644134"/>
              <a:chExt cx="1057275" cy="934719"/>
            </a:xfrm>
          </p:grpSpPr>
          <p:sp>
            <p:nvSpPr>
              <p:cNvPr id="25" name="object 25"/>
              <p:cNvSpPr/>
              <p:nvPr/>
            </p:nvSpPr>
            <p:spPr>
              <a:xfrm>
                <a:off x="2585472" y="1673993"/>
                <a:ext cx="1030605" cy="889635"/>
              </a:xfrm>
              <a:custGeom>
                <a:avLst/>
                <a:gdLst/>
                <a:ahLst/>
                <a:cxnLst/>
                <a:rect l="l" t="t" r="r" b="b"/>
                <a:pathLst>
                  <a:path w="1030604" h="889635">
                    <a:moveTo>
                      <a:pt x="536627" y="0"/>
                    </a:moveTo>
                    <a:lnTo>
                      <a:pt x="458433" y="18008"/>
                    </a:lnTo>
                    <a:lnTo>
                      <a:pt x="260156" y="370689"/>
                    </a:lnTo>
                    <a:lnTo>
                      <a:pt x="114349" y="631194"/>
                    </a:lnTo>
                    <a:lnTo>
                      <a:pt x="28132" y="787501"/>
                    </a:lnTo>
                    <a:lnTo>
                      <a:pt x="3517" y="836999"/>
                    </a:lnTo>
                    <a:lnTo>
                      <a:pt x="0" y="862876"/>
                    </a:lnTo>
                    <a:lnTo>
                      <a:pt x="21797" y="873569"/>
                    </a:lnTo>
                    <a:lnTo>
                      <a:pt x="73128" y="877519"/>
                    </a:lnTo>
                    <a:lnTo>
                      <a:pt x="209604" y="881366"/>
                    </a:lnTo>
                    <a:lnTo>
                      <a:pt x="513565" y="887777"/>
                    </a:lnTo>
                    <a:lnTo>
                      <a:pt x="826806" y="889059"/>
                    </a:lnTo>
                    <a:lnTo>
                      <a:pt x="991122" y="877519"/>
                    </a:lnTo>
                    <a:lnTo>
                      <a:pt x="1019263" y="860492"/>
                    </a:lnTo>
                    <a:lnTo>
                      <a:pt x="1030611" y="844034"/>
                    </a:lnTo>
                    <a:lnTo>
                      <a:pt x="1026935" y="818438"/>
                    </a:lnTo>
                    <a:lnTo>
                      <a:pt x="1010007" y="774001"/>
                    </a:lnTo>
                    <a:lnTo>
                      <a:pt x="536627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26"/>
              <p:cNvSpPr/>
              <p:nvPr/>
            </p:nvSpPr>
            <p:spPr>
              <a:xfrm>
                <a:off x="2596512" y="1666645"/>
                <a:ext cx="1012190" cy="890269"/>
              </a:xfrm>
              <a:custGeom>
                <a:avLst/>
                <a:gdLst/>
                <a:ahLst/>
                <a:cxnLst/>
                <a:rect l="l" t="t" r="r" b="b"/>
                <a:pathLst>
                  <a:path w="1012189" h="890269">
                    <a:moveTo>
                      <a:pt x="1005517" y="813161"/>
                    </a:moveTo>
                    <a:lnTo>
                      <a:pt x="550819" y="25317"/>
                    </a:lnTo>
                    <a:lnTo>
                      <a:pt x="531229" y="6329"/>
                    </a:lnTo>
                    <a:lnTo>
                      <a:pt x="506362" y="0"/>
                    </a:lnTo>
                    <a:lnTo>
                      <a:pt x="481496" y="6329"/>
                    </a:lnTo>
                    <a:lnTo>
                      <a:pt x="461906" y="25317"/>
                    </a:lnTo>
                    <a:lnTo>
                      <a:pt x="7208" y="813161"/>
                    </a:lnTo>
                    <a:lnTo>
                      <a:pt x="0" y="839366"/>
                    </a:lnTo>
                    <a:lnTo>
                      <a:pt x="6930" y="864090"/>
                    </a:lnTo>
                    <a:lnTo>
                      <a:pt x="25255" y="882483"/>
                    </a:lnTo>
                    <a:lnTo>
                      <a:pt x="52229" y="889692"/>
                    </a:lnTo>
                    <a:lnTo>
                      <a:pt x="962743" y="889692"/>
                    </a:lnTo>
                    <a:lnTo>
                      <a:pt x="987789" y="883117"/>
                    </a:lnTo>
                    <a:lnTo>
                      <a:pt x="1005237" y="864933"/>
                    </a:lnTo>
                    <a:lnTo>
                      <a:pt x="1012131" y="839996"/>
                    </a:lnTo>
                    <a:lnTo>
                      <a:pt x="1005517" y="813161"/>
                    </a:lnTo>
                    <a:close/>
                  </a:path>
                </a:pathLst>
              </a:custGeom>
              <a:ln w="45021">
                <a:solidFill>
                  <a:srgbClr val="FF62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7" name="object 27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3030282" y="2294101"/>
                <a:ext cx="144068" cy="144068"/>
              </a:xfrm>
              <a:prstGeom prst="rect">
                <a:avLst/>
              </a:prstGeom>
            </p:spPr>
          </p:pic>
          <p:sp>
            <p:nvSpPr>
              <p:cNvPr id="28" name="object 28"/>
              <p:cNvSpPr/>
              <p:nvPr/>
            </p:nvSpPr>
            <p:spPr>
              <a:xfrm>
                <a:off x="3032536" y="1935065"/>
                <a:ext cx="139700" cy="327660"/>
              </a:xfrm>
              <a:custGeom>
                <a:avLst/>
                <a:gdLst/>
                <a:ahLst/>
                <a:cxnLst/>
                <a:rect l="l" t="t" r="r" b="b"/>
                <a:pathLst>
                  <a:path w="139700" h="327660">
                    <a:moveTo>
                      <a:pt x="138429" y="59651"/>
                    </a:moveTo>
                    <a:lnTo>
                      <a:pt x="111417" y="285877"/>
                    </a:lnTo>
                    <a:lnTo>
                      <a:pt x="85779" y="324180"/>
                    </a:lnTo>
                    <a:lnTo>
                      <a:pt x="69773" y="327520"/>
                    </a:lnTo>
                    <a:lnTo>
                      <a:pt x="53772" y="324180"/>
                    </a:lnTo>
                    <a:lnTo>
                      <a:pt x="40512" y="315142"/>
                    </a:lnTo>
                    <a:lnTo>
                      <a:pt x="31472" y="301883"/>
                    </a:lnTo>
                    <a:lnTo>
                      <a:pt x="28130" y="285877"/>
                    </a:lnTo>
                    <a:lnTo>
                      <a:pt x="1117" y="59651"/>
                    </a:lnTo>
                    <a:lnTo>
                      <a:pt x="0" y="50647"/>
                    </a:lnTo>
                    <a:lnTo>
                      <a:pt x="5521" y="30866"/>
                    </a:lnTo>
                    <a:lnTo>
                      <a:pt x="20537" y="14774"/>
                    </a:lnTo>
                    <a:lnTo>
                      <a:pt x="42728" y="3957"/>
                    </a:lnTo>
                    <a:lnTo>
                      <a:pt x="69773" y="0"/>
                    </a:lnTo>
                    <a:lnTo>
                      <a:pt x="96821" y="3957"/>
                    </a:lnTo>
                    <a:lnTo>
                      <a:pt x="119016" y="14774"/>
                    </a:lnTo>
                    <a:lnTo>
                      <a:pt x="134037" y="30866"/>
                    </a:lnTo>
                    <a:lnTo>
                      <a:pt x="139560" y="50647"/>
                    </a:lnTo>
                    <a:lnTo>
                      <a:pt x="138429" y="59651"/>
                    </a:lnTo>
                    <a:close/>
                  </a:path>
                </a:pathLst>
              </a:custGeom>
              <a:ln w="45021">
                <a:solidFill>
                  <a:srgbClr val="FF62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4EA24FF-1567-7C4B-B703-61E45C580994}"/>
              </a:ext>
            </a:extLst>
          </p:cNvPr>
          <p:cNvGrpSpPr/>
          <p:nvPr/>
        </p:nvGrpSpPr>
        <p:grpSpPr>
          <a:xfrm>
            <a:off x="6983999" y="2581592"/>
            <a:ext cx="4779731" cy="1866454"/>
            <a:chOff x="6983999" y="2581592"/>
            <a:chExt cx="4779731" cy="1866454"/>
          </a:xfrm>
        </p:grpSpPr>
        <p:sp>
          <p:nvSpPr>
            <p:cNvPr id="3" name="object 3"/>
            <p:cNvSpPr/>
            <p:nvPr/>
          </p:nvSpPr>
          <p:spPr>
            <a:xfrm>
              <a:off x="7648295" y="2711957"/>
              <a:ext cx="4115435" cy="1736089"/>
            </a:xfrm>
            <a:custGeom>
              <a:avLst/>
              <a:gdLst/>
              <a:ahLst/>
              <a:cxnLst/>
              <a:rect l="l" t="t" r="r" b="b"/>
              <a:pathLst>
                <a:path w="4115434" h="1736089">
                  <a:moveTo>
                    <a:pt x="4115231" y="0"/>
                  </a:moveTo>
                  <a:lnTo>
                    <a:pt x="0" y="0"/>
                  </a:lnTo>
                  <a:lnTo>
                    <a:pt x="0" y="1735924"/>
                  </a:lnTo>
                  <a:lnTo>
                    <a:pt x="4115231" y="1735924"/>
                  </a:lnTo>
                  <a:lnTo>
                    <a:pt x="4115231" y="0"/>
                  </a:lnTo>
                  <a:close/>
                </a:path>
              </a:pathLst>
            </a:custGeom>
            <a:solidFill>
              <a:srgbClr val="FFE8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7512799" y="2581592"/>
              <a:ext cx="4115435" cy="1736089"/>
            </a:xfrm>
            <a:custGeom>
              <a:avLst/>
              <a:gdLst/>
              <a:ahLst/>
              <a:cxnLst/>
              <a:rect l="l" t="t" r="r" b="b"/>
              <a:pathLst>
                <a:path w="4115434" h="1736089">
                  <a:moveTo>
                    <a:pt x="0" y="1735924"/>
                  </a:moveTo>
                  <a:lnTo>
                    <a:pt x="4115231" y="1735924"/>
                  </a:lnTo>
                  <a:lnTo>
                    <a:pt x="4115231" y="0"/>
                  </a:lnTo>
                  <a:lnTo>
                    <a:pt x="0" y="0"/>
                  </a:lnTo>
                  <a:lnTo>
                    <a:pt x="0" y="1735924"/>
                  </a:lnTo>
                  <a:close/>
                </a:path>
              </a:pathLst>
            </a:custGeom>
            <a:ln w="635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 txBox="1"/>
            <p:nvPr/>
          </p:nvSpPr>
          <p:spPr>
            <a:xfrm>
              <a:off x="7997749" y="2823300"/>
              <a:ext cx="3145790" cy="1275080"/>
            </a:xfrm>
            <a:prstGeom prst="rect">
              <a:avLst/>
            </a:prstGeom>
          </p:spPr>
          <p:txBody>
            <a:bodyPr vert="horz" wrap="square" lIns="0" tIns="48260" rIns="0" bIns="0" rtlCol="0">
              <a:spAutoFit/>
            </a:bodyPr>
            <a:lstStyle/>
            <a:p>
              <a:pPr marL="12700" marR="5080" algn="ctr">
                <a:lnSpc>
                  <a:spcPts val="2400"/>
                </a:lnSpc>
                <a:spcBef>
                  <a:spcPts val="380"/>
                </a:spcBef>
              </a:pP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Close</a:t>
              </a:r>
              <a:r>
                <a:rPr sz="2200" b="1" spc="-3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or</a:t>
              </a:r>
              <a:r>
                <a:rPr sz="2200" b="1" spc="-2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put</a:t>
              </a:r>
              <a:r>
                <a:rPr sz="2200" b="1" spc="-2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down</a:t>
              </a:r>
              <a:r>
                <a:rPr sz="2200" b="1" spc="-2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your </a:t>
              </a:r>
              <a:r>
                <a:rPr sz="2200" b="1" spc="-59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device</a:t>
              </a:r>
              <a:r>
                <a:rPr sz="2200" b="1" spc="6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if</a:t>
              </a:r>
              <a:r>
                <a:rPr sz="2200" b="1" spc="6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you</a:t>
              </a:r>
              <a:r>
                <a:rPr sz="2200" b="1" spc="5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cannot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 get</a:t>
              </a:r>
              <a:r>
                <a:rPr sz="2200" b="1" spc="-2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the</a:t>
              </a:r>
              <a:r>
                <a:rPr sz="2200" b="1" spc="-2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content</a:t>
              </a:r>
              <a:r>
                <a:rPr sz="2200" b="1" spc="-2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off</a:t>
              </a:r>
              <a:r>
                <a:rPr sz="2200" b="1" spc="-2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your </a:t>
              </a:r>
              <a:r>
                <a:rPr sz="2200" b="1" spc="-59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screen</a:t>
              </a:r>
              <a:r>
                <a:rPr sz="2200" b="1" spc="-2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and</a:t>
              </a:r>
              <a:r>
                <a:rPr sz="2200" b="1" spc="-2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tell</a:t>
              </a:r>
              <a:r>
                <a:rPr sz="2200" b="1" spc="-2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an</a:t>
              </a:r>
              <a:r>
                <a:rPr sz="2200" b="1" spc="-2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adult</a:t>
              </a:r>
              <a:endParaRPr sz="2200">
                <a:latin typeface="Arial"/>
                <a:cs typeface="Arial"/>
              </a:endParaRPr>
            </a:p>
          </p:txBody>
        </p:sp>
        <p:grpSp>
          <p:nvGrpSpPr>
            <p:cNvPr id="29" name="object 29"/>
            <p:cNvGrpSpPr/>
            <p:nvPr/>
          </p:nvGrpSpPr>
          <p:grpSpPr>
            <a:xfrm>
              <a:off x="6983999" y="3115227"/>
              <a:ext cx="842010" cy="828675"/>
              <a:chOff x="6983999" y="3115227"/>
              <a:chExt cx="842010" cy="828675"/>
            </a:xfrm>
          </p:grpSpPr>
          <p:sp>
            <p:nvSpPr>
              <p:cNvPr id="30" name="object 30"/>
              <p:cNvSpPr/>
              <p:nvPr/>
            </p:nvSpPr>
            <p:spPr>
              <a:xfrm>
                <a:off x="7006996" y="3127602"/>
                <a:ext cx="807720" cy="787400"/>
              </a:xfrm>
              <a:custGeom>
                <a:avLst/>
                <a:gdLst/>
                <a:ahLst/>
                <a:cxnLst/>
                <a:rect l="l" t="t" r="r" b="b"/>
                <a:pathLst>
                  <a:path w="807720" h="787400">
                    <a:moveTo>
                      <a:pt x="754270" y="0"/>
                    </a:moveTo>
                    <a:lnTo>
                      <a:pt x="698080" y="12795"/>
                    </a:lnTo>
                    <a:lnTo>
                      <a:pt x="89674" y="12795"/>
                    </a:lnTo>
                    <a:lnTo>
                      <a:pt x="37831" y="12415"/>
                    </a:lnTo>
                    <a:lnTo>
                      <a:pt x="11209" y="18662"/>
                    </a:lnTo>
                    <a:lnTo>
                      <a:pt x="1401" y="37273"/>
                    </a:lnTo>
                    <a:lnTo>
                      <a:pt x="0" y="73983"/>
                    </a:lnTo>
                    <a:lnTo>
                      <a:pt x="0" y="552799"/>
                    </a:lnTo>
                    <a:lnTo>
                      <a:pt x="1119" y="610877"/>
                    </a:lnTo>
                    <a:lnTo>
                      <a:pt x="8959" y="639424"/>
                    </a:lnTo>
                    <a:lnTo>
                      <a:pt x="30239" y="646709"/>
                    </a:lnTo>
                    <a:lnTo>
                      <a:pt x="71678" y="641000"/>
                    </a:lnTo>
                    <a:lnTo>
                      <a:pt x="233680" y="646410"/>
                    </a:lnTo>
                    <a:lnTo>
                      <a:pt x="252107" y="786872"/>
                    </a:lnTo>
                    <a:lnTo>
                      <a:pt x="532472" y="650004"/>
                    </a:lnTo>
                    <a:lnTo>
                      <a:pt x="532585" y="651546"/>
                    </a:lnTo>
                    <a:lnTo>
                      <a:pt x="544172" y="654114"/>
                    </a:lnTo>
                    <a:lnTo>
                      <a:pt x="584111" y="654628"/>
                    </a:lnTo>
                    <a:lnTo>
                      <a:pt x="669277" y="650004"/>
                    </a:lnTo>
                    <a:lnTo>
                      <a:pt x="756292" y="642714"/>
                    </a:lnTo>
                    <a:lnTo>
                      <a:pt x="798422" y="632783"/>
                    </a:lnTo>
                    <a:lnTo>
                      <a:pt x="807478" y="613460"/>
                    </a:lnTo>
                    <a:lnTo>
                      <a:pt x="795274" y="577995"/>
                    </a:lnTo>
                    <a:lnTo>
                      <a:pt x="795274" y="100996"/>
                    </a:lnTo>
                    <a:lnTo>
                      <a:pt x="793755" y="35831"/>
                    </a:lnTo>
                    <a:lnTo>
                      <a:pt x="783124" y="4922"/>
                    </a:lnTo>
                    <a:lnTo>
                      <a:pt x="75427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31"/>
              <p:cNvSpPr/>
              <p:nvPr/>
            </p:nvSpPr>
            <p:spPr>
              <a:xfrm>
                <a:off x="7006510" y="3137738"/>
                <a:ext cx="796925" cy="783590"/>
              </a:xfrm>
              <a:custGeom>
                <a:avLst/>
                <a:gdLst/>
                <a:ahLst/>
                <a:cxnLst/>
                <a:rect l="l" t="t" r="r" b="b"/>
                <a:pathLst>
                  <a:path w="796925" h="783589">
                    <a:moveTo>
                      <a:pt x="727900" y="0"/>
                    </a:moveTo>
                    <a:lnTo>
                      <a:pt x="68516" y="0"/>
                    </a:lnTo>
                    <a:lnTo>
                      <a:pt x="41914" y="4665"/>
                    </a:lnTo>
                    <a:lnTo>
                      <a:pt x="20127" y="17349"/>
                    </a:lnTo>
                    <a:lnTo>
                      <a:pt x="5406" y="36084"/>
                    </a:lnTo>
                    <a:lnTo>
                      <a:pt x="0" y="58902"/>
                    </a:lnTo>
                    <a:lnTo>
                      <a:pt x="0" y="578040"/>
                    </a:lnTo>
                    <a:lnTo>
                      <a:pt x="5406" y="600839"/>
                    </a:lnTo>
                    <a:lnTo>
                      <a:pt x="20127" y="619718"/>
                    </a:lnTo>
                    <a:lnTo>
                      <a:pt x="41914" y="632583"/>
                    </a:lnTo>
                    <a:lnTo>
                      <a:pt x="68516" y="637336"/>
                    </a:lnTo>
                    <a:lnTo>
                      <a:pt x="239153" y="637336"/>
                    </a:lnTo>
                    <a:lnTo>
                      <a:pt x="239153" y="763701"/>
                    </a:lnTo>
                    <a:lnTo>
                      <a:pt x="239153" y="770902"/>
                    </a:lnTo>
                    <a:lnTo>
                      <a:pt x="243941" y="777316"/>
                    </a:lnTo>
                    <a:lnTo>
                      <a:pt x="251256" y="780821"/>
                    </a:lnTo>
                    <a:lnTo>
                      <a:pt x="254673" y="782370"/>
                    </a:lnTo>
                    <a:lnTo>
                      <a:pt x="258559" y="783145"/>
                    </a:lnTo>
                    <a:lnTo>
                      <a:pt x="262216" y="783145"/>
                    </a:lnTo>
                    <a:lnTo>
                      <a:pt x="266547" y="783145"/>
                    </a:lnTo>
                    <a:lnTo>
                      <a:pt x="270890" y="782561"/>
                    </a:lnTo>
                    <a:lnTo>
                      <a:pt x="274548" y="780618"/>
                    </a:lnTo>
                    <a:lnTo>
                      <a:pt x="538314" y="637336"/>
                    </a:lnTo>
                    <a:lnTo>
                      <a:pt x="727900" y="637336"/>
                    </a:lnTo>
                    <a:lnTo>
                      <a:pt x="754502" y="632611"/>
                    </a:lnTo>
                    <a:lnTo>
                      <a:pt x="776289" y="619794"/>
                    </a:lnTo>
                    <a:lnTo>
                      <a:pt x="791010" y="600925"/>
                    </a:lnTo>
                    <a:lnTo>
                      <a:pt x="796416" y="578040"/>
                    </a:lnTo>
                    <a:lnTo>
                      <a:pt x="796416" y="58712"/>
                    </a:lnTo>
                    <a:lnTo>
                      <a:pt x="791010" y="36004"/>
                    </a:lnTo>
                    <a:lnTo>
                      <a:pt x="776289" y="17325"/>
                    </a:lnTo>
                    <a:lnTo>
                      <a:pt x="754502" y="4662"/>
                    </a:lnTo>
                    <a:lnTo>
                      <a:pt x="727900" y="0"/>
                    </a:lnTo>
                    <a:close/>
                  </a:path>
                </a:pathLst>
              </a:custGeom>
              <a:ln w="45021">
                <a:solidFill>
                  <a:srgbClr val="FF62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9660" cy="533400"/>
          </a:xfrm>
          <a:custGeom>
            <a:avLst/>
            <a:gdLst/>
            <a:ahLst/>
            <a:cxnLst/>
            <a:rect l="l" t="t" r="r" b="b"/>
            <a:pathLst>
              <a:path w="1089660" h="533400">
                <a:moveTo>
                  <a:pt x="1089101" y="0"/>
                </a:moveTo>
                <a:lnTo>
                  <a:pt x="0" y="0"/>
                </a:lnTo>
                <a:lnTo>
                  <a:pt x="0" y="533400"/>
                </a:lnTo>
                <a:lnTo>
                  <a:pt x="1089101" y="533400"/>
                </a:lnTo>
                <a:lnTo>
                  <a:pt x="1089101" y="0"/>
                </a:lnTo>
                <a:close/>
              </a:path>
            </a:pathLst>
          </a:custGeom>
          <a:solidFill>
            <a:srgbClr val="FFD0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76549" y="158774"/>
            <a:ext cx="805815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dirty="0">
                <a:solidFill>
                  <a:srgbClr val="5A5A7C"/>
                </a:solidFill>
                <a:latin typeface="Arial"/>
                <a:cs typeface="Arial"/>
              </a:rPr>
              <a:t>Plenary</a:t>
            </a:r>
            <a:endParaRPr sz="17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3840162" y="1804517"/>
            <a:ext cx="4486275" cy="3221990"/>
            <a:chOff x="3840162" y="1804517"/>
            <a:chExt cx="4486275" cy="3221990"/>
          </a:xfrm>
        </p:grpSpPr>
        <p:sp>
          <p:nvSpPr>
            <p:cNvPr id="5" name="object 5"/>
            <p:cNvSpPr/>
            <p:nvPr/>
          </p:nvSpPr>
          <p:spPr>
            <a:xfrm>
              <a:off x="3957155" y="1970760"/>
              <a:ext cx="4369435" cy="3056255"/>
            </a:xfrm>
            <a:custGeom>
              <a:avLst/>
              <a:gdLst/>
              <a:ahLst/>
              <a:cxnLst/>
              <a:rect l="l" t="t" r="r" b="b"/>
              <a:pathLst>
                <a:path w="4369434" h="3056254">
                  <a:moveTo>
                    <a:pt x="4368876" y="0"/>
                  </a:moveTo>
                  <a:lnTo>
                    <a:pt x="0" y="0"/>
                  </a:lnTo>
                  <a:lnTo>
                    <a:pt x="0" y="2922054"/>
                  </a:lnTo>
                  <a:lnTo>
                    <a:pt x="0" y="3055721"/>
                  </a:lnTo>
                  <a:lnTo>
                    <a:pt x="4368876" y="3055721"/>
                  </a:lnTo>
                  <a:lnTo>
                    <a:pt x="4368876" y="2922054"/>
                  </a:lnTo>
                  <a:lnTo>
                    <a:pt x="4368876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884612" y="1848967"/>
              <a:ext cx="4321175" cy="3044190"/>
            </a:xfrm>
            <a:custGeom>
              <a:avLst/>
              <a:gdLst/>
              <a:ahLst/>
              <a:cxnLst/>
              <a:rect l="l" t="t" r="r" b="b"/>
              <a:pathLst>
                <a:path w="4321175" h="3044190">
                  <a:moveTo>
                    <a:pt x="4320781" y="0"/>
                  </a:moveTo>
                  <a:lnTo>
                    <a:pt x="0" y="0"/>
                  </a:lnTo>
                  <a:lnTo>
                    <a:pt x="0" y="3043847"/>
                  </a:lnTo>
                  <a:lnTo>
                    <a:pt x="4320781" y="3043847"/>
                  </a:lnTo>
                  <a:lnTo>
                    <a:pt x="43207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884612" y="1848967"/>
              <a:ext cx="4321175" cy="3044190"/>
            </a:xfrm>
            <a:custGeom>
              <a:avLst/>
              <a:gdLst/>
              <a:ahLst/>
              <a:cxnLst/>
              <a:rect l="l" t="t" r="r" b="b"/>
              <a:pathLst>
                <a:path w="4321175" h="3044190">
                  <a:moveTo>
                    <a:pt x="0" y="3043847"/>
                  </a:moveTo>
                  <a:lnTo>
                    <a:pt x="4320781" y="3043847"/>
                  </a:lnTo>
                  <a:lnTo>
                    <a:pt x="4320781" y="0"/>
                  </a:lnTo>
                  <a:lnTo>
                    <a:pt x="0" y="0"/>
                  </a:lnTo>
                  <a:lnTo>
                    <a:pt x="0" y="3043847"/>
                  </a:lnTo>
                  <a:close/>
                </a:path>
              </a:pathLst>
            </a:custGeom>
            <a:ln w="889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3957162" y="1970748"/>
            <a:ext cx="4204335" cy="290004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12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2650">
              <a:latin typeface="Times New Roman"/>
              <a:cs typeface="Times New Roman"/>
            </a:endParaRPr>
          </a:p>
          <a:p>
            <a:pPr marL="362585" marR="384175" algn="ctr">
              <a:lnSpc>
                <a:spcPts val="3200"/>
              </a:lnSpc>
            </a:pPr>
            <a:r>
              <a:rPr sz="3000" b="1" dirty="0">
                <a:solidFill>
                  <a:srgbClr val="171747"/>
                </a:solidFill>
                <a:latin typeface="Arial"/>
                <a:cs typeface="Arial"/>
              </a:rPr>
              <a:t>Why </a:t>
            </a:r>
            <a:r>
              <a:rPr sz="3000" b="1" spc="-5" dirty="0">
                <a:solidFill>
                  <a:srgbClr val="171747"/>
                </a:solidFill>
                <a:latin typeface="Arial"/>
                <a:cs typeface="Arial"/>
              </a:rPr>
              <a:t>might some </a:t>
            </a:r>
            <a:r>
              <a:rPr sz="3000" b="1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000" b="1" spc="-5" dirty="0">
                <a:solidFill>
                  <a:srgbClr val="171747"/>
                </a:solidFill>
                <a:latin typeface="Arial"/>
                <a:cs typeface="Arial"/>
              </a:rPr>
              <a:t>young </a:t>
            </a:r>
            <a:r>
              <a:rPr sz="3000" b="1" dirty="0">
                <a:solidFill>
                  <a:srgbClr val="171747"/>
                </a:solidFill>
                <a:latin typeface="Arial"/>
                <a:cs typeface="Arial"/>
              </a:rPr>
              <a:t>people find </a:t>
            </a:r>
            <a:r>
              <a:rPr sz="30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000" b="1" dirty="0">
                <a:solidFill>
                  <a:srgbClr val="171747"/>
                </a:solidFill>
                <a:latin typeface="Arial"/>
                <a:cs typeface="Arial"/>
              </a:rPr>
              <a:t>it hard to talk to a </a:t>
            </a:r>
            <a:r>
              <a:rPr sz="30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000" b="1" dirty="0">
                <a:solidFill>
                  <a:srgbClr val="171747"/>
                </a:solidFill>
                <a:latin typeface="Arial"/>
                <a:cs typeface="Arial"/>
              </a:rPr>
              <a:t>trusted</a:t>
            </a:r>
            <a:r>
              <a:rPr sz="3000" b="1" spc="-5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000" b="1" spc="-5" dirty="0">
                <a:solidFill>
                  <a:srgbClr val="171747"/>
                </a:solidFill>
                <a:latin typeface="Arial"/>
                <a:cs typeface="Arial"/>
              </a:rPr>
              <a:t>adult</a:t>
            </a:r>
            <a:r>
              <a:rPr sz="3000" b="1" spc="-5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000" b="1" spc="-5" dirty="0">
                <a:solidFill>
                  <a:srgbClr val="171747"/>
                </a:solidFill>
                <a:latin typeface="Arial"/>
                <a:cs typeface="Arial"/>
              </a:rPr>
              <a:t>about </a:t>
            </a:r>
            <a:r>
              <a:rPr sz="3000" b="1" spc="-819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000" b="1" dirty="0">
                <a:solidFill>
                  <a:srgbClr val="171747"/>
                </a:solidFill>
                <a:latin typeface="Arial"/>
                <a:cs typeface="Arial"/>
              </a:rPr>
              <a:t>pornography?</a:t>
            </a:r>
            <a:endParaRPr sz="3000">
              <a:latin typeface="Arial"/>
              <a:cs typeface="Arial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A822A60-58C7-67BD-CC52-122BA2632ECC}"/>
              </a:ext>
            </a:extLst>
          </p:cNvPr>
          <p:cNvGrpSpPr/>
          <p:nvPr/>
        </p:nvGrpSpPr>
        <p:grpSpPr>
          <a:xfrm>
            <a:off x="8031734" y="195515"/>
            <a:ext cx="3480087" cy="2664300"/>
            <a:chOff x="8031734" y="195515"/>
            <a:chExt cx="3480087" cy="2664300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16956A4-7C1E-2348-8938-F14DDAA42B8C}"/>
                </a:ext>
              </a:extLst>
            </p:cNvPr>
            <p:cNvGrpSpPr/>
            <p:nvPr/>
          </p:nvGrpSpPr>
          <p:grpSpPr>
            <a:xfrm>
              <a:off x="8959756" y="657000"/>
              <a:ext cx="2552065" cy="2202815"/>
              <a:chOff x="8959756" y="657000"/>
              <a:chExt cx="2552065" cy="2202815"/>
            </a:xfrm>
          </p:grpSpPr>
          <p:grpSp>
            <p:nvGrpSpPr>
              <p:cNvPr id="32" name="object 17">
                <a:extLst>
                  <a:ext uri="{FF2B5EF4-FFF2-40B4-BE49-F238E27FC236}">
                    <a16:creationId xmlns:a16="http://schemas.microsoft.com/office/drawing/2014/main" id="{BDFEDF87-7F5F-CA44-8685-4F5A652BD21B}"/>
                  </a:ext>
                </a:extLst>
              </p:cNvPr>
              <p:cNvGrpSpPr/>
              <p:nvPr/>
            </p:nvGrpSpPr>
            <p:grpSpPr>
              <a:xfrm>
                <a:off x="8959756" y="657000"/>
                <a:ext cx="2552065" cy="2202815"/>
                <a:chOff x="8959756" y="657000"/>
                <a:chExt cx="2552065" cy="2202815"/>
              </a:xfrm>
            </p:grpSpPr>
            <p:sp>
              <p:nvSpPr>
                <p:cNvPr id="33" name="object 18">
                  <a:extLst>
                    <a:ext uri="{FF2B5EF4-FFF2-40B4-BE49-F238E27FC236}">
                      <a16:creationId xmlns:a16="http://schemas.microsoft.com/office/drawing/2014/main" id="{208CA933-D50E-B748-A161-988A9D8D6BD7}"/>
                    </a:ext>
                  </a:extLst>
                </p:cNvPr>
                <p:cNvSpPr/>
                <p:nvPr/>
              </p:nvSpPr>
              <p:spPr>
                <a:xfrm>
                  <a:off x="9135505" y="801000"/>
                  <a:ext cx="2376170" cy="20593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6170" h="2059305">
                      <a:moveTo>
                        <a:pt x="2220810" y="0"/>
                      </a:moveTo>
                      <a:lnTo>
                        <a:pt x="154901" y="0"/>
                      </a:lnTo>
                      <a:lnTo>
                        <a:pt x="106078" y="6847"/>
                      </a:lnTo>
                      <a:lnTo>
                        <a:pt x="63573" y="25868"/>
                      </a:lnTo>
                      <a:lnTo>
                        <a:pt x="29990" y="54787"/>
                      </a:lnTo>
                      <a:lnTo>
                        <a:pt x="7931" y="91322"/>
                      </a:lnTo>
                      <a:lnTo>
                        <a:pt x="0" y="133197"/>
                      </a:lnTo>
                      <a:lnTo>
                        <a:pt x="0" y="1595031"/>
                      </a:lnTo>
                      <a:lnTo>
                        <a:pt x="7931" y="1636826"/>
                      </a:lnTo>
                      <a:lnTo>
                        <a:pt x="29990" y="1673557"/>
                      </a:lnTo>
                      <a:lnTo>
                        <a:pt x="63573" y="1702799"/>
                      </a:lnTo>
                      <a:lnTo>
                        <a:pt x="106078" y="1722124"/>
                      </a:lnTo>
                      <a:lnTo>
                        <a:pt x="154901" y="1729105"/>
                      </a:lnTo>
                      <a:lnTo>
                        <a:pt x="540740" y="1729105"/>
                      </a:lnTo>
                      <a:lnTo>
                        <a:pt x="540740" y="2014829"/>
                      </a:lnTo>
                      <a:lnTo>
                        <a:pt x="568109" y="2053513"/>
                      </a:lnTo>
                      <a:lnTo>
                        <a:pt x="584631" y="2058797"/>
                      </a:lnTo>
                      <a:lnTo>
                        <a:pt x="592899" y="2058797"/>
                      </a:lnTo>
                      <a:lnTo>
                        <a:pt x="1217193" y="1729105"/>
                      </a:lnTo>
                      <a:lnTo>
                        <a:pt x="2220810" y="1729105"/>
                      </a:lnTo>
                      <a:lnTo>
                        <a:pt x="2269640" y="1722166"/>
                      </a:lnTo>
                      <a:lnTo>
                        <a:pt x="2312149" y="1702927"/>
                      </a:lnTo>
                      <a:lnTo>
                        <a:pt x="2345734" y="1673749"/>
                      </a:lnTo>
                      <a:lnTo>
                        <a:pt x="2367793" y="1636996"/>
                      </a:lnTo>
                      <a:lnTo>
                        <a:pt x="2375725" y="1595031"/>
                      </a:lnTo>
                      <a:lnTo>
                        <a:pt x="2375725" y="132753"/>
                      </a:lnTo>
                      <a:lnTo>
                        <a:pt x="2367793" y="91095"/>
                      </a:lnTo>
                      <a:lnTo>
                        <a:pt x="2345734" y="54691"/>
                      </a:lnTo>
                      <a:lnTo>
                        <a:pt x="2312149" y="25840"/>
                      </a:lnTo>
                      <a:lnTo>
                        <a:pt x="2269640" y="6843"/>
                      </a:lnTo>
                      <a:lnTo>
                        <a:pt x="2220810" y="0"/>
                      </a:lnTo>
                      <a:close/>
                    </a:path>
                  </a:pathLst>
                </a:custGeom>
                <a:solidFill>
                  <a:srgbClr val="FF620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4" name="object 19">
                  <a:extLst>
                    <a:ext uri="{FF2B5EF4-FFF2-40B4-BE49-F238E27FC236}">
                      <a16:creationId xmlns:a16="http://schemas.microsoft.com/office/drawing/2014/main" id="{987595D9-DD26-6043-9338-2035C17952F6}"/>
                    </a:ext>
                  </a:extLst>
                </p:cNvPr>
                <p:cNvSpPr/>
                <p:nvPr/>
              </p:nvSpPr>
              <p:spPr>
                <a:xfrm>
                  <a:off x="8991506" y="688750"/>
                  <a:ext cx="2376170" cy="20180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6170" h="2018030">
                      <a:moveTo>
                        <a:pt x="2220810" y="0"/>
                      </a:moveTo>
                      <a:lnTo>
                        <a:pt x="154901" y="0"/>
                      </a:lnTo>
                      <a:lnTo>
                        <a:pt x="106078" y="6847"/>
                      </a:lnTo>
                      <a:lnTo>
                        <a:pt x="63573" y="25868"/>
                      </a:lnTo>
                      <a:lnTo>
                        <a:pt x="29990" y="54787"/>
                      </a:lnTo>
                      <a:lnTo>
                        <a:pt x="7931" y="91322"/>
                      </a:lnTo>
                      <a:lnTo>
                        <a:pt x="0" y="133197"/>
                      </a:lnTo>
                      <a:lnTo>
                        <a:pt x="0" y="1554264"/>
                      </a:lnTo>
                      <a:lnTo>
                        <a:pt x="7931" y="1596059"/>
                      </a:lnTo>
                      <a:lnTo>
                        <a:pt x="29990" y="1632790"/>
                      </a:lnTo>
                      <a:lnTo>
                        <a:pt x="63573" y="1662032"/>
                      </a:lnTo>
                      <a:lnTo>
                        <a:pt x="106078" y="1681357"/>
                      </a:lnTo>
                      <a:lnTo>
                        <a:pt x="154901" y="1688338"/>
                      </a:lnTo>
                      <a:lnTo>
                        <a:pt x="540740" y="1688338"/>
                      </a:lnTo>
                      <a:lnTo>
                        <a:pt x="540740" y="1974062"/>
                      </a:lnTo>
                      <a:lnTo>
                        <a:pt x="568109" y="2012746"/>
                      </a:lnTo>
                      <a:lnTo>
                        <a:pt x="584631" y="2018017"/>
                      </a:lnTo>
                      <a:lnTo>
                        <a:pt x="592899" y="2018017"/>
                      </a:lnTo>
                      <a:lnTo>
                        <a:pt x="1217193" y="1688338"/>
                      </a:lnTo>
                      <a:lnTo>
                        <a:pt x="2220810" y="1688338"/>
                      </a:lnTo>
                      <a:lnTo>
                        <a:pt x="2269640" y="1681399"/>
                      </a:lnTo>
                      <a:lnTo>
                        <a:pt x="2312149" y="1662160"/>
                      </a:lnTo>
                      <a:lnTo>
                        <a:pt x="2345734" y="1632982"/>
                      </a:lnTo>
                      <a:lnTo>
                        <a:pt x="2367793" y="1596229"/>
                      </a:lnTo>
                      <a:lnTo>
                        <a:pt x="2375725" y="1554264"/>
                      </a:lnTo>
                      <a:lnTo>
                        <a:pt x="2375725" y="132753"/>
                      </a:lnTo>
                      <a:lnTo>
                        <a:pt x="2367793" y="91095"/>
                      </a:lnTo>
                      <a:lnTo>
                        <a:pt x="2345734" y="54691"/>
                      </a:lnTo>
                      <a:lnTo>
                        <a:pt x="2312149" y="25840"/>
                      </a:lnTo>
                      <a:lnTo>
                        <a:pt x="2269640" y="6843"/>
                      </a:lnTo>
                      <a:lnTo>
                        <a:pt x="222081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5" name="object 20">
                  <a:extLst>
                    <a:ext uri="{FF2B5EF4-FFF2-40B4-BE49-F238E27FC236}">
                      <a16:creationId xmlns:a16="http://schemas.microsoft.com/office/drawing/2014/main" id="{A0222D5C-2BCF-FF4A-B1B0-AEE0A5A0721F}"/>
                    </a:ext>
                  </a:extLst>
                </p:cNvPr>
                <p:cNvSpPr/>
                <p:nvPr/>
              </p:nvSpPr>
              <p:spPr>
                <a:xfrm>
                  <a:off x="8991506" y="688750"/>
                  <a:ext cx="2376170" cy="20180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6170" h="2018030">
                      <a:moveTo>
                        <a:pt x="2220810" y="0"/>
                      </a:moveTo>
                      <a:lnTo>
                        <a:pt x="154901" y="0"/>
                      </a:lnTo>
                      <a:lnTo>
                        <a:pt x="106078" y="6847"/>
                      </a:lnTo>
                      <a:lnTo>
                        <a:pt x="63573" y="25868"/>
                      </a:lnTo>
                      <a:lnTo>
                        <a:pt x="29990" y="54787"/>
                      </a:lnTo>
                      <a:lnTo>
                        <a:pt x="7931" y="91322"/>
                      </a:lnTo>
                      <a:lnTo>
                        <a:pt x="0" y="133197"/>
                      </a:lnTo>
                      <a:lnTo>
                        <a:pt x="0" y="1554264"/>
                      </a:lnTo>
                      <a:lnTo>
                        <a:pt x="7931" y="1596059"/>
                      </a:lnTo>
                      <a:lnTo>
                        <a:pt x="29990" y="1632790"/>
                      </a:lnTo>
                      <a:lnTo>
                        <a:pt x="63573" y="1662032"/>
                      </a:lnTo>
                      <a:lnTo>
                        <a:pt x="106078" y="1681357"/>
                      </a:lnTo>
                      <a:lnTo>
                        <a:pt x="154901" y="1688338"/>
                      </a:lnTo>
                      <a:lnTo>
                        <a:pt x="540740" y="1688338"/>
                      </a:lnTo>
                      <a:lnTo>
                        <a:pt x="540740" y="1974062"/>
                      </a:lnTo>
                      <a:lnTo>
                        <a:pt x="568109" y="2012746"/>
                      </a:lnTo>
                      <a:lnTo>
                        <a:pt x="584631" y="2018017"/>
                      </a:lnTo>
                      <a:lnTo>
                        <a:pt x="592899" y="2018017"/>
                      </a:lnTo>
                      <a:lnTo>
                        <a:pt x="1217193" y="1688338"/>
                      </a:lnTo>
                      <a:lnTo>
                        <a:pt x="2220810" y="1688338"/>
                      </a:lnTo>
                      <a:lnTo>
                        <a:pt x="2269640" y="1681399"/>
                      </a:lnTo>
                      <a:lnTo>
                        <a:pt x="2312149" y="1662160"/>
                      </a:lnTo>
                      <a:lnTo>
                        <a:pt x="2345734" y="1632982"/>
                      </a:lnTo>
                      <a:lnTo>
                        <a:pt x="2367793" y="1596229"/>
                      </a:lnTo>
                      <a:lnTo>
                        <a:pt x="2375725" y="1554264"/>
                      </a:lnTo>
                      <a:lnTo>
                        <a:pt x="2375725" y="132753"/>
                      </a:lnTo>
                      <a:lnTo>
                        <a:pt x="2367793" y="91095"/>
                      </a:lnTo>
                      <a:lnTo>
                        <a:pt x="2345734" y="54691"/>
                      </a:lnTo>
                      <a:lnTo>
                        <a:pt x="2312149" y="25840"/>
                      </a:lnTo>
                      <a:lnTo>
                        <a:pt x="2269640" y="6843"/>
                      </a:lnTo>
                      <a:lnTo>
                        <a:pt x="2220810" y="0"/>
                      </a:lnTo>
                      <a:close/>
                    </a:path>
                  </a:pathLst>
                </a:custGeom>
                <a:ln w="63500">
                  <a:solidFill>
                    <a:srgbClr val="171747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sp>
            <p:nvSpPr>
              <p:cNvPr id="36" name="object 27">
                <a:extLst>
                  <a:ext uri="{FF2B5EF4-FFF2-40B4-BE49-F238E27FC236}">
                    <a16:creationId xmlns:a16="http://schemas.microsoft.com/office/drawing/2014/main" id="{B5E54AF2-C337-2C4C-A446-121EBF592A4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305203" y="1055456"/>
                <a:ext cx="1749425" cy="970280"/>
              </a:xfrm>
              <a:prstGeom prst="rect">
                <a:avLst/>
              </a:prstGeom>
            </p:spPr>
            <p:txBody>
              <a:bodyPr vert="horz" wrap="square" lIns="0" tIns="48260" rIns="0" bIns="0" rtlCol="0">
                <a:spAutoFit/>
              </a:bodyPr>
              <a:lstStyle>
                <a:lvl1pPr>
                  <a:defRPr sz="2550" b="1" i="0">
                    <a:solidFill>
                      <a:srgbClr val="171747"/>
                    </a:solidFill>
                    <a:latin typeface="MuseoSans-700"/>
                    <a:ea typeface="+mj-ea"/>
                    <a:cs typeface="MuseoSans-700"/>
                  </a:defRPr>
                </a:lvl1pPr>
              </a:lstStyle>
              <a:p>
                <a:pPr marL="12065" marR="5080" algn="ctr">
                  <a:lnSpc>
                    <a:spcPts val="2400"/>
                  </a:lnSpc>
                  <a:spcBef>
                    <a:spcPts val="380"/>
                  </a:spcBef>
                </a:pPr>
                <a:r>
                  <a:rPr lang="en-GB" sz="2200" kern="0" dirty="0">
                    <a:latin typeface="Arial"/>
                    <a:cs typeface="Arial"/>
                  </a:rPr>
                  <a:t>I’m worried </a:t>
                </a:r>
                <a:r>
                  <a:rPr lang="en-GB" sz="2200" kern="0" spc="5" dirty="0">
                    <a:latin typeface="Arial"/>
                    <a:cs typeface="Arial"/>
                  </a:rPr>
                  <a:t> </a:t>
                </a:r>
                <a:r>
                  <a:rPr lang="en-GB" sz="2200" kern="0" dirty="0">
                    <a:latin typeface="Arial"/>
                    <a:cs typeface="Arial"/>
                  </a:rPr>
                  <a:t>that</a:t>
                </a:r>
                <a:r>
                  <a:rPr lang="en-GB" sz="2200" kern="0" spc="-35" dirty="0">
                    <a:latin typeface="Arial"/>
                    <a:cs typeface="Arial"/>
                  </a:rPr>
                  <a:t> </a:t>
                </a:r>
                <a:r>
                  <a:rPr lang="en-GB" sz="2200" kern="0" dirty="0">
                    <a:latin typeface="Arial"/>
                    <a:cs typeface="Arial"/>
                  </a:rPr>
                  <a:t>I’ll</a:t>
                </a:r>
                <a:r>
                  <a:rPr lang="en-GB" sz="2200" kern="0" spc="-35" dirty="0">
                    <a:latin typeface="Arial"/>
                    <a:cs typeface="Arial"/>
                  </a:rPr>
                  <a:t> </a:t>
                </a:r>
                <a:r>
                  <a:rPr lang="en-GB" sz="2200" kern="0" dirty="0">
                    <a:latin typeface="Arial"/>
                    <a:cs typeface="Arial"/>
                  </a:rPr>
                  <a:t>get</a:t>
                </a:r>
                <a:r>
                  <a:rPr lang="en-GB" sz="2200" kern="0" spc="-30" dirty="0">
                    <a:latin typeface="Arial"/>
                    <a:cs typeface="Arial"/>
                  </a:rPr>
                  <a:t> </a:t>
                </a:r>
                <a:r>
                  <a:rPr lang="en-GB" sz="2200" kern="0" dirty="0">
                    <a:latin typeface="Arial"/>
                    <a:cs typeface="Arial"/>
                  </a:rPr>
                  <a:t>in </a:t>
                </a:r>
                <a:r>
                  <a:rPr lang="en-GB" sz="2200" kern="0" spc="-595" dirty="0">
                    <a:latin typeface="Arial"/>
                    <a:cs typeface="Arial"/>
                  </a:rPr>
                  <a:t> </a:t>
                </a:r>
                <a:r>
                  <a:rPr lang="en-GB" sz="2200" kern="0" dirty="0">
                    <a:latin typeface="Arial"/>
                    <a:cs typeface="Arial"/>
                  </a:rPr>
                  <a:t>trouble</a:t>
                </a: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64869EAD-73D4-F1B0-0694-FAB5F85CE6F2}"/>
                </a:ext>
              </a:extLst>
            </p:cNvPr>
            <p:cNvGrpSpPr/>
            <p:nvPr/>
          </p:nvGrpSpPr>
          <p:grpSpPr>
            <a:xfrm>
              <a:off x="8031734" y="195515"/>
              <a:ext cx="1460542" cy="1305165"/>
              <a:chOff x="5598028" y="341439"/>
              <a:chExt cx="1460542" cy="1305165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BD6265F2-FCF7-6EB1-33B8-292626001702}"/>
                  </a:ext>
                </a:extLst>
              </p:cNvPr>
              <p:cNvSpPr/>
              <p:nvPr/>
            </p:nvSpPr>
            <p:spPr>
              <a:xfrm>
                <a:off x="5840091" y="504542"/>
                <a:ext cx="1081279" cy="1081279"/>
              </a:xfrm>
              <a:prstGeom prst="ellipse">
                <a:avLst/>
              </a:prstGeom>
              <a:solidFill>
                <a:srgbClr val="FFE7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0" name="Picture 39" descr="Icon&#10;&#10;Description automatically generated">
                <a:extLst>
                  <a:ext uri="{FF2B5EF4-FFF2-40B4-BE49-F238E27FC236}">
                    <a16:creationId xmlns:a16="http://schemas.microsoft.com/office/drawing/2014/main" id="{278435FA-379B-133E-AD05-F2136C9089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98028" y="341439"/>
                <a:ext cx="1460542" cy="1305165"/>
              </a:xfrm>
              <a:prstGeom prst="rect">
                <a:avLst/>
              </a:prstGeom>
            </p:spPr>
          </p:pic>
        </p:grp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41E7C9A-2829-9263-B3DB-ADC4BB375B98}"/>
              </a:ext>
            </a:extLst>
          </p:cNvPr>
          <p:cNvGrpSpPr/>
          <p:nvPr/>
        </p:nvGrpSpPr>
        <p:grpSpPr>
          <a:xfrm>
            <a:off x="8847504" y="3286910"/>
            <a:ext cx="2835675" cy="2844056"/>
            <a:chOff x="8847504" y="3286910"/>
            <a:chExt cx="2835675" cy="2844056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51BE1DF3-407A-8A4A-BBBF-C22DD8BB83BA}"/>
                </a:ext>
              </a:extLst>
            </p:cNvPr>
            <p:cNvGrpSpPr/>
            <p:nvPr/>
          </p:nvGrpSpPr>
          <p:grpSpPr>
            <a:xfrm>
              <a:off x="8847504" y="3922436"/>
              <a:ext cx="2552065" cy="2208530"/>
              <a:chOff x="8847504" y="3922436"/>
              <a:chExt cx="2552065" cy="2208530"/>
            </a:xfrm>
          </p:grpSpPr>
          <p:grpSp>
            <p:nvGrpSpPr>
              <p:cNvPr id="9" name="object 9"/>
              <p:cNvGrpSpPr/>
              <p:nvPr/>
            </p:nvGrpSpPr>
            <p:grpSpPr>
              <a:xfrm>
                <a:off x="8847504" y="3922436"/>
                <a:ext cx="2552065" cy="2208530"/>
                <a:chOff x="8847504" y="3922436"/>
                <a:chExt cx="2552065" cy="2208530"/>
              </a:xfrm>
            </p:grpSpPr>
            <p:sp>
              <p:nvSpPr>
                <p:cNvPr id="10" name="object 10"/>
                <p:cNvSpPr/>
                <p:nvPr/>
              </p:nvSpPr>
              <p:spPr>
                <a:xfrm>
                  <a:off x="9023255" y="4071715"/>
                  <a:ext cx="2376170" cy="20593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6170" h="2059304">
                      <a:moveTo>
                        <a:pt x="2220810" y="0"/>
                      </a:moveTo>
                      <a:lnTo>
                        <a:pt x="154901" y="0"/>
                      </a:lnTo>
                      <a:lnTo>
                        <a:pt x="106078" y="6847"/>
                      </a:lnTo>
                      <a:lnTo>
                        <a:pt x="63573" y="25868"/>
                      </a:lnTo>
                      <a:lnTo>
                        <a:pt x="29990" y="54787"/>
                      </a:lnTo>
                      <a:lnTo>
                        <a:pt x="7931" y="91322"/>
                      </a:lnTo>
                      <a:lnTo>
                        <a:pt x="0" y="133197"/>
                      </a:lnTo>
                      <a:lnTo>
                        <a:pt x="0" y="1595031"/>
                      </a:lnTo>
                      <a:lnTo>
                        <a:pt x="7931" y="1636826"/>
                      </a:lnTo>
                      <a:lnTo>
                        <a:pt x="29990" y="1673557"/>
                      </a:lnTo>
                      <a:lnTo>
                        <a:pt x="63573" y="1702799"/>
                      </a:lnTo>
                      <a:lnTo>
                        <a:pt x="106078" y="1722124"/>
                      </a:lnTo>
                      <a:lnTo>
                        <a:pt x="154901" y="1729105"/>
                      </a:lnTo>
                      <a:lnTo>
                        <a:pt x="540740" y="1729105"/>
                      </a:lnTo>
                      <a:lnTo>
                        <a:pt x="540740" y="2014829"/>
                      </a:lnTo>
                      <a:lnTo>
                        <a:pt x="568109" y="2053513"/>
                      </a:lnTo>
                      <a:lnTo>
                        <a:pt x="584631" y="2058797"/>
                      </a:lnTo>
                      <a:lnTo>
                        <a:pt x="592899" y="2058797"/>
                      </a:lnTo>
                      <a:lnTo>
                        <a:pt x="1217193" y="1729105"/>
                      </a:lnTo>
                      <a:lnTo>
                        <a:pt x="2220810" y="1729105"/>
                      </a:lnTo>
                      <a:lnTo>
                        <a:pt x="2269640" y="1722166"/>
                      </a:lnTo>
                      <a:lnTo>
                        <a:pt x="2312149" y="1702927"/>
                      </a:lnTo>
                      <a:lnTo>
                        <a:pt x="2345734" y="1673749"/>
                      </a:lnTo>
                      <a:lnTo>
                        <a:pt x="2367793" y="1636996"/>
                      </a:lnTo>
                      <a:lnTo>
                        <a:pt x="2375725" y="1595031"/>
                      </a:lnTo>
                      <a:lnTo>
                        <a:pt x="2375725" y="132753"/>
                      </a:lnTo>
                      <a:lnTo>
                        <a:pt x="2367793" y="91095"/>
                      </a:lnTo>
                      <a:lnTo>
                        <a:pt x="2345734" y="54691"/>
                      </a:lnTo>
                      <a:lnTo>
                        <a:pt x="2312149" y="25840"/>
                      </a:lnTo>
                      <a:lnTo>
                        <a:pt x="2269640" y="6843"/>
                      </a:lnTo>
                      <a:lnTo>
                        <a:pt x="2220810" y="0"/>
                      </a:lnTo>
                      <a:close/>
                    </a:path>
                  </a:pathLst>
                </a:custGeom>
                <a:solidFill>
                  <a:srgbClr val="FF620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1" name="object 11"/>
                <p:cNvSpPr/>
                <p:nvPr/>
              </p:nvSpPr>
              <p:spPr>
                <a:xfrm>
                  <a:off x="8879254" y="3954186"/>
                  <a:ext cx="2376170" cy="20180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6170" h="2018029">
                      <a:moveTo>
                        <a:pt x="2220810" y="0"/>
                      </a:moveTo>
                      <a:lnTo>
                        <a:pt x="154901" y="0"/>
                      </a:lnTo>
                      <a:lnTo>
                        <a:pt x="106078" y="6847"/>
                      </a:lnTo>
                      <a:lnTo>
                        <a:pt x="63573" y="25868"/>
                      </a:lnTo>
                      <a:lnTo>
                        <a:pt x="29990" y="54787"/>
                      </a:lnTo>
                      <a:lnTo>
                        <a:pt x="7931" y="91322"/>
                      </a:lnTo>
                      <a:lnTo>
                        <a:pt x="0" y="133197"/>
                      </a:lnTo>
                      <a:lnTo>
                        <a:pt x="0" y="1554264"/>
                      </a:lnTo>
                      <a:lnTo>
                        <a:pt x="7931" y="1596059"/>
                      </a:lnTo>
                      <a:lnTo>
                        <a:pt x="29990" y="1632790"/>
                      </a:lnTo>
                      <a:lnTo>
                        <a:pt x="63573" y="1662032"/>
                      </a:lnTo>
                      <a:lnTo>
                        <a:pt x="106078" y="1681357"/>
                      </a:lnTo>
                      <a:lnTo>
                        <a:pt x="154901" y="1688338"/>
                      </a:lnTo>
                      <a:lnTo>
                        <a:pt x="540740" y="1688338"/>
                      </a:lnTo>
                      <a:lnTo>
                        <a:pt x="540740" y="1974062"/>
                      </a:lnTo>
                      <a:lnTo>
                        <a:pt x="568109" y="2012746"/>
                      </a:lnTo>
                      <a:lnTo>
                        <a:pt x="584631" y="2018017"/>
                      </a:lnTo>
                      <a:lnTo>
                        <a:pt x="592899" y="2018017"/>
                      </a:lnTo>
                      <a:lnTo>
                        <a:pt x="1217193" y="1688338"/>
                      </a:lnTo>
                      <a:lnTo>
                        <a:pt x="2220810" y="1688338"/>
                      </a:lnTo>
                      <a:lnTo>
                        <a:pt x="2269640" y="1681399"/>
                      </a:lnTo>
                      <a:lnTo>
                        <a:pt x="2312149" y="1662160"/>
                      </a:lnTo>
                      <a:lnTo>
                        <a:pt x="2345734" y="1632982"/>
                      </a:lnTo>
                      <a:lnTo>
                        <a:pt x="2367793" y="1596229"/>
                      </a:lnTo>
                      <a:lnTo>
                        <a:pt x="2375725" y="1554264"/>
                      </a:lnTo>
                      <a:lnTo>
                        <a:pt x="2375725" y="132753"/>
                      </a:lnTo>
                      <a:lnTo>
                        <a:pt x="2367793" y="91095"/>
                      </a:lnTo>
                      <a:lnTo>
                        <a:pt x="2345734" y="54691"/>
                      </a:lnTo>
                      <a:lnTo>
                        <a:pt x="2312149" y="25840"/>
                      </a:lnTo>
                      <a:lnTo>
                        <a:pt x="2269640" y="6843"/>
                      </a:lnTo>
                      <a:lnTo>
                        <a:pt x="222081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2" name="object 12"/>
                <p:cNvSpPr/>
                <p:nvPr/>
              </p:nvSpPr>
              <p:spPr>
                <a:xfrm>
                  <a:off x="8879254" y="3954186"/>
                  <a:ext cx="2376170" cy="20180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6170" h="2018029">
                      <a:moveTo>
                        <a:pt x="2220810" y="0"/>
                      </a:moveTo>
                      <a:lnTo>
                        <a:pt x="154901" y="0"/>
                      </a:lnTo>
                      <a:lnTo>
                        <a:pt x="106078" y="6847"/>
                      </a:lnTo>
                      <a:lnTo>
                        <a:pt x="63573" y="25868"/>
                      </a:lnTo>
                      <a:lnTo>
                        <a:pt x="29990" y="54787"/>
                      </a:lnTo>
                      <a:lnTo>
                        <a:pt x="7931" y="91322"/>
                      </a:lnTo>
                      <a:lnTo>
                        <a:pt x="0" y="133197"/>
                      </a:lnTo>
                      <a:lnTo>
                        <a:pt x="0" y="1554264"/>
                      </a:lnTo>
                      <a:lnTo>
                        <a:pt x="7931" y="1596059"/>
                      </a:lnTo>
                      <a:lnTo>
                        <a:pt x="29990" y="1632790"/>
                      </a:lnTo>
                      <a:lnTo>
                        <a:pt x="63573" y="1662032"/>
                      </a:lnTo>
                      <a:lnTo>
                        <a:pt x="106078" y="1681357"/>
                      </a:lnTo>
                      <a:lnTo>
                        <a:pt x="154901" y="1688338"/>
                      </a:lnTo>
                      <a:lnTo>
                        <a:pt x="540740" y="1688338"/>
                      </a:lnTo>
                      <a:lnTo>
                        <a:pt x="540740" y="1974062"/>
                      </a:lnTo>
                      <a:lnTo>
                        <a:pt x="568109" y="2012746"/>
                      </a:lnTo>
                      <a:lnTo>
                        <a:pt x="584631" y="2018017"/>
                      </a:lnTo>
                      <a:lnTo>
                        <a:pt x="592899" y="2018017"/>
                      </a:lnTo>
                      <a:lnTo>
                        <a:pt x="1217193" y="1688338"/>
                      </a:lnTo>
                      <a:lnTo>
                        <a:pt x="2220810" y="1688338"/>
                      </a:lnTo>
                      <a:lnTo>
                        <a:pt x="2269640" y="1681399"/>
                      </a:lnTo>
                      <a:lnTo>
                        <a:pt x="2312149" y="1662160"/>
                      </a:lnTo>
                      <a:lnTo>
                        <a:pt x="2345734" y="1632982"/>
                      </a:lnTo>
                      <a:lnTo>
                        <a:pt x="2367793" y="1596229"/>
                      </a:lnTo>
                      <a:lnTo>
                        <a:pt x="2375725" y="1554264"/>
                      </a:lnTo>
                      <a:lnTo>
                        <a:pt x="2375725" y="132753"/>
                      </a:lnTo>
                      <a:lnTo>
                        <a:pt x="2367793" y="91095"/>
                      </a:lnTo>
                      <a:lnTo>
                        <a:pt x="2345734" y="54691"/>
                      </a:lnTo>
                      <a:lnTo>
                        <a:pt x="2312149" y="25840"/>
                      </a:lnTo>
                      <a:lnTo>
                        <a:pt x="2269640" y="6843"/>
                      </a:lnTo>
                      <a:lnTo>
                        <a:pt x="2220810" y="0"/>
                      </a:lnTo>
                      <a:close/>
                    </a:path>
                  </a:pathLst>
                </a:custGeom>
                <a:ln w="63500">
                  <a:solidFill>
                    <a:srgbClr val="171747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sp>
            <p:nvSpPr>
              <p:cNvPr id="26" name="object 26"/>
              <p:cNvSpPr txBox="1"/>
              <p:nvPr/>
            </p:nvSpPr>
            <p:spPr>
              <a:xfrm>
                <a:off x="9464304" y="4486433"/>
                <a:ext cx="1205865" cy="665480"/>
              </a:xfrm>
              <a:prstGeom prst="rect">
                <a:avLst/>
              </a:prstGeom>
            </p:spPr>
            <p:txBody>
              <a:bodyPr vert="horz" wrap="square" lIns="0" tIns="48260" rIns="0" bIns="0" rtlCol="0">
                <a:spAutoFit/>
              </a:bodyPr>
              <a:lstStyle/>
              <a:p>
                <a:pPr marL="12700" marR="5080" indent="15240">
                  <a:lnSpc>
                    <a:spcPts val="2400"/>
                  </a:lnSpc>
                  <a:spcBef>
                    <a:spcPts val="380"/>
                  </a:spcBef>
                </a:pP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I feel too </a:t>
                </a:r>
                <a:r>
                  <a:rPr sz="2200" b="1" spc="-600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spc="-5" dirty="0">
                    <a:solidFill>
                      <a:srgbClr val="171747"/>
                    </a:solidFill>
                    <a:latin typeface="Arial"/>
                    <a:cs typeface="Arial"/>
                  </a:rPr>
                  <a:t>awkward</a:t>
                </a:r>
                <a:endParaRPr sz="2200">
                  <a:latin typeface="Arial"/>
                  <a:cs typeface="Arial"/>
                </a:endParaRP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E9ED6FC-D3B1-FE5F-4E69-B79CF1A7ADBA}"/>
                </a:ext>
              </a:extLst>
            </p:cNvPr>
            <p:cNvGrpSpPr/>
            <p:nvPr/>
          </p:nvGrpSpPr>
          <p:grpSpPr>
            <a:xfrm>
              <a:off x="10222637" y="3286910"/>
              <a:ext cx="1460542" cy="1305165"/>
              <a:chOff x="10079644" y="2590256"/>
              <a:chExt cx="1460542" cy="1305165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046CDA3-DBD7-F0B6-9ACE-61C3300529D9}"/>
                  </a:ext>
                </a:extLst>
              </p:cNvPr>
              <p:cNvSpPr/>
              <p:nvPr/>
            </p:nvSpPr>
            <p:spPr>
              <a:xfrm>
                <a:off x="10318146" y="2771144"/>
                <a:ext cx="1081279" cy="1081279"/>
              </a:xfrm>
              <a:prstGeom prst="ellipse">
                <a:avLst/>
              </a:prstGeom>
              <a:solidFill>
                <a:srgbClr val="FFE7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41" name="Picture 40" descr="Icon&#10;&#10;Description automatically generated">
                <a:extLst>
                  <a:ext uri="{FF2B5EF4-FFF2-40B4-BE49-F238E27FC236}">
                    <a16:creationId xmlns:a16="http://schemas.microsoft.com/office/drawing/2014/main" id="{A7195E69-A848-3D27-213B-E043544646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79644" y="2590256"/>
                <a:ext cx="1460542" cy="1305165"/>
              </a:xfrm>
              <a:prstGeom prst="rect">
                <a:avLst/>
              </a:prstGeom>
            </p:spPr>
          </p:pic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011D370-EBCE-B0E6-A272-90DB5BD09663}"/>
              </a:ext>
            </a:extLst>
          </p:cNvPr>
          <p:cNvGrpSpPr/>
          <p:nvPr/>
        </p:nvGrpSpPr>
        <p:grpSpPr>
          <a:xfrm>
            <a:off x="681969" y="626188"/>
            <a:ext cx="2995666" cy="2697267"/>
            <a:chOff x="681969" y="626188"/>
            <a:chExt cx="2995666" cy="2697267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237C237-2E76-6E4C-BC15-460290099EE5}"/>
                </a:ext>
              </a:extLst>
            </p:cNvPr>
            <p:cNvGrpSpPr/>
            <p:nvPr/>
          </p:nvGrpSpPr>
          <p:grpSpPr>
            <a:xfrm>
              <a:off x="681969" y="1080000"/>
              <a:ext cx="2552065" cy="2243455"/>
              <a:chOff x="681969" y="1080000"/>
              <a:chExt cx="2552065" cy="2243455"/>
            </a:xfrm>
          </p:grpSpPr>
          <p:grpSp>
            <p:nvGrpSpPr>
              <p:cNvPr id="13" name="object 13"/>
              <p:cNvGrpSpPr/>
              <p:nvPr/>
            </p:nvGrpSpPr>
            <p:grpSpPr>
              <a:xfrm>
                <a:off x="681969" y="1080000"/>
                <a:ext cx="2552065" cy="2243455"/>
                <a:chOff x="681969" y="1080000"/>
                <a:chExt cx="2552065" cy="2243455"/>
              </a:xfrm>
            </p:grpSpPr>
            <p:sp>
              <p:nvSpPr>
                <p:cNvPr id="14" name="object 14"/>
                <p:cNvSpPr/>
                <p:nvPr/>
              </p:nvSpPr>
              <p:spPr>
                <a:xfrm>
                  <a:off x="858197" y="1264201"/>
                  <a:ext cx="2376170" cy="20593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6170" h="2059304">
                      <a:moveTo>
                        <a:pt x="2220823" y="0"/>
                      </a:moveTo>
                      <a:lnTo>
                        <a:pt x="154914" y="0"/>
                      </a:lnTo>
                      <a:lnTo>
                        <a:pt x="106085" y="6843"/>
                      </a:lnTo>
                      <a:lnTo>
                        <a:pt x="63576" y="25840"/>
                      </a:lnTo>
                      <a:lnTo>
                        <a:pt x="29991" y="54691"/>
                      </a:lnTo>
                      <a:lnTo>
                        <a:pt x="7931" y="91095"/>
                      </a:lnTo>
                      <a:lnTo>
                        <a:pt x="0" y="132753"/>
                      </a:lnTo>
                      <a:lnTo>
                        <a:pt x="0" y="1595031"/>
                      </a:lnTo>
                      <a:lnTo>
                        <a:pt x="7931" y="1636996"/>
                      </a:lnTo>
                      <a:lnTo>
                        <a:pt x="29991" y="1673749"/>
                      </a:lnTo>
                      <a:lnTo>
                        <a:pt x="63576" y="1702927"/>
                      </a:lnTo>
                      <a:lnTo>
                        <a:pt x="106085" y="1722166"/>
                      </a:lnTo>
                      <a:lnTo>
                        <a:pt x="154914" y="1729105"/>
                      </a:lnTo>
                      <a:lnTo>
                        <a:pt x="1158532" y="1729105"/>
                      </a:lnTo>
                      <a:lnTo>
                        <a:pt x="1754949" y="2053082"/>
                      </a:lnTo>
                      <a:lnTo>
                        <a:pt x="1761409" y="2055828"/>
                      </a:lnTo>
                      <a:lnTo>
                        <a:pt x="1768306" y="2057587"/>
                      </a:lnTo>
                      <a:lnTo>
                        <a:pt x="1775494" y="2058521"/>
                      </a:lnTo>
                      <a:lnTo>
                        <a:pt x="1782826" y="2058797"/>
                      </a:lnTo>
                      <a:lnTo>
                        <a:pt x="1791093" y="2058797"/>
                      </a:lnTo>
                      <a:lnTo>
                        <a:pt x="1827496" y="2037305"/>
                      </a:lnTo>
                      <a:lnTo>
                        <a:pt x="1834984" y="2014829"/>
                      </a:lnTo>
                      <a:lnTo>
                        <a:pt x="1834984" y="1729105"/>
                      </a:lnTo>
                      <a:lnTo>
                        <a:pt x="2220823" y="1729105"/>
                      </a:lnTo>
                      <a:lnTo>
                        <a:pt x="2269646" y="1722124"/>
                      </a:lnTo>
                      <a:lnTo>
                        <a:pt x="2312151" y="1702799"/>
                      </a:lnTo>
                      <a:lnTo>
                        <a:pt x="2345735" y="1673557"/>
                      </a:lnTo>
                      <a:lnTo>
                        <a:pt x="2367794" y="1636826"/>
                      </a:lnTo>
                      <a:lnTo>
                        <a:pt x="2375725" y="1595031"/>
                      </a:lnTo>
                      <a:lnTo>
                        <a:pt x="2375725" y="133197"/>
                      </a:lnTo>
                      <a:lnTo>
                        <a:pt x="2367794" y="91322"/>
                      </a:lnTo>
                      <a:lnTo>
                        <a:pt x="2345735" y="54787"/>
                      </a:lnTo>
                      <a:lnTo>
                        <a:pt x="2312151" y="25868"/>
                      </a:lnTo>
                      <a:lnTo>
                        <a:pt x="2269646" y="6847"/>
                      </a:lnTo>
                      <a:lnTo>
                        <a:pt x="2220823" y="0"/>
                      </a:lnTo>
                      <a:close/>
                    </a:path>
                  </a:pathLst>
                </a:custGeom>
                <a:solidFill>
                  <a:srgbClr val="FF620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5" name="object 15"/>
                <p:cNvSpPr/>
                <p:nvPr/>
              </p:nvSpPr>
              <p:spPr>
                <a:xfrm>
                  <a:off x="713719" y="1111750"/>
                  <a:ext cx="2376170" cy="20593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6170" h="2059305">
                      <a:moveTo>
                        <a:pt x="2220823" y="0"/>
                      </a:moveTo>
                      <a:lnTo>
                        <a:pt x="154914" y="0"/>
                      </a:lnTo>
                      <a:lnTo>
                        <a:pt x="106085" y="6843"/>
                      </a:lnTo>
                      <a:lnTo>
                        <a:pt x="63576" y="25840"/>
                      </a:lnTo>
                      <a:lnTo>
                        <a:pt x="29991" y="54691"/>
                      </a:lnTo>
                      <a:lnTo>
                        <a:pt x="7931" y="91095"/>
                      </a:lnTo>
                      <a:lnTo>
                        <a:pt x="0" y="132753"/>
                      </a:lnTo>
                      <a:lnTo>
                        <a:pt x="0" y="1595031"/>
                      </a:lnTo>
                      <a:lnTo>
                        <a:pt x="7931" y="1636996"/>
                      </a:lnTo>
                      <a:lnTo>
                        <a:pt x="29991" y="1673749"/>
                      </a:lnTo>
                      <a:lnTo>
                        <a:pt x="63576" y="1702927"/>
                      </a:lnTo>
                      <a:lnTo>
                        <a:pt x="106085" y="1722166"/>
                      </a:lnTo>
                      <a:lnTo>
                        <a:pt x="154914" y="1729105"/>
                      </a:lnTo>
                      <a:lnTo>
                        <a:pt x="1158532" y="1729105"/>
                      </a:lnTo>
                      <a:lnTo>
                        <a:pt x="1754949" y="2053082"/>
                      </a:lnTo>
                      <a:lnTo>
                        <a:pt x="1761409" y="2055828"/>
                      </a:lnTo>
                      <a:lnTo>
                        <a:pt x="1768306" y="2057587"/>
                      </a:lnTo>
                      <a:lnTo>
                        <a:pt x="1775494" y="2058521"/>
                      </a:lnTo>
                      <a:lnTo>
                        <a:pt x="1782826" y="2058797"/>
                      </a:lnTo>
                      <a:lnTo>
                        <a:pt x="1791093" y="2058797"/>
                      </a:lnTo>
                      <a:lnTo>
                        <a:pt x="1827496" y="2037305"/>
                      </a:lnTo>
                      <a:lnTo>
                        <a:pt x="1834984" y="2014829"/>
                      </a:lnTo>
                      <a:lnTo>
                        <a:pt x="1834984" y="1729105"/>
                      </a:lnTo>
                      <a:lnTo>
                        <a:pt x="2220823" y="1729105"/>
                      </a:lnTo>
                      <a:lnTo>
                        <a:pt x="2269646" y="1722124"/>
                      </a:lnTo>
                      <a:lnTo>
                        <a:pt x="2312151" y="1702799"/>
                      </a:lnTo>
                      <a:lnTo>
                        <a:pt x="2345735" y="1673557"/>
                      </a:lnTo>
                      <a:lnTo>
                        <a:pt x="2367794" y="1636826"/>
                      </a:lnTo>
                      <a:lnTo>
                        <a:pt x="2375725" y="1595031"/>
                      </a:lnTo>
                      <a:lnTo>
                        <a:pt x="2375725" y="133197"/>
                      </a:lnTo>
                      <a:lnTo>
                        <a:pt x="2367794" y="91322"/>
                      </a:lnTo>
                      <a:lnTo>
                        <a:pt x="2345735" y="54787"/>
                      </a:lnTo>
                      <a:lnTo>
                        <a:pt x="2312151" y="25868"/>
                      </a:lnTo>
                      <a:lnTo>
                        <a:pt x="2269646" y="6847"/>
                      </a:lnTo>
                      <a:lnTo>
                        <a:pt x="222082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6" name="object 16"/>
                <p:cNvSpPr/>
                <p:nvPr/>
              </p:nvSpPr>
              <p:spPr>
                <a:xfrm>
                  <a:off x="713719" y="1111750"/>
                  <a:ext cx="2376170" cy="20593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6170" h="2059305">
                      <a:moveTo>
                        <a:pt x="154914" y="0"/>
                      </a:moveTo>
                      <a:lnTo>
                        <a:pt x="2220823" y="0"/>
                      </a:lnTo>
                      <a:lnTo>
                        <a:pt x="2269646" y="6847"/>
                      </a:lnTo>
                      <a:lnTo>
                        <a:pt x="2312151" y="25868"/>
                      </a:lnTo>
                      <a:lnTo>
                        <a:pt x="2345735" y="54787"/>
                      </a:lnTo>
                      <a:lnTo>
                        <a:pt x="2367794" y="91322"/>
                      </a:lnTo>
                      <a:lnTo>
                        <a:pt x="2375725" y="133197"/>
                      </a:lnTo>
                      <a:lnTo>
                        <a:pt x="2375725" y="1595031"/>
                      </a:lnTo>
                      <a:lnTo>
                        <a:pt x="2367794" y="1636826"/>
                      </a:lnTo>
                      <a:lnTo>
                        <a:pt x="2345735" y="1673557"/>
                      </a:lnTo>
                      <a:lnTo>
                        <a:pt x="2312151" y="1702799"/>
                      </a:lnTo>
                      <a:lnTo>
                        <a:pt x="2269646" y="1722124"/>
                      </a:lnTo>
                      <a:lnTo>
                        <a:pt x="2220823" y="1729105"/>
                      </a:lnTo>
                      <a:lnTo>
                        <a:pt x="1834984" y="1729105"/>
                      </a:lnTo>
                      <a:lnTo>
                        <a:pt x="1834984" y="2014829"/>
                      </a:lnTo>
                      <a:lnTo>
                        <a:pt x="1807616" y="2053513"/>
                      </a:lnTo>
                      <a:lnTo>
                        <a:pt x="1791093" y="2058797"/>
                      </a:lnTo>
                      <a:lnTo>
                        <a:pt x="1782826" y="2058797"/>
                      </a:lnTo>
                      <a:lnTo>
                        <a:pt x="1158532" y="1729105"/>
                      </a:lnTo>
                      <a:lnTo>
                        <a:pt x="154914" y="1729105"/>
                      </a:lnTo>
                      <a:lnTo>
                        <a:pt x="106085" y="1722166"/>
                      </a:lnTo>
                      <a:lnTo>
                        <a:pt x="63576" y="1702927"/>
                      </a:lnTo>
                      <a:lnTo>
                        <a:pt x="29991" y="1673749"/>
                      </a:lnTo>
                      <a:lnTo>
                        <a:pt x="7931" y="1636996"/>
                      </a:lnTo>
                      <a:lnTo>
                        <a:pt x="0" y="1595031"/>
                      </a:lnTo>
                      <a:lnTo>
                        <a:pt x="0" y="132753"/>
                      </a:lnTo>
                      <a:lnTo>
                        <a:pt x="7931" y="91095"/>
                      </a:lnTo>
                      <a:lnTo>
                        <a:pt x="29991" y="54691"/>
                      </a:lnTo>
                      <a:lnTo>
                        <a:pt x="63576" y="25840"/>
                      </a:lnTo>
                      <a:lnTo>
                        <a:pt x="106085" y="6843"/>
                      </a:lnTo>
                      <a:lnTo>
                        <a:pt x="154914" y="0"/>
                      </a:lnTo>
                      <a:close/>
                    </a:path>
                  </a:pathLst>
                </a:custGeom>
                <a:ln w="63500">
                  <a:solidFill>
                    <a:srgbClr val="171747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sp>
            <p:nvSpPr>
              <p:cNvPr id="25" name="object 25"/>
              <p:cNvSpPr txBox="1"/>
              <p:nvPr/>
            </p:nvSpPr>
            <p:spPr>
              <a:xfrm>
                <a:off x="972649" y="1614361"/>
                <a:ext cx="1857375" cy="665480"/>
              </a:xfrm>
              <a:prstGeom prst="rect">
                <a:avLst/>
              </a:prstGeom>
            </p:spPr>
            <p:txBody>
              <a:bodyPr vert="horz" wrap="square" lIns="0" tIns="48260" rIns="0" bIns="0" rtlCol="0">
                <a:spAutoFit/>
              </a:bodyPr>
              <a:lstStyle/>
              <a:p>
                <a:pPr marL="12700" marR="5080" indent="463550">
                  <a:lnSpc>
                    <a:spcPts val="2400"/>
                  </a:lnSpc>
                  <a:spcBef>
                    <a:spcPts val="380"/>
                  </a:spcBef>
                </a:pPr>
                <a:r>
                  <a:rPr sz="2200" b="1" spc="-25" dirty="0">
                    <a:solidFill>
                      <a:srgbClr val="171747"/>
                    </a:solidFill>
                    <a:latin typeface="Arial"/>
                    <a:cs typeface="Arial"/>
                  </a:rPr>
                  <a:t>It’s</a:t>
                </a:r>
                <a:r>
                  <a:rPr sz="2200" b="1" spc="-20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too </a:t>
                </a:r>
                <a:r>
                  <a:rPr sz="2200" b="1" spc="5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spc="-5" dirty="0">
                    <a:solidFill>
                      <a:srgbClr val="171747"/>
                    </a:solidFill>
                    <a:latin typeface="Arial"/>
                    <a:cs typeface="Arial"/>
                  </a:rPr>
                  <a:t>embarrassing</a:t>
                </a:r>
                <a:endParaRPr sz="2200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CA580609-294B-2D02-4719-24A5C2530182}"/>
                </a:ext>
              </a:extLst>
            </p:cNvPr>
            <p:cNvGrpSpPr/>
            <p:nvPr/>
          </p:nvGrpSpPr>
          <p:grpSpPr>
            <a:xfrm>
              <a:off x="2502143" y="626188"/>
              <a:ext cx="1175492" cy="1123576"/>
              <a:chOff x="2701780" y="543617"/>
              <a:chExt cx="1175492" cy="1123576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818336E2-C81B-2221-D8C4-AEBCBFC6BE34}"/>
                  </a:ext>
                </a:extLst>
              </p:cNvPr>
              <p:cNvSpPr/>
              <p:nvPr/>
            </p:nvSpPr>
            <p:spPr>
              <a:xfrm>
                <a:off x="2795993" y="585914"/>
                <a:ext cx="1081279" cy="1081279"/>
              </a:xfrm>
              <a:prstGeom prst="ellipse">
                <a:avLst/>
              </a:prstGeom>
              <a:solidFill>
                <a:srgbClr val="FFE7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8" name="Picture 17" descr="Icon&#10;&#10;Description automatically generated">
                <a:extLst>
                  <a:ext uri="{FF2B5EF4-FFF2-40B4-BE49-F238E27FC236}">
                    <a16:creationId xmlns:a16="http://schemas.microsoft.com/office/drawing/2014/main" id="{CE4A6CB6-0DCF-93DA-09E3-EC2F3FBA22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01780" y="543617"/>
                <a:ext cx="1081278" cy="1081278"/>
              </a:xfrm>
              <a:prstGeom prst="rect">
                <a:avLst/>
              </a:prstGeom>
            </p:spPr>
          </p:pic>
        </p:grp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ED06238-82D4-095A-3876-A56735D47244}"/>
              </a:ext>
            </a:extLst>
          </p:cNvPr>
          <p:cNvGrpSpPr/>
          <p:nvPr/>
        </p:nvGrpSpPr>
        <p:grpSpPr>
          <a:xfrm>
            <a:off x="331898" y="3340089"/>
            <a:ext cx="2902466" cy="2957301"/>
            <a:chOff x="331898" y="3340089"/>
            <a:chExt cx="2902466" cy="2957301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7ABA38D9-816B-A64A-A6AD-3CEA216E2094}"/>
                </a:ext>
              </a:extLst>
            </p:cNvPr>
            <p:cNvGrpSpPr/>
            <p:nvPr/>
          </p:nvGrpSpPr>
          <p:grpSpPr>
            <a:xfrm>
              <a:off x="708969" y="4071715"/>
              <a:ext cx="2525395" cy="2225675"/>
              <a:chOff x="708969" y="4071715"/>
              <a:chExt cx="2525395" cy="2225675"/>
            </a:xfrm>
          </p:grpSpPr>
          <p:grpSp>
            <p:nvGrpSpPr>
              <p:cNvPr id="21" name="object 21"/>
              <p:cNvGrpSpPr/>
              <p:nvPr/>
            </p:nvGrpSpPr>
            <p:grpSpPr>
              <a:xfrm>
                <a:off x="708969" y="4071715"/>
                <a:ext cx="2525395" cy="2225675"/>
                <a:chOff x="708969" y="4071715"/>
                <a:chExt cx="2525395" cy="2225675"/>
              </a:xfrm>
            </p:grpSpPr>
            <p:sp>
              <p:nvSpPr>
                <p:cNvPr id="22" name="object 22"/>
                <p:cNvSpPr/>
                <p:nvPr/>
              </p:nvSpPr>
              <p:spPr>
                <a:xfrm>
                  <a:off x="858197" y="4238465"/>
                  <a:ext cx="2376170" cy="20593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6170" h="2059304">
                      <a:moveTo>
                        <a:pt x="2220823" y="0"/>
                      </a:moveTo>
                      <a:lnTo>
                        <a:pt x="154914" y="0"/>
                      </a:lnTo>
                      <a:lnTo>
                        <a:pt x="106085" y="6843"/>
                      </a:lnTo>
                      <a:lnTo>
                        <a:pt x="63576" y="25840"/>
                      </a:lnTo>
                      <a:lnTo>
                        <a:pt x="29991" y="54691"/>
                      </a:lnTo>
                      <a:lnTo>
                        <a:pt x="7931" y="91095"/>
                      </a:lnTo>
                      <a:lnTo>
                        <a:pt x="0" y="132753"/>
                      </a:lnTo>
                      <a:lnTo>
                        <a:pt x="0" y="1595031"/>
                      </a:lnTo>
                      <a:lnTo>
                        <a:pt x="7931" y="1636996"/>
                      </a:lnTo>
                      <a:lnTo>
                        <a:pt x="29991" y="1673749"/>
                      </a:lnTo>
                      <a:lnTo>
                        <a:pt x="63576" y="1702927"/>
                      </a:lnTo>
                      <a:lnTo>
                        <a:pt x="106085" y="1722166"/>
                      </a:lnTo>
                      <a:lnTo>
                        <a:pt x="154914" y="1729105"/>
                      </a:lnTo>
                      <a:lnTo>
                        <a:pt x="1158532" y="1729105"/>
                      </a:lnTo>
                      <a:lnTo>
                        <a:pt x="1754949" y="2053082"/>
                      </a:lnTo>
                      <a:lnTo>
                        <a:pt x="1761409" y="2055828"/>
                      </a:lnTo>
                      <a:lnTo>
                        <a:pt x="1768306" y="2057587"/>
                      </a:lnTo>
                      <a:lnTo>
                        <a:pt x="1775494" y="2058521"/>
                      </a:lnTo>
                      <a:lnTo>
                        <a:pt x="1782826" y="2058797"/>
                      </a:lnTo>
                      <a:lnTo>
                        <a:pt x="1791093" y="2058797"/>
                      </a:lnTo>
                      <a:lnTo>
                        <a:pt x="1827496" y="2037305"/>
                      </a:lnTo>
                      <a:lnTo>
                        <a:pt x="1834984" y="2014829"/>
                      </a:lnTo>
                      <a:lnTo>
                        <a:pt x="1834984" y="1729105"/>
                      </a:lnTo>
                      <a:lnTo>
                        <a:pt x="2220823" y="1729105"/>
                      </a:lnTo>
                      <a:lnTo>
                        <a:pt x="2269646" y="1722124"/>
                      </a:lnTo>
                      <a:lnTo>
                        <a:pt x="2312151" y="1702799"/>
                      </a:lnTo>
                      <a:lnTo>
                        <a:pt x="2345735" y="1673557"/>
                      </a:lnTo>
                      <a:lnTo>
                        <a:pt x="2367794" y="1636826"/>
                      </a:lnTo>
                      <a:lnTo>
                        <a:pt x="2375725" y="1595031"/>
                      </a:lnTo>
                      <a:lnTo>
                        <a:pt x="2375725" y="133197"/>
                      </a:lnTo>
                      <a:lnTo>
                        <a:pt x="2367794" y="91322"/>
                      </a:lnTo>
                      <a:lnTo>
                        <a:pt x="2345735" y="54787"/>
                      </a:lnTo>
                      <a:lnTo>
                        <a:pt x="2312151" y="25868"/>
                      </a:lnTo>
                      <a:lnTo>
                        <a:pt x="2269646" y="6847"/>
                      </a:lnTo>
                      <a:lnTo>
                        <a:pt x="2220823" y="0"/>
                      </a:lnTo>
                      <a:close/>
                    </a:path>
                  </a:pathLst>
                </a:custGeom>
                <a:solidFill>
                  <a:srgbClr val="FF620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3" name="object 23"/>
                <p:cNvSpPr/>
                <p:nvPr/>
              </p:nvSpPr>
              <p:spPr>
                <a:xfrm>
                  <a:off x="740719" y="4103465"/>
                  <a:ext cx="2376170" cy="20593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6170" h="2059304">
                      <a:moveTo>
                        <a:pt x="2220823" y="0"/>
                      </a:moveTo>
                      <a:lnTo>
                        <a:pt x="154914" y="0"/>
                      </a:lnTo>
                      <a:lnTo>
                        <a:pt x="106085" y="6843"/>
                      </a:lnTo>
                      <a:lnTo>
                        <a:pt x="63576" y="25840"/>
                      </a:lnTo>
                      <a:lnTo>
                        <a:pt x="29991" y="54691"/>
                      </a:lnTo>
                      <a:lnTo>
                        <a:pt x="7931" y="91095"/>
                      </a:lnTo>
                      <a:lnTo>
                        <a:pt x="0" y="132753"/>
                      </a:lnTo>
                      <a:lnTo>
                        <a:pt x="0" y="1595031"/>
                      </a:lnTo>
                      <a:lnTo>
                        <a:pt x="7931" y="1636996"/>
                      </a:lnTo>
                      <a:lnTo>
                        <a:pt x="29991" y="1673749"/>
                      </a:lnTo>
                      <a:lnTo>
                        <a:pt x="63576" y="1702927"/>
                      </a:lnTo>
                      <a:lnTo>
                        <a:pt x="106085" y="1722166"/>
                      </a:lnTo>
                      <a:lnTo>
                        <a:pt x="154914" y="1729105"/>
                      </a:lnTo>
                      <a:lnTo>
                        <a:pt x="1158532" y="1729105"/>
                      </a:lnTo>
                      <a:lnTo>
                        <a:pt x="1754949" y="2053082"/>
                      </a:lnTo>
                      <a:lnTo>
                        <a:pt x="1761409" y="2055828"/>
                      </a:lnTo>
                      <a:lnTo>
                        <a:pt x="1768306" y="2057587"/>
                      </a:lnTo>
                      <a:lnTo>
                        <a:pt x="1775494" y="2058521"/>
                      </a:lnTo>
                      <a:lnTo>
                        <a:pt x="1782826" y="2058797"/>
                      </a:lnTo>
                      <a:lnTo>
                        <a:pt x="1791093" y="2058797"/>
                      </a:lnTo>
                      <a:lnTo>
                        <a:pt x="1827496" y="2037305"/>
                      </a:lnTo>
                      <a:lnTo>
                        <a:pt x="1834984" y="2014829"/>
                      </a:lnTo>
                      <a:lnTo>
                        <a:pt x="1834984" y="1729105"/>
                      </a:lnTo>
                      <a:lnTo>
                        <a:pt x="2220823" y="1729105"/>
                      </a:lnTo>
                      <a:lnTo>
                        <a:pt x="2269646" y="1722124"/>
                      </a:lnTo>
                      <a:lnTo>
                        <a:pt x="2312151" y="1702799"/>
                      </a:lnTo>
                      <a:lnTo>
                        <a:pt x="2345735" y="1673557"/>
                      </a:lnTo>
                      <a:lnTo>
                        <a:pt x="2367794" y="1636826"/>
                      </a:lnTo>
                      <a:lnTo>
                        <a:pt x="2375725" y="1595031"/>
                      </a:lnTo>
                      <a:lnTo>
                        <a:pt x="2375725" y="133197"/>
                      </a:lnTo>
                      <a:lnTo>
                        <a:pt x="2367794" y="91322"/>
                      </a:lnTo>
                      <a:lnTo>
                        <a:pt x="2345735" y="54787"/>
                      </a:lnTo>
                      <a:lnTo>
                        <a:pt x="2312151" y="25868"/>
                      </a:lnTo>
                      <a:lnTo>
                        <a:pt x="2269646" y="6847"/>
                      </a:lnTo>
                      <a:lnTo>
                        <a:pt x="222082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4" name="object 24"/>
                <p:cNvSpPr/>
                <p:nvPr/>
              </p:nvSpPr>
              <p:spPr>
                <a:xfrm>
                  <a:off x="740719" y="4103465"/>
                  <a:ext cx="2376170" cy="20593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6170" h="2059304">
                      <a:moveTo>
                        <a:pt x="154914" y="0"/>
                      </a:moveTo>
                      <a:lnTo>
                        <a:pt x="2220823" y="0"/>
                      </a:lnTo>
                      <a:lnTo>
                        <a:pt x="2269646" y="6847"/>
                      </a:lnTo>
                      <a:lnTo>
                        <a:pt x="2312151" y="25868"/>
                      </a:lnTo>
                      <a:lnTo>
                        <a:pt x="2345735" y="54787"/>
                      </a:lnTo>
                      <a:lnTo>
                        <a:pt x="2367794" y="91322"/>
                      </a:lnTo>
                      <a:lnTo>
                        <a:pt x="2375725" y="133197"/>
                      </a:lnTo>
                      <a:lnTo>
                        <a:pt x="2375725" y="1595031"/>
                      </a:lnTo>
                      <a:lnTo>
                        <a:pt x="2367794" y="1636826"/>
                      </a:lnTo>
                      <a:lnTo>
                        <a:pt x="2345735" y="1673557"/>
                      </a:lnTo>
                      <a:lnTo>
                        <a:pt x="2312151" y="1702799"/>
                      </a:lnTo>
                      <a:lnTo>
                        <a:pt x="2269646" y="1722124"/>
                      </a:lnTo>
                      <a:lnTo>
                        <a:pt x="2220823" y="1729105"/>
                      </a:lnTo>
                      <a:lnTo>
                        <a:pt x="1834984" y="1729105"/>
                      </a:lnTo>
                      <a:lnTo>
                        <a:pt x="1834984" y="2014829"/>
                      </a:lnTo>
                      <a:lnTo>
                        <a:pt x="1807616" y="2053513"/>
                      </a:lnTo>
                      <a:lnTo>
                        <a:pt x="1791093" y="2058797"/>
                      </a:lnTo>
                      <a:lnTo>
                        <a:pt x="1782826" y="2058797"/>
                      </a:lnTo>
                      <a:lnTo>
                        <a:pt x="1158532" y="1729105"/>
                      </a:lnTo>
                      <a:lnTo>
                        <a:pt x="154914" y="1729105"/>
                      </a:lnTo>
                      <a:lnTo>
                        <a:pt x="106085" y="1722166"/>
                      </a:lnTo>
                      <a:lnTo>
                        <a:pt x="63576" y="1702927"/>
                      </a:lnTo>
                      <a:lnTo>
                        <a:pt x="29991" y="1673749"/>
                      </a:lnTo>
                      <a:lnTo>
                        <a:pt x="7931" y="1636996"/>
                      </a:lnTo>
                      <a:lnTo>
                        <a:pt x="0" y="1595031"/>
                      </a:lnTo>
                      <a:lnTo>
                        <a:pt x="0" y="132753"/>
                      </a:lnTo>
                      <a:lnTo>
                        <a:pt x="7931" y="91095"/>
                      </a:lnTo>
                      <a:lnTo>
                        <a:pt x="29991" y="54691"/>
                      </a:lnTo>
                      <a:lnTo>
                        <a:pt x="63576" y="25840"/>
                      </a:lnTo>
                      <a:lnTo>
                        <a:pt x="106085" y="6843"/>
                      </a:lnTo>
                      <a:lnTo>
                        <a:pt x="154914" y="0"/>
                      </a:lnTo>
                      <a:close/>
                    </a:path>
                  </a:pathLst>
                </a:custGeom>
                <a:ln w="63500">
                  <a:solidFill>
                    <a:srgbClr val="171747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sp>
            <p:nvSpPr>
              <p:cNvPr id="28" name="object 28"/>
              <p:cNvSpPr txBox="1"/>
              <p:nvPr/>
            </p:nvSpPr>
            <p:spPr>
              <a:xfrm>
                <a:off x="1101082" y="4655218"/>
                <a:ext cx="1655445" cy="665480"/>
              </a:xfrm>
              <a:prstGeom prst="rect">
                <a:avLst/>
              </a:prstGeom>
            </p:spPr>
            <p:txBody>
              <a:bodyPr vert="horz" wrap="square" lIns="0" tIns="48260" rIns="0" bIns="0" rtlCol="0">
                <a:spAutoFit/>
              </a:bodyPr>
              <a:lstStyle/>
              <a:p>
                <a:pPr marL="66675" marR="5080" indent="-54610">
                  <a:lnSpc>
                    <a:spcPts val="2400"/>
                  </a:lnSpc>
                  <a:spcBef>
                    <a:spcPts val="380"/>
                  </a:spcBef>
                </a:pP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I</a:t>
                </a:r>
                <a:r>
                  <a:rPr sz="2200" b="1" spc="-50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don’t</a:t>
                </a:r>
                <a:r>
                  <a:rPr sz="2200" b="1" spc="-50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spc="-5" dirty="0">
                    <a:solidFill>
                      <a:srgbClr val="171747"/>
                    </a:solidFill>
                    <a:latin typeface="Arial"/>
                    <a:cs typeface="Arial"/>
                  </a:rPr>
                  <a:t>know </a:t>
                </a:r>
                <a:r>
                  <a:rPr sz="2200" b="1" spc="-595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what</a:t>
                </a:r>
                <a:r>
                  <a:rPr sz="2200" b="1" spc="-40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to</a:t>
                </a:r>
                <a:r>
                  <a:rPr sz="2200" b="1" spc="-35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spc="-5" dirty="0">
                    <a:solidFill>
                      <a:srgbClr val="171747"/>
                    </a:solidFill>
                    <a:latin typeface="Arial"/>
                    <a:cs typeface="Arial"/>
                  </a:rPr>
                  <a:t>say</a:t>
                </a:r>
                <a:endParaRPr sz="2200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92E69540-85A2-E455-EB67-5ADB526F9C29}"/>
                </a:ext>
              </a:extLst>
            </p:cNvPr>
            <p:cNvGrpSpPr/>
            <p:nvPr/>
          </p:nvGrpSpPr>
          <p:grpSpPr>
            <a:xfrm>
              <a:off x="331898" y="3340089"/>
              <a:ext cx="1460542" cy="1305165"/>
              <a:chOff x="3961497" y="5320698"/>
              <a:chExt cx="1460542" cy="1305165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49073863-008F-CEBC-9B3C-3E7E03ACDBEA}"/>
                  </a:ext>
                </a:extLst>
              </p:cNvPr>
              <p:cNvSpPr/>
              <p:nvPr/>
            </p:nvSpPr>
            <p:spPr>
              <a:xfrm>
                <a:off x="4196531" y="5482005"/>
                <a:ext cx="1081279" cy="1081279"/>
              </a:xfrm>
              <a:prstGeom prst="ellipse">
                <a:avLst/>
              </a:prstGeom>
              <a:solidFill>
                <a:srgbClr val="FFE7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42" name="Picture 41" descr="Icon&#10;&#10;Description automatically generated">
                <a:extLst>
                  <a:ext uri="{FF2B5EF4-FFF2-40B4-BE49-F238E27FC236}">
                    <a16:creationId xmlns:a16="http://schemas.microsoft.com/office/drawing/2014/main" id="{D03FBF65-0F4A-4602-EDFC-DACF89B231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61497" y="5320698"/>
                <a:ext cx="1460542" cy="1305165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344598" y="1929084"/>
            <a:ext cx="1108075" cy="1108075"/>
          </a:xfrm>
          <a:custGeom>
            <a:avLst/>
            <a:gdLst/>
            <a:ahLst/>
            <a:cxnLst/>
            <a:rect l="l" t="t" r="r" b="b"/>
            <a:pathLst>
              <a:path w="1108075" h="1108075">
                <a:moveTo>
                  <a:pt x="1002474" y="0"/>
                </a:moveTo>
                <a:lnTo>
                  <a:pt x="0" y="105371"/>
                </a:lnTo>
                <a:lnTo>
                  <a:pt x="105371" y="1107884"/>
                </a:lnTo>
                <a:lnTo>
                  <a:pt x="1107846" y="1002512"/>
                </a:lnTo>
                <a:lnTo>
                  <a:pt x="1002474" y="0"/>
                </a:lnTo>
                <a:close/>
              </a:path>
            </a:pathLst>
          </a:custGeom>
          <a:solidFill>
            <a:srgbClr val="FF6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36955" y="5371553"/>
            <a:ext cx="10439400" cy="1076960"/>
          </a:xfrm>
          <a:custGeom>
            <a:avLst/>
            <a:gdLst/>
            <a:ahLst/>
            <a:cxnLst/>
            <a:rect l="l" t="t" r="r" b="b"/>
            <a:pathLst>
              <a:path w="10439400" h="1076960">
                <a:moveTo>
                  <a:pt x="10439044" y="0"/>
                </a:moveTo>
                <a:lnTo>
                  <a:pt x="0" y="0"/>
                </a:lnTo>
                <a:lnTo>
                  <a:pt x="0" y="1076693"/>
                </a:lnTo>
                <a:lnTo>
                  <a:pt x="10439044" y="1076693"/>
                </a:lnTo>
                <a:lnTo>
                  <a:pt x="10439044" y="0"/>
                </a:lnTo>
                <a:close/>
              </a:path>
            </a:pathLst>
          </a:custGeom>
          <a:solidFill>
            <a:srgbClr val="1717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255160" y="1898580"/>
            <a:ext cx="9561195" cy="3086735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700" marR="666115">
              <a:lnSpc>
                <a:spcPts val="2800"/>
              </a:lnSpc>
              <a:spcBef>
                <a:spcPts val="260"/>
              </a:spcBef>
            </a:pPr>
            <a:r>
              <a:rPr sz="2400" b="1" dirty="0">
                <a:solidFill>
                  <a:srgbClr val="171747"/>
                </a:solidFill>
                <a:latin typeface="Arial"/>
                <a:cs typeface="Arial"/>
              </a:rPr>
              <a:t>Over the next week, </a:t>
            </a:r>
            <a:r>
              <a:rPr sz="2400" b="1" spc="-5" dirty="0">
                <a:solidFill>
                  <a:srgbClr val="171747"/>
                </a:solidFill>
                <a:latin typeface="Arial"/>
                <a:cs typeface="Arial"/>
              </a:rPr>
              <a:t>make </a:t>
            </a:r>
            <a:r>
              <a:rPr sz="2400" b="1" dirty="0">
                <a:solidFill>
                  <a:srgbClr val="171747"/>
                </a:solidFill>
                <a:latin typeface="Arial"/>
                <a:cs typeface="Arial"/>
              </a:rPr>
              <a:t>a list of people in </a:t>
            </a:r>
            <a:r>
              <a:rPr sz="2400" b="1" spc="-5" dirty="0">
                <a:solidFill>
                  <a:srgbClr val="171747"/>
                </a:solidFill>
                <a:latin typeface="Arial"/>
                <a:cs typeface="Arial"/>
              </a:rPr>
              <a:t>your </a:t>
            </a:r>
            <a:r>
              <a:rPr sz="2400" b="1" dirty="0">
                <a:solidFill>
                  <a:srgbClr val="171747"/>
                </a:solidFill>
                <a:latin typeface="Arial"/>
                <a:cs typeface="Arial"/>
              </a:rPr>
              <a:t>life </a:t>
            </a:r>
            <a:r>
              <a:rPr sz="2400" b="1" spc="-5" dirty="0">
                <a:solidFill>
                  <a:srgbClr val="171747"/>
                </a:solidFill>
                <a:latin typeface="Arial"/>
                <a:cs typeface="Arial"/>
              </a:rPr>
              <a:t>you </a:t>
            </a:r>
            <a:r>
              <a:rPr sz="2400" b="1" dirty="0">
                <a:solidFill>
                  <a:srgbClr val="171747"/>
                </a:solidFill>
                <a:latin typeface="Arial"/>
                <a:cs typeface="Arial"/>
              </a:rPr>
              <a:t> would go to if </a:t>
            </a:r>
            <a:r>
              <a:rPr sz="2400" b="1" spc="-5" dirty="0">
                <a:solidFill>
                  <a:srgbClr val="171747"/>
                </a:solidFill>
                <a:latin typeface="Arial"/>
                <a:cs typeface="Arial"/>
              </a:rPr>
              <a:t>something </a:t>
            </a:r>
            <a:r>
              <a:rPr sz="2400" b="1" dirty="0">
                <a:solidFill>
                  <a:srgbClr val="171747"/>
                </a:solidFill>
                <a:latin typeface="Arial"/>
                <a:cs typeface="Arial"/>
              </a:rPr>
              <a:t>online upset </a:t>
            </a:r>
            <a:r>
              <a:rPr sz="2400" b="1" spc="-5" dirty="0">
                <a:solidFill>
                  <a:srgbClr val="171747"/>
                </a:solidFill>
                <a:latin typeface="Arial"/>
                <a:cs typeface="Arial"/>
              </a:rPr>
              <a:t>you. </a:t>
            </a:r>
            <a:r>
              <a:rPr sz="2400" b="1" dirty="0">
                <a:solidFill>
                  <a:srgbClr val="171747"/>
                </a:solidFill>
                <a:latin typeface="Arial"/>
                <a:cs typeface="Arial"/>
              </a:rPr>
              <a:t>This </a:t>
            </a:r>
            <a:r>
              <a:rPr sz="2400" b="1" spc="-5" dirty="0">
                <a:solidFill>
                  <a:srgbClr val="171747"/>
                </a:solidFill>
                <a:latin typeface="Arial"/>
                <a:cs typeface="Arial"/>
              </a:rPr>
              <a:t>could </a:t>
            </a:r>
            <a:br>
              <a:rPr lang="en-GB" sz="2400" b="1" spc="-5" dirty="0">
                <a:solidFill>
                  <a:srgbClr val="171747"/>
                </a:solidFill>
                <a:latin typeface="Arial"/>
                <a:cs typeface="Arial"/>
              </a:rPr>
            </a:br>
            <a:r>
              <a:rPr sz="2400" b="1" dirty="0">
                <a:solidFill>
                  <a:srgbClr val="171747"/>
                </a:solidFill>
                <a:latin typeface="Arial"/>
                <a:cs typeface="Arial"/>
              </a:rPr>
              <a:t>be </a:t>
            </a:r>
            <a:r>
              <a:rPr sz="2400" b="1" spc="-65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171747"/>
                </a:solidFill>
                <a:latin typeface="Arial"/>
                <a:cs typeface="Arial"/>
              </a:rPr>
              <a:t>a</a:t>
            </a:r>
            <a:r>
              <a:rPr sz="24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171747"/>
                </a:solidFill>
                <a:latin typeface="Arial"/>
                <a:cs typeface="Arial"/>
              </a:rPr>
              <a:t>list</a:t>
            </a:r>
            <a:r>
              <a:rPr sz="24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lang="en-GB" sz="2400" b="1" spc="-5" dirty="0">
                <a:solidFill>
                  <a:srgbClr val="171747"/>
                </a:solidFill>
                <a:latin typeface="Arial"/>
                <a:cs typeface="Arial"/>
              </a:rPr>
              <a:t>you </a:t>
            </a:r>
            <a:r>
              <a:rPr sz="2400" b="1" dirty="0">
                <a:solidFill>
                  <a:srgbClr val="171747"/>
                </a:solidFill>
                <a:latin typeface="Arial"/>
                <a:cs typeface="Arial"/>
              </a:rPr>
              <a:t>write</a:t>
            </a:r>
            <a:r>
              <a:rPr sz="24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171747"/>
                </a:solidFill>
                <a:latin typeface="Arial"/>
                <a:cs typeface="Arial"/>
              </a:rPr>
              <a:t>down or</a:t>
            </a:r>
            <a:r>
              <a:rPr sz="24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171747"/>
                </a:solidFill>
                <a:latin typeface="Arial"/>
                <a:cs typeface="Arial"/>
              </a:rPr>
              <a:t>a</a:t>
            </a:r>
            <a:r>
              <a:rPr sz="24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171747"/>
                </a:solidFill>
                <a:latin typeface="Arial"/>
                <a:cs typeface="Arial"/>
              </a:rPr>
              <a:t>list </a:t>
            </a:r>
            <a:r>
              <a:rPr sz="2400" b="1" spc="-5" dirty="0">
                <a:solidFill>
                  <a:srgbClr val="171747"/>
                </a:solidFill>
                <a:latin typeface="Arial"/>
                <a:cs typeface="Arial"/>
              </a:rPr>
              <a:t>you</a:t>
            </a:r>
            <a:r>
              <a:rPr sz="24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171747"/>
                </a:solidFill>
                <a:latin typeface="Arial"/>
                <a:cs typeface="Arial"/>
              </a:rPr>
              <a:t>keep </a:t>
            </a:r>
            <a:r>
              <a:rPr sz="2400" b="1" dirty="0">
                <a:solidFill>
                  <a:srgbClr val="171747"/>
                </a:solidFill>
                <a:latin typeface="Arial"/>
                <a:cs typeface="Arial"/>
              </a:rPr>
              <a:t>in</a:t>
            </a:r>
            <a:r>
              <a:rPr sz="2400" b="1" spc="-5" dirty="0">
                <a:solidFill>
                  <a:srgbClr val="171747"/>
                </a:solidFill>
                <a:latin typeface="Arial"/>
                <a:cs typeface="Arial"/>
              </a:rPr>
              <a:t> your mind.</a:t>
            </a:r>
            <a:endParaRPr sz="2400" dirty="0">
              <a:latin typeface="Arial"/>
              <a:cs typeface="Arial"/>
            </a:endParaRPr>
          </a:p>
          <a:p>
            <a:pPr marL="17145">
              <a:lnSpc>
                <a:spcPct val="100000"/>
              </a:lnSpc>
              <a:spcBef>
                <a:spcPts val="2155"/>
              </a:spcBef>
            </a:pP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Why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do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 you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feel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 confident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to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go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to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those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people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for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 advice?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It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 might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be:</a:t>
            </a:r>
            <a:endParaRPr sz="2200" dirty="0">
              <a:latin typeface="Arial"/>
              <a:cs typeface="Arial"/>
            </a:endParaRPr>
          </a:p>
          <a:p>
            <a:pPr marL="224154" indent="-207645">
              <a:lnSpc>
                <a:spcPct val="100000"/>
              </a:lnSpc>
              <a:spcBef>
                <a:spcPts val="915"/>
              </a:spcBef>
              <a:buClr>
                <a:srgbClr val="FF6200"/>
              </a:buClr>
              <a:buSzPct val="118181"/>
              <a:buChar char="•"/>
              <a:tabLst>
                <a:tab pos="224790" algn="l"/>
              </a:tabLst>
            </a:pP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Because</a:t>
            </a:r>
            <a:r>
              <a:rPr sz="22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they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are</a:t>
            </a:r>
            <a:r>
              <a:rPr sz="22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good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at</a:t>
            </a:r>
            <a:r>
              <a:rPr sz="22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listening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to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you</a:t>
            </a:r>
            <a:endParaRPr sz="2200" dirty="0">
              <a:latin typeface="Arial"/>
              <a:cs typeface="Arial"/>
            </a:endParaRPr>
          </a:p>
          <a:p>
            <a:pPr marL="224154" indent="-207645">
              <a:lnSpc>
                <a:spcPct val="100000"/>
              </a:lnSpc>
              <a:spcBef>
                <a:spcPts val="915"/>
              </a:spcBef>
              <a:buClr>
                <a:srgbClr val="FF6200"/>
              </a:buClr>
              <a:buSzPct val="118181"/>
              <a:buChar char="•"/>
              <a:tabLst>
                <a:tab pos="224790" algn="l"/>
              </a:tabLst>
            </a:pP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They</a:t>
            </a:r>
            <a:r>
              <a:rPr sz="2200" b="1" spc="-3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stay</a:t>
            </a:r>
            <a:r>
              <a:rPr sz="2200" b="1" spc="-3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calm</a:t>
            </a:r>
            <a:endParaRPr sz="2200" dirty="0">
              <a:latin typeface="Arial"/>
              <a:cs typeface="Arial"/>
            </a:endParaRPr>
          </a:p>
          <a:p>
            <a:pPr marL="224154" indent="-207645">
              <a:lnSpc>
                <a:spcPct val="100000"/>
              </a:lnSpc>
              <a:spcBef>
                <a:spcPts val="920"/>
              </a:spcBef>
              <a:buClr>
                <a:srgbClr val="FF6200"/>
              </a:buClr>
              <a:buSzPct val="118181"/>
              <a:buChar char="•"/>
              <a:tabLst>
                <a:tab pos="224790" algn="l"/>
              </a:tabLst>
            </a:pP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They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always</a:t>
            </a:r>
            <a:r>
              <a:rPr sz="22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have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good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ideas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on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how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to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fix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problems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936952" y="1993676"/>
            <a:ext cx="211454" cy="244475"/>
          </a:xfrm>
          <a:custGeom>
            <a:avLst/>
            <a:gdLst/>
            <a:ahLst/>
            <a:cxnLst/>
            <a:rect l="l" t="t" r="r" b="b"/>
            <a:pathLst>
              <a:path w="211455" h="244475">
                <a:moveTo>
                  <a:pt x="0" y="0"/>
                </a:moveTo>
                <a:lnTo>
                  <a:pt x="0" y="244195"/>
                </a:lnTo>
                <a:lnTo>
                  <a:pt x="211454" y="122097"/>
                </a:lnTo>
                <a:lnTo>
                  <a:pt x="0" y="0"/>
                </a:lnTo>
                <a:close/>
              </a:path>
            </a:pathLst>
          </a:custGeom>
          <a:solidFill>
            <a:srgbClr val="FF6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360091" y="5544788"/>
            <a:ext cx="9138920" cy="665480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12700" marR="5080">
              <a:lnSpc>
                <a:spcPts val="2400"/>
              </a:lnSpc>
              <a:spcBef>
                <a:spcPts val="380"/>
              </a:spcBef>
            </a:pP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Choose some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of the people on 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your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list 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tell them why 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you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would </a:t>
            </a:r>
            <a:r>
              <a:rPr sz="2200" b="1" spc="-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go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them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with a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problem.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 could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note or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person.</a:t>
            </a:r>
            <a:endParaRPr sz="220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0452773" y="1952650"/>
            <a:ext cx="1036955" cy="952500"/>
            <a:chOff x="10452773" y="1952650"/>
            <a:chExt cx="1036955" cy="952500"/>
          </a:xfrm>
        </p:grpSpPr>
        <p:sp>
          <p:nvSpPr>
            <p:cNvPr id="12" name="object 12"/>
            <p:cNvSpPr/>
            <p:nvPr/>
          </p:nvSpPr>
          <p:spPr>
            <a:xfrm>
              <a:off x="10477804" y="1986483"/>
              <a:ext cx="993775" cy="894715"/>
            </a:xfrm>
            <a:custGeom>
              <a:avLst/>
              <a:gdLst/>
              <a:ahLst/>
              <a:cxnLst/>
              <a:rect l="l" t="t" r="r" b="b"/>
              <a:pathLst>
                <a:path w="993775" h="894714">
                  <a:moveTo>
                    <a:pt x="293395" y="0"/>
                  </a:moveTo>
                  <a:lnTo>
                    <a:pt x="44996" y="197993"/>
                  </a:lnTo>
                  <a:lnTo>
                    <a:pt x="37711" y="278260"/>
                  </a:lnTo>
                  <a:lnTo>
                    <a:pt x="21821" y="460787"/>
                  </a:lnTo>
                  <a:lnTo>
                    <a:pt x="6269" y="658164"/>
                  </a:lnTo>
                  <a:lnTo>
                    <a:pt x="0" y="782980"/>
                  </a:lnTo>
                  <a:lnTo>
                    <a:pt x="2188" y="828689"/>
                  </a:lnTo>
                  <a:lnTo>
                    <a:pt x="10791" y="851612"/>
                  </a:lnTo>
                  <a:lnTo>
                    <a:pt x="32896" y="858670"/>
                  </a:lnTo>
                  <a:lnTo>
                    <a:pt x="75590" y="856780"/>
                  </a:lnTo>
                  <a:lnTo>
                    <a:pt x="319719" y="875010"/>
                  </a:lnTo>
                  <a:lnTo>
                    <a:pt x="504644" y="887919"/>
                  </a:lnTo>
                  <a:lnTo>
                    <a:pt x="624598" y="894575"/>
                  </a:lnTo>
                  <a:lnTo>
                    <a:pt x="671173" y="894612"/>
                  </a:lnTo>
                  <a:lnTo>
                    <a:pt x="693448" y="888063"/>
                  </a:lnTo>
                  <a:lnTo>
                    <a:pt x="697497" y="869022"/>
                  </a:lnTo>
                  <a:lnTo>
                    <a:pt x="689394" y="831583"/>
                  </a:lnTo>
                  <a:lnTo>
                    <a:pt x="703795" y="626389"/>
                  </a:lnTo>
                  <a:lnTo>
                    <a:pt x="830800" y="510736"/>
                  </a:lnTo>
                  <a:lnTo>
                    <a:pt x="922850" y="425910"/>
                  </a:lnTo>
                  <a:lnTo>
                    <a:pt x="974636" y="376186"/>
                  </a:lnTo>
                  <a:lnTo>
                    <a:pt x="993538" y="326915"/>
                  </a:lnTo>
                  <a:lnTo>
                    <a:pt x="989589" y="294435"/>
                  </a:lnTo>
                  <a:lnTo>
                    <a:pt x="974636" y="257403"/>
                  </a:lnTo>
                  <a:lnTo>
                    <a:pt x="956930" y="227887"/>
                  </a:lnTo>
                  <a:lnTo>
                    <a:pt x="937817" y="217111"/>
                  </a:lnTo>
                  <a:lnTo>
                    <a:pt x="905404" y="224229"/>
                  </a:lnTo>
                  <a:lnTo>
                    <a:pt x="847801" y="248399"/>
                  </a:lnTo>
                  <a:lnTo>
                    <a:pt x="728992" y="354584"/>
                  </a:lnTo>
                  <a:lnTo>
                    <a:pt x="738219" y="258286"/>
                  </a:lnTo>
                  <a:lnTo>
                    <a:pt x="746459" y="176897"/>
                  </a:lnTo>
                  <a:lnTo>
                    <a:pt x="754189" y="108000"/>
                  </a:lnTo>
                  <a:lnTo>
                    <a:pt x="758241" y="66276"/>
                  </a:lnTo>
                  <a:lnTo>
                    <a:pt x="752843" y="44242"/>
                  </a:lnTo>
                  <a:lnTo>
                    <a:pt x="731918" y="34582"/>
                  </a:lnTo>
                  <a:lnTo>
                    <a:pt x="689394" y="29984"/>
                  </a:lnTo>
                  <a:lnTo>
                    <a:pt x="29339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0452773" y="1952650"/>
              <a:ext cx="1036955" cy="952500"/>
            </a:xfrm>
            <a:custGeom>
              <a:avLst/>
              <a:gdLst/>
              <a:ahLst/>
              <a:cxnLst/>
              <a:rect l="l" t="t" r="r" b="b"/>
              <a:pathLst>
                <a:path w="1036954" h="952500">
                  <a:moveTo>
                    <a:pt x="324980" y="770661"/>
                  </a:moveTo>
                  <a:lnTo>
                    <a:pt x="182626" y="734834"/>
                  </a:lnTo>
                  <a:lnTo>
                    <a:pt x="172466" y="736155"/>
                  </a:lnTo>
                  <a:lnTo>
                    <a:pt x="163893" y="741108"/>
                  </a:lnTo>
                  <a:lnTo>
                    <a:pt x="157810" y="748893"/>
                  </a:lnTo>
                  <a:lnTo>
                    <a:pt x="155079" y="758774"/>
                  </a:lnTo>
                  <a:lnTo>
                    <a:pt x="156400" y="768934"/>
                  </a:lnTo>
                  <a:lnTo>
                    <a:pt x="161340" y="777506"/>
                  </a:lnTo>
                  <a:lnTo>
                    <a:pt x="169138" y="783602"/>
                  </a:lnTo>
                  <a:lnTo>
                    <a:pt x="179019" y="786320"/>
                  </a:lnTo>
                  <a:lnTo>
                    <a:pt x="297446" y="794600"/>
                  </a:lnTo>
                  <a:lnTo>
                    <a:pt x="307606" y="793280"/>
                  </a:lnTo>
                  <a:lnTo>
                    <a:pt x="316166" y="788327"/>
                  </a:lnTo>
                  <a:lnTo>
                    <a:pt x="322262" y="780542"/>
                  </a:lnTo>
                  <a:lnTo>
                    <a:pt x="324980" y="770661"/>
                  </a:lnTo>
                  <a:close/>
                </a:path>
                <a:path w="1036954" h="952500">
                  <a:moveTo>
                    <a:pt x="361480" y="645210"/>
                  </a:moveTo>
                  <a:lnTo>
                    <a:pt x="191528" y="607453"/>
                  </a:lnTo>
                  <a:lnTo>
                    <a:pt x="181368" y="608774"/>
                  </a:lnTo>
                  <a:lnTo>
                    <a:pt x="172796" y="613727"/>
                  </a:lnTo>
                  <a:lnTo>
                    <a:pt x="166712" y="621525"/>
                  </a:lnTo>
                  <a:lnTo>
                    <a:pt x="163982" y="631405"/>
                  </a:lnTo>
                  <a:lnTo>
                    <a:pt x="165315" y="641565"/>
                  </a:lnTo>
                  <a:lnTo>
                    <a:pt x="170256" y="650138"/>
                  </a:lnTo>
                  <a:lnTo>
                    <a:pt x="178054" y="656221"/>
                  </a:lnTo>
                  <a:lnTo>
                    <a:pt x="187921" y="658939"/>
                  </a:lnTo>
                  <a:lnTo>
                    <a:pt x="333933" y="669150"/>
                  </a:lnTo>
                  <a:lnTo>
                    <a:pt x="344106" y="667829"/>
                  </a:lnTo>
                  <a:lnTo>
                    <a:pt x="352679" y="662889"/>
                  </a:lnTo>
                  <a:lnTo>
                    <a:pt x="358762" y="655091"/>
                  </a:lnTo>
                  <a:lnTo>
                    <a:pt x="361480" y="645210"/>
                  </a:lnTo>
                  <a:close/>
                </a:path>
                <a:path w="1036954" h="952500">
                  <a:moveTo>
                    <a:pt x="443103" y="522820"/>
                  </a:moveTo>
                  <a:lnTo>
                    <a:pt x="200456" y="479983"/>
                  </a:lnTo>
                  <a:lnTo>
                    <a:pt x="190284" y="481304"/>
                  </a:lnTo>
                  <a:lnTo>
                    <a:pt x="181711" y="486257"/>
                  </a:lnTo>
                  <a:lnTo>
                    <a:pt x="175628" y="494042"/>
                  </a:lnTo>
                  <a:lnTo>
                    <a:pt x="172910" y="503923"/>
                  </a:lnTo>
                  <a:lnTo>
                    <a:pt x="174231" y="514083"/>
                  </a:lnTo>
                  <a:lnTo>
                    <a:pt x="179171" y="522655"/>
                  </a:lnTo>
                  <a:lnTo>
                    <a:pt x="186969" y="528751"/>
                  </a:lnTo>
                  <a:lnTo>
                    <a:pt x="196850" y="531469"/>
                  </a:lnTo>
                  <a:lnTo>
                    <a:pt x="415556" y="546760"/>
                  </a:lnTo>
                  <a:lnTo>
                    <a:pt x="425716" y="545439"/>
                  </a:lnTo>
                  <a:lnTo>
                    <a:pt x="434289" y="540499"/>
                  </a:lnTo>
                  <a:lnTo>
                    <a:pt x="440372" y="532701"/>
                  </a:lnTo>
                  <a:lnTo>
                    <a:pt x="443103" y="522820"/>
                  </a:lnTo>
                  <a:close/>
                </a:path>
                <a:path w="1036954" h="952500">
                  <a:moveTo>
                    <a:pt x="605320" y="406273"/>
                  </a:moveTo>
                  <a:lnTo>
                    <a:pt x="209346" y="352717"/>
                  </a:lnTo>
                  <a:lnTo>
                    <a:pt x="199237" y="354012"/>
                  </a:lnTo>
                  <a:lnTo>
                    <a:pt x="190690" y="358914"/>
                  </a:lnTo>
                  <a:lnTo>
                    <a:pt x="184594" y="366636"/>
                  </a:lnTo>
                  <a:lnTo>
                    <a:pt x="181813" y="376453"/>
                  </a:lnTo>
                  <a:lnTo>
                    <a:pt x="183057" y="386626"/>
                  </a:lnTo>
                  <a:lnTo>
                    <a:pt x="187934" y="395224"/>
                  </a:lnTo>
                  <a:lnTo>
                    <a:pt x="195681" y="401383"/>
                  </a:lnTo>
                  <a:lnTo>
                    <a:pt x="205676" y="404202"/>
                  </a:lnTo>
                  <a:lnTo>
                    <a:pt x="577773" y="430212"/>
                  </a:lnTo>
                  <a:lnTo>
                    <a:pt x="587933" y="428891"/>
                  </a:lnTo>
                  <a:lnTo>
                    <a:pt x="596506" y="423951"/>
                  </a:lnTo>
                  <a:lnTo>
                    <a:pt x="602589" y="416153"/>
                  </a:lnTo>
                  <a:lnTo>
                    <a:pt x="605320" y="406273"/>
                  </a:lnTo>
                  <a:close/>
                </a:path>
                <a:path w="1036954" h="952500">
                  <a:moveTo>
                    <a:pt x="628980" y="279615"/>
                  </a:moveTo>
                  <a:lnTo>
                    <a:pt x="436372" y="240271"/>
                  </a:lnTo>
                  <a:lnTo>
                    <a:pt x="426199" y="241604"/>
                  </a:lnTo>
                  <a:lnTo>
                    <a:pt x="417626" y="246545"/>
                  </a:lnTo>
                  <a:lnTo>
                    <a:pt x="411543" y="254342"/>
                  </a:lnTo>
                  <a:lnTo>
                    <a:pt x="408825" y="264223"/>
                  </a:lnTo>
                  <a:lnTo>
                    <a:pt x="410146" y="274383"/>
                  </a:lnTo>
                  <a:lnTo>
                    <a:pt x="415086" y="282956"/>
                  </a:lnTo>
                  <a:lnTo>
                    <a:pt x="422884" y="289039"/>
                  </a:lnTo>
                  <a:lnTo>
                    <a:pt x="432765" y="291757"/>
                  </a:lnTo>
                  <a:lnTo>
                    <a:pt x="601433" y="303555"/>
                  </a:lnTo>
                  <a:lnTo>
                    <a:pt x="611593" y="302234"/>
                  </a:lnTo>
                  <a:lnTo>
                    <a:pt x="620166" y="297294"/>
                  </a:lnTo>
                  <a:lnTo>
                    <a:pt x="626249" y="289496"/>
                  </a:lnTo>
                  <a:lnTo>
                    <a:pt x="628980" y="279615"/>
                  </a:lnTo>
                  <a:close/>
                </a:path>
                <a:path w="1036954" h="952500">
                  <a:moveTo>
                    <a:pt x="796607" y="107873"/>
                  </a:moveTo>
                  <a:lnTo>
                    <a:pt x="778370" y="53517"/>
                  </a:lnTo>
                  <a:lnTo>
                    <a:pt x="727075" y="27889"/>
                  </a:lnTo>
                  <a:lnTo>
                    <a:pt x="328168" y="0"/>
                  </a:lnTo>
                  <a:lnTo>
                    <a:pt x="312534" y="406"/>
                  </a:lnTo>
                  <a:lnTo>
                    <a:pt x="297421" y="3848"/>
                  </a:lnTo>
                  <a:lnTo>
                    <a:pt x="283273" y="10172"/>
                  </a:lnTo>
                  <a:lnTo>
                    <a:pt x="274662" y="16319"/>
                  </a:lnTo>
                  <a:lnTo>
                    <a:pt x="274662" y="84518"/>
                  </a:lnTo>
                  <a:lnTo>
                    <a:pt x="265709" y="212636"/>
                  </a:lnTo>
                  <a:lnTo>
                    <a:pt x="260769" y="216928"/>
                  </a:lnTo>
                  <a:lnTo>
                    <a:pt x="131521" y="207886"/>
                  </a:lnTo>
                  <a:lnTo>
                    <a:pt x="274662" y="84518"/>
                  </a:lnTo>
                  <a:lnTo>
                    <a:pt x="274662" y="16319"/>
                  </a:lnTo>
                  <a:lnTo>
                    <a:pt x="67818" y="195567"/>
                  </a:lnTo>
                  <a:lnTo>
                    <a:pt x="43230" y="234518"/>
                  </a:lnTo>
                  <a:lnTo>
                    <a:pt x="0" y="830922"/>
                  </a:lnTo>
                  <a:lnTo>
                    <a:pt x="3873" y="860437"/>
                  </a:lnTo>
                  <a:lnTo>
                    <a:pt x="18262" y="885329"/>
                  </a:lnTo>
                  <a:lnTo>
                    <a:pt x="40932" y="903008"/>
                  </a:lnTo>
                  <a:lnTo>
                    <a:pt x="69634" y="910907"/>
                  </a:lnTo>
                  <a:lnTo>
                    <a:pt x="662432" y="952360"/>
                  </a:lnTo>
                  <a:lnTo>
                    <a:pt x="691959" y="948486"/>
                  </a:lnTo>
                  <a:lnTo>
                    <a:pt x="716876" y="934110"/>
                  </a:lnTo>
                  <a:lnTo>
                    <a:pt x="734580" y="911440"/>
                  </a:lnTo>
                  <a:lnTo>
                    <a:pt x="737501" y="900874"/>
                  </a:lnTo>
                  <a:lnTo>
                    <a:pt x="742530" y="882738"/>
                  </a:lnTo>
                  <a:lnTo>
                    <a:pt x="749173" y="787692"/>
                  </a:lnTo>
                  <a:lnTo>
                    <a:pt x="747852" y="777532"/>
                  </a:lnTo>
                  <a:lnTo>
                    <a:pt x="742899" y="768972"/>
                  </a:lnTo>
                  <a:lnTo>
                    <a:pt x="735101" y="762876"/>
                  </a:lnTo>
                  <a:lnTo>
                    <a:pt x="725233" y="760145"/>
                  </a:lnTo>
                  <a:lnTo>
                    <a:pt x="715073" y="761466"/>
                  </a:lnTo>
                  <a:lnTo>
                    <a:pt x="706501" y="766419"/>
                  </a:lnTo>
                  <a:lnTo>
                    <a:pt x="700405" y="774217"/>
                  </a:lnTo>
                  <a:lnTo>
                    <a:pt x="697687" y="784098"/>
                  </a:lnTo>
                  <a:lnTo>
                    <a:pt x="691045" y="879132"/>
                  </a:lnTo>
                  <a:lnTo>
                    <a:pt x="688568" y="888111"/>
                  </a:lnTo>
                  <a:lnTo>
                    <a:pt x="683044" y="895184"/>
                  </a:lnTo>
                  <a:lnTo>
                    <a:pt x="675259" y="899680"/>
                  </a:lnTo>
                  <a:lnTo>
                    <a:pt x="666038" y="900874"/>
                  </a:lnTo>
                  <a:lnTo>
                    <a:pt x="73240" y="859421"/>
                  </a:lnTo>
                  <a:lnTo>
                    <a:pt x="64287" y="856957"/>
                  </a:lnTo>
                  <a:lnTo>
                    <a:pt x="57213" y="851458"/>
                  </a:lnTo>
                  <a:lnTo>
                    <a:pt x="52717" y="843711"/>
                  </a:lnTo>
                  <a:lnTo>
                    <a:pt x="51485" y="834517"/>
                  </a:lnTo>
                  <a:lnTo>
                    <a:pt x="91859" y="257162"/>
                  </a:lnTo>
                  <a:lnTo>
                    <a:pt x="250748" y="268274"/>
                  </a:lnTo>
                  <a:lnTo>
                    <a:pt x="275132" y="265099"/>
                  </a:lnTo>
                  <a:lnTo>
                    <a:pt x="288886" y="257162"/>
                  </a:lnTo>
                  <a:lnTo>
                    <a:pt x="295694" y="253238"/>
                  </a:lnTo>
                  <a:lnTo>
                    <a:pt x="310311" y="234518"/>
                  </a:lnTo>
                  <a:lnTo>
                    <a:pt x="315163" y="216928"/>
                  </a:lnTo>
                  <a:lnTo>
                    <a:pt x="316852" y="210807"/>
                  </a:lnTo>
                  <a:lnTo>
                    <a:pt x="325666" y="84518"/>
                  </a:lnTo>
                  <a:lnTo>
                    <a:pt x="327964" y="51714"/>
                  </a:lnTo>
                  <a:lnTo>
                    <a:pt x="723480" y="79375"/>
                  </a:lnTo>
                  <a:lnTo>
                    <a:pt x="732383" y="81864"/>
                  </a:lnTo>
                  <a:lnTo>
                    <a:pt x="739419" y="87376"/>
                  </a:lnTo>
                  <a:lnTo>
                    <a:pt x="743889" y="95110"/>
                  </a:lnTo>
                  <a:lnTo>
                    <a:pt x="745121" y="104279"/>
                  </a:lnTo>
                  <a:lnTo>
                    <a:pt x="735711" y="238861"/>
                  </a:lnTo>
                  <a:lnTo>
                    <a:pt x="737031" y="249021"/>
                  </a:lnTo>
                  <a:lnTo>
                    <a:pt x="741972" y="257594"/>
                  </a:lnTo>
                  <a:lnTo>
                    <a:pt x="749769" y="263677"/>
                  </a:lnTo>
                  <a:lnTo>
                    <a:pt x="759650" y="266395"/>
                  </a:lnTo>
                  <a:lnTo>
                    <a:pt x="769810" y="265074"/>
                  </a:lnTo>
                  <a:lnTo>
                    <a:pt x="778383" y="260134"/>
                  </a:lnTo>
                  <a:lnTo>
                    <a:pt x="784466" y="252336"/>
                  </a:lnTo>
                  <a:lnTo>
                    <a:pt x="787196" y="242455"/>
                  </a:lnTo>
                  <a:lnTo>
                    <a:pt x="796607" y="107873"/>
                  </a:lnTo>
                  <a:close/>
                </a:path>
                <a:path w="1036954" h="952500">
                  <a:moveTo>
                    <a:pt x="1036434" y="361823"/>
                  </a:moveTo>
                  <a:lnTo>
                    <a:pt x="1031671" y="318935"/>
                  </a:lnTo>
                  <a:lnTo>
                    <a:pt x="1010373" y="279692"/>
                  </a:lnTo>
                  <a:lnTo>
                    <a:pt x="984745" y="258267"/>
                  </a:lnTo>
                  <a:lnTo>
                    <a:pt x="984745" y="358635"/>
                  </a:lnTo>
                  <a:lnTo>
                    <a:pt x="978281" y="381342"/>
                  </a:lnTo>
                  <a:lnTo>
                    <a:pt x="939596" y="421678"/>
                  </a:lnTo>
                  <a:lnTo>
                    <a:pt x="620395" y="701090"/>
                  </a:lnTo>
                  <a:lnTo>
                    <a:pt x="579412" y="732497"/>
                  </a:lnTo>
                  <a:lnTo>
                    <a:pt x="534377" y="757123"/>
                  </a:lnTo>
                  <a:lnTo>
                    <a:pt x="486105" y="774623"/>
                  </a:lnTo>
                  <a:lnTo>
                    <a:pt x="435444" y="784593"/>
                  </a:lnTo>
                  <a:lnTo>
                    <a:pt x="451040" y="735418"/>
                  </a:lnTo>
                  <a:lnTo>
                    <a:pt x="473824" y="689470"/>
                  </a:lnTo>
                  <a:lnTo>
                    <a:pt x="503326" y="647522"/>
                  </a:lnTo>
                  <a:lnTo>
                    <a:pt x="539102" y="610349"/>
                  </a:lnTo>
                  <a:lnTo>
                    <a:pt x="884542" y="307835"/>
                  </a:lnTo>
                  <a:lnTo>
                    <a:pt x="929068" y="292531"/>
                  </a:lnTo>
                  <a:lnTo>
                    <a:pt x="940981" y="294538"/>
                  </a:lnTo>
                  <a:lnTo>
                    <a:pt x="982383" y="335140"/>
                  </a:lnTo>
                  <a:lnTo>
                    <a:pt x="984745" y="358635"/>
                  </a:lnTo>
                  <a:lnTo>
                    <a:pt x="984745" y="258267"/>
                  </a:lnTo>
                  <a:lnTo>
                    <a:pt x="975563" y="252450"/>
                  </a:lnTo>
                  <a:lnTo>
                    <a:pt x="954913" y="244551"/>
                  </a:lnTo>
                  <a:lnTo>
                    <a:pt x="932891" y="240855"/>
                  </a:lnTo>
                  <a:lnTo>
                    <a:pt x="910526" y="241554"/>
                  </a:lnTo>
                  <a:lnTo>
                    <a:pt x="868807" y="255866"/>
                  </a:lnTo>
                  <a:lnTo>
                    <a:pt x="504964" y="571741"/>
                  </a:lnTo>
                  <a:lnTo>
                    <a:pt x="470662" y="606348"/>
                  </a:lnTo>
                  <a:lnTo>
                    <a:pt x="441134" y="644753"/>
                  </a:lnTo>
                  <a:lnTo>
                    <a:pt x="416674" y="686460"/>
                  </a:lnTo>
                  <a:lnTo>
                    <a:pt x="397560" y="730973"/>
                  </a:lnTo>
                  <a:lnTo>
                    <a:pt x="384086" y="777798"/>
                  </a:lnTo>
                  <a:lnTo>
                    <a:pt x="383692" y="797013"/>
                  </a:lnTo>
                  <a:lnTo>
                    <a:pt x="390461" y="814285"/>
                  </a:lnTo>
                  <a:lnTo>
                    <a:pt x="423151" y="836117"/>
                  </a:lnTo>
                  <a:lnTo>
                    <a:pt x="430809" y="836841"/>
                  </a:lnTo>
                  <a:lnTo>
                    <a:pt x="433654" y="836803"/>
                  </a:lnTo>
                  <a:lnTo>
                    <a:pt x="484454" y="828382"/>
                  </a:lnTo>
                  <a:lnTo>
                    <a:pt x="530771" y="814412"/>
                  </a:lnTo>
                  <a:lnTo>
                    <a:pt x="574903" y="794816"/>
                  </a:lnTo>
                  <a:lnTo>
                    <a:pt x="616331" y="769835"/>
                  </a:lnTo>
                  <a:lnTo>
                    <a:pt x="654532" y="739686"/>
                  </a:lnTo>
                  <a:lnTo>
                    <a:pt x="921131" y="506679"/>
                  </a:lnTo>
                  <a:lnTo>
                    <a:pt x="955878" y="545541"/>
                  </a:lnTo>
                  <a:lnTo>
                    <a:pt x="797839" y="686587"/>
                  </a:lnTo>
                  <a:lnTo>
                    <a:pt x="791603" y="694715"/>
                  </a:lnTo>
                  <a:lnTo>
                    <a:pt x="789038" y="704278"/>
                  </a:lnTo>
                  <a:lnTo>
                    <a:pt x="790257" y="714095"/>
                  </a:lnTo>
                  <a:lnTo>
                    <a:pt x="795324" y="722998"/>
                  </a:lnTo>
                  <a:lnTo>
                    <a:pt x="803452" y="729234"/>
                  </a:lnTo>
                  <a:lnTo>
                    <a:pt x="813003" y="731799"/>
                  </a:lnTo>
                  <a:lnTo>
                    <a:pt x="822820" y="730580"/>
                  </a:lnTo>
                  <a:lnTo>
                    <a:pt x="831735" y="725512"/>
                  </a:lnTo>
                  <a:lnTo>
                    <a:pt x="991781" y="582612"/>
                  </a:lnTo>
                  <a:lnTo>
                    <a:pt x="1003541" y="566889"/>
                  </a:lnTo>
                  <a:lnTo>
                    <a:pt x="1008202" y="548513"/>
                  </a:lnTo>
                  <a:lnTo>
                    <a:pt x="1005624" y="529729"/>
                  </a:lnTo>
                  <a:lnTo>
                    <a:pt x="995692" y="512787"/>
                  </a:lnTo>
                  <a:lnTo>
                    <a:pt x="990219" y="506679"/>
                  </a:lnTo>
                  <a:lnTo>
                    <a:pt x="959827" y="472757"/>
                  </a:lnTo>
                  <a:lnTo>
                    <a:pt x="973823" y="460603"/>
                  </a:lnTo>
                  <a:lnTo>
                    <a:pt x="974140" y="460413"/>
                  </a:lnTo>
                  <a:lnTo>
                    <a:pt x="997889" y="438899"/>
                  </a:lnTo>
                  <a:lnTo>
                    <a:pt x="1025042" y="403453"/>
                  </a:lnTo>
                  <a:lnTo>
                    <a:pt x="1036434" y="361823"/>
                  </a:lnTo>
                  <a:close/>
                </a:path>
              </a:pathLst>
            </a:custGeom>
            <a:solidFill>
              <a:srgbClr val="1717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10658529" y="5006684"/>
            <a:ext cx="957580" cy="821055"/>
            <a:chOff x="10658529" y="5006684"/>
            <a:chExt cx="957580" cy="821055"/>
          </a:xfrm>
        </p:grpSpPr>
        <p:sp>
          <p:nvSpPr>
            <p:cNvPr id="15" name="object 15"/>
            <p:cNvSpPr/>
            <p:nvPr/>
          </p:nvSpPr>
          <p:spPr>
            <a:xfrm>
              <a:off x="10683929" y="5032084"/>
              <a:ext cx="906780" cy="770255"/>
            </a:xfrm>
            <a:custGeom>
              <a:avLst/>
              <a:gdLst/>
              <a:ahLst/>
              <a:cxnLst/>
              <a:rect l="l" t="t" r="r" b="b"/>
              <a:pathLst>
                <a:path w="906779" h="770254">
                  <a:moveTo>
                    <a:pt x="847204" y="0"/>
                  </a:moveTo>
                  <a:lnTo>
                    <a:pt x="59093" y="0"/>
                  </a:lnTo>
                  <a:lnTo>
                    <a:pt x="36149" y="4024"/>
                  </a:lnTo>
                  <a:lnTo>
                    <a:pt x="17359" y="14966"/>
                  </a:lnTo>
                  <a:lnTo>
                    <a:pt x="4663" y="31128"/>
                  </a:lnTo>
                  <a:lnTo>
                    <a:pt x="0" y="50812"/>
                  </a:lnTo>
                  <a:lnTo>
                    <a:pt x="0" y="592924"/>
                  </a:lnTo>
                  <a:lnTo>
                    <a:pt x="4663" y="612590"/>
                  </a:lnTo>
                  <a:lnTo>
                    <a:pt x="17359" y="628873"/>
                  </a:lnTo>
                  <a:lnTo>
                    <a:pt x="36149" y="639968"/>
                  </a:lnTo>
                  <a:lnTo>
                    <a:pt x="59093" y="644067"/>
                  </a:lnTo>
                  <a:lnTo>
                    <a:pt x="206286" y="644067"/>
                  </a:lnTo>
                  <a:lnTo>
                    <a:pt x="206286" y="759282"/>
                  </a:lnTo>
                  <a:lnTo>
                    <a:pt x="210413" y="764819"/>
                  </a:lnTo>
                  <a:lnTo>
                    <a:pt x="219671" y="769175"/>
                  </a:lnTo>
                  <a:lnTo>
                    <a:pt x="223024" y="769848"/>
                  </a:lnTo>
                  <a:lnTo>
                    <a:pt x="229920" y="769848"/>
                  </a:lnTo>
                  <a:lnTo>
                    <a:pt x="233667" y="769340"/>
                  </a:lnTo>
                  <a:lnTo>
                    <a:pt x="464337" y="644067"/>
                  </a:lnTo>
                  <a:lnTo>
                    <a:pt x="847204" y="644067"/>
                  </a:lnTo>
                  <a:lnTo>
                    <a:pt x="870148" y="639991"/>
                  </a:lnTo>
                  <a:lnTo>
                    <a:pt x="888938" y="628935"/>
                  </a:lnTo>
                  <a:lnTo>
                    <a:pt x="901634" y="612660"/>
                  </a:lnTo>
                  <a:lnTo>
                    <a:pt x="906297" y="592924"/>
                  </a:lnTo>
                  <a:lnTo>
                    <a:pt x="906297" y="50647"/>
                  </a:lnTo>
                  <a:lnTo>
                    <a:pt x="901634" y="31059"/>
                  </a:lnTo>
                  <a:lnTo>
                    <a:pt x="888938" y="14946"/>
                  </a:lnTo>
                  <a:lnTo>
                    <a:pt x="870148" y="4022"/>
                  </a:lnTo>
                  <a:lnTo>
                    <a:pt x="8472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0683929" y="5032084"/>
              <a:ext cx="906780" cy="770255"/>
            </a:xfrm>
            <a:custGeom>
              <a:avLst/>
              <a:gdLst/>
              <a:ahLst/>
              <a:cxnLst/>
              <a:rect l="l" t="t" r="r" b="b"/>
              <a:pathLst>
                <a:path w="906779" h="770254">
                  <a:moveTo>
                    <a:pt x="847204" y="0"/>
                  </a:moveTo>
                  <a:lnTo>
                    <a:pt x="59093" y="0"/>
                  </a:lnTo>
                  <a:lnTo>
                    <a:pt x="36149" y="4024"/>
                  </a:lnTo>
                  <a:lnTo>
                    <a:pt x="17359" y="14966"/>
                  </a:lnTo>
                  <a:lnTo>
                    <a:pt x="4663" y="31128"/>
                  </a:lnTo>
                  <a:lnTo>
                    <a:pt x="0" y="50812"/>
                  </a:lnTo>
                  <a:lnTo>
                    <a:pt x="0" y="592924"/>
                  </a:lnTo>
                  <a:lnTo>
                    <a:pt x="4663" y="612590"/>
                  </a:lnTo>
                  <a:lnTo>
                    <a:pt x="17359" y="628873"/>
                  </a:lnTo>
                  <a:lnTo>
                    <a:pt x="36149" y="639968"/>
                  </a:lnTo>
                  <a:lnTo>
                    <a:pt x="59093" y="644067"/>
                  </a:lnTo>
                  <a:lnTo>
                    <a:pt x="206286" y="644067"/>
                  </a:lnTo>
                  <a:lnTo>
                    <a:pt x="206286" y="753071"/>
                  </a:lnTo>
                  <a:lnTo>
                    <a:pt x="206286" y="759282"/>
                  </a:lnTo>
                  <a:lnTo>
                    <a:pt x="210413" y="764819"/>
                  </a:lnTo>
                  <a:lnTo>
                    <a:pt x="216725" y="767829"/>
                  </a:lnTo>
                  <a:lnTo>
                    <a:pt x="219671" y="769175"/>
                  </a:lnTo>
                  <a:lnTo>
                    <a:pt x="223024" y="769848"/>
                  </a:lnTo>
                  <a:lnTo>
                    <a:pt x="226174" y="769848"/>
                  </a:lnTo>
                  <a:lnTo>
                    <a:pt x="229920" y="769848"/>
                  </a:lnTo>
                  <a:lnTo>
                    <a:pt x="233667" y="769340"/>
                  </a:lnTo>
                  <a:lnTo>
                    <a:pt x="236816" y="767664"/>
                  </a:lnTo>
                  <a:lnTo>
                    <a:pt x="464337" y="644067"/>
                  </a:lnTo>
                  <a:lnTo>
                    <a:pt x="847204" y="644067"/>
                  </a:lnTo>
                  <a:lnTo>
                    <a:pt x="870148" y="639991"/>
                  </a:lnTo>
                  <a:lnTo>
                    <a:pt x="888938" y="628935"/>
                  </a:lnTo>
                  <a:lnTo>
                    <a:pt x="901634" y="612660"/>
                  </a:lnTo>
                  <a:lnTo>
                    <a:pt x="906297" y="592924"/>
                  </a:lnTo>
                  <a:lnTo>
                    <a:pt x="906297" y="50647"/>
                  </a:lnTo>
                  <a:lnTo>
                    <a:pt x="901634" y="31059"/>
                  </a:lnTo>
                  <a:lnTo>
                    <a:pt x="888938" y="14946"/>
                  </a:lnTo>
                  <a:lnTo>
                    <a:pt x="870148" y="4022"/>
                  </a:lnTo>
                  <a:lnTo>
                    <a:pt x="847204" y="0"/>
                  </a:lnTo>
                  <a:close/>
                </a:path>
              </a:pathLst>
            </a:custGeom>
            <a:ln w="50800">
              <a:solidFill>
                <a:srgbClr val="FF62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9" name="Picture 18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6FF63CA9-A2C5-3A44-89D7-D1F633E87C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29" y="446918"/>
            <a:ext cx="3440071" cy="1210509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3270" cy="6858000"/>
          </a:xfrm>
          <a:custGeom>
            <a:avLst/>
            <a:gdLst/>
            <a:ahLst/>
            <a:cxnLst/>
            <a:rect l="l" t="t" r="r" b="b"/>
            <a:pathLst>
              <a:path w="12193270" h="6858000">
                <a:moveTo>
                  <a:pt x="12193206" y="0"/>
                </a:moveTo>
                <a:lnTo>
                  <a:pt x="0" y="0"/>
                </a:lnTo>
                <a:lnTo>
                  <a:pt x="0" y="6858000"/>
                </a:lnTo>
                <a:lnTo>
                  <a:pt x="12193206" y="6858000"/>
                </a:lnTo>
                <a:lnTo>
                  <a:pt x="12193206" y="0"/>
                </a:lnTo>
                <a:close/>
              </a:path>
            </a:pathLst>
          </a:custGeom>
          <a:solidFill>
            <a:srgbClr val="FF6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3798709" y="3483000"/>
            <a:ext cx="5489575" cy="1413510"/>
            <a:chOff x="3798709" y="3483000"/>
            <a:chExt cx="5489575" cy="1413510"/>
          </a:xfrm>
        </p:grpSpPr>
        <p:sp>
          <p:nvSpPr>
            <p:cNvPr id="4" name="object 4"/>
            <p:cNvSpPr/>
            <p:nvPr/>
          </p:nvSpPr>
          <p:spPr>
            <a:xfrm>
              <a:off x="3849509" y="3533800"/>
              <a:ext cx="5387975" cy="1311910"/>
            </a:xfrm>
            <a:custGeom>
              <a:avLst/>
              <a:gdLst/>
              <a:ahLst/>
              <a:cxnLst/>
              <a:rect l="l" t="t" r="r" b="b"/>
              <a:pathLst>
                <a:path w="5387975" h="1311910">
                  <a:moveTo>
                    <a:pt x="5387695" y="0"/>
                  </a:moveTo>
                  <a:lnTo>
                    <a:pt x="0" y="0"/>
                  </a:lnTo>
                  <a:lnTo>
                    <a:pt x="0" y="1311402"/>
                  </a:lnTo>
                  <a:lnTo>
                    <a:pt x="5387695" y="1311402"/>
                  </a:lnTo>
                  <a:lnTo>
                    <a:pt x="538769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849509" y="3533800"/>
              <a:ext cx="5387975" cy="1311910"/>
            </a:xfrm>
            <a:custGeom>
              <a:avLst/>
              <a:gdLst/>
              <a:ahLst/>
              <a:cxnLst/>
              <a:rect l="l" t="t" r="r" b="b"/>
              <a:pathLst>
                <a:path w="5387975" h="1311910">
                  <a:moveTo>
                    <a:pt x="0" y="1311402"/>
                  </a:moveTo>
                  <a:lnTo>
                    <a:pt x="5387695" y="1311402"/>
                  </a:lnTo>
                  <a:lnTo>
                    <a:pt x="5387695" y="0"/>
                  </a:lnTo>
                  <a:lnTo>
                    <a:pt x="0" y="0"/>
                  </a:lnTo>
                  <a:lnTo>
                    <a:pt x="0" y="1311402"/>
                  </a:lnTo>
                  <a:close/>
                </a:path>
              </a:pathLst>
            </a:custGeom>
            <a:ln w="101599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3810000" y="3766185"/>
            <a:ext cx="5286375" cy="1110615"/>
          </a:xfrm>
          <a:prstGeom prst="rect">
            <a:avLst/>
          </a:prstGeom>
          <a:noFill/>
        </p:spPr>
        <p:txBody>
          <a:bodyPr vert="horz" wrap="square" lIns="0" tIns="109855" rIns="0" bIns="0" rtlCol="0">
            <a:spAutoFit/>
          </a:bodyPr>
          <a:lstStyle/>
          <a:p>
            <a:pPr marL="367665">
              <a:lnSpc>
                <a:spcPct val="100000"/>
              </a:lnSpc>
              <a:spcBef>
                <a:spcPts val="865"/>
              </a:spcBef>
            </a:pPr>
            <a:r>
              <a:rPr sz="4250" b="1" spc="-15" dirty="0">
                <a:solidFill>
                  <a:srgbClr val="171747"/>
                </a:solidFill>
                <a:latin typeface="MarkPro-Bold"/>
                <a:cs typeface="MarkPro-Bold"/>
              </a:rPr>
              <a:t>Potential</a:t>
            </a:r>
            <a:r>
              <a:rPr sz="4250" b="1" spc="-25" dirty="0">
                <a:solidFill>
                  <a:srgbClr val="171747"/>
                </a:solidFill>
                <a:latin typeface="MarkPro-Bold"/>
                <a:cs typeface="MarkPro-Bold"/>
              </a:rPr>
              <a:t> </a:t>
            </a:r>
            <a:r>
              <a:rPr sz="4250" b="1" spc="5" dirty="0">
                <a:solidFill>
                  <a:srgbClr val="171747"/>
                </a:solidFill>
                <a:latin typeface="MarkPro-Bold"/>
                <a:cs typeface="MarkPro-Bold"/>
              </a:rPr>
              <a:t>impacts</a:t>
            </a:r>
            <a:endParaRPr sz="4250" dirty="0">
              <a:latin typeface="MarkPro-Italic"/>
              <a:cs typeface="MarkPro-Italic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3132594" y="2403005"/>
            <a:ext cx="3295650" cy="1332230"/>
            <a:chOff x="3132594" y="2403005"/>
            <a:chExt cx="3295650" cy="1332230"/>
          </a:xfrm>
        </p:grpSpPr>
        <p:sp>
          <p:nvSpPr>
            <p:cNvPr id="8" name="object 8"/>
            <p:cNvSpPr/>
            <p:nvPr/>
          </p:nvSpPr>
          <p:spPr>
            <a:xfrm>
              <a:off x="3183394" y="2453805"/>
              <a:ext cx="3194050" cy="1230630"/>
            </a:xfrm>
            <a:custGeom>
              <a:avLst/>
              <a:gdLst/>
              <a:ahLst/>
              <a:cxnLst/>
              <a:rect l="l" t="t" r="r" b="b"/>
              <a:pathLst>
                <a:path w="3194050" h="1230629">
                  <a:moveTo>
                    <a:pt x="3193694" y="0"/>
                  </a:moveTo>
                  <a:lnTo>
                    <a:pt x="0" y="0"/>
                  </a:lnTo>
                  <a:lnTo>
                    <a:pt x="0" y="1230490"/>
                  </a:lnTo>
                  <a:lnTo>
                    <a:pt x="3193694" y="1230490"/>
                  </a:lnTo>
                  <a:lnTo>
                    <a:pt x="319369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183394" y="2453805"/>
              <a:ext cx="3194050" cy="1230630"/>
            </a:xfrm>
            <a:custGeom>
              <a:avLst/>
              <a:gdLst/>
              <a:ahLst/>
              <a:cxnLst/>
              <a:rect l="l" t="t" r="r" b="b"/>
              <a:pathLst>
                <a:path w="3194050" h="1230629">
                  <a:moveTo>
                    <a:pt x="0" y="1230490"/>
                  </a:moveTo>
                  <a:lnTo>
                    <a:pt x="3193694" y="1230490"/>
                  </a:lnTo>
                  <a:lnTo>
                    <a:pt x="3193694" y="0"/>
                  </a:lnTo>
                  <a:lnTo>
                    <a:pt x="0" y="0"/>
                  </a:lnTo>
                  <a:lnTo>
                    <a:pt x="0" y="1230490"/>
                  </a:lnTo>
                  <a:close/>
                </a:path>
              </a:pathLst>
            </a:custGeom>
            <a:ln w="101599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3200400" y="2590309"/>
            <a:ext cx="3092450" cy="838691"/>
          </a:xfrm>
          <a:prstGeom prst="rect">
            <a:avLst/>
          </a:prstGeom>
          <a:noFill/>
        </p:spPr>
        <p:txBody>
          <a:bodyPr vert="horz" wrap="square" lIns="0" tIns="182880" rIns="0" bIns="0" rtlCol="0">
            <a:spAutoFit/>
          </a:bodyPr>
          <a:lstStyle/>
          <a:p>
            <a:pPr marL="354965">
              <a:lnSpc>
                <a:spcPct val="100000"/>
              </a:lnSpc>
              <a:spcBef>
                <a:spcPts val="1440"/>
              </a:spcBef>
            </a:pPr>
            <a:r>
              <a:rPr sz="4250" b="1" dirty="0">
                <a:solidFill>
                  <a:srgbClr val="FF6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</a:t>
            </a:r>
            <a:r>
              <a:rPr sz="4250" b="1" spc="-40" dirty="0">
                <a:solidFill>
                  <a:srgbClr val="FF6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250" b="1" spc="5" dirty="0">
                <a:solidFill>
                  <a:srgbClr val="FF6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3:</a:t>
            </a:r>
            <a:endParaRPr sz="42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 descr="A picture containing text, sign, outdoor, orange&#10;&#10;Description automatically generated">
            <a:extLst>
              <a:ext uri="{FF2B5EF4-FFF2-40B4-BE49-F238E27FC236}">
                <a16:creationId xmlns:a16="http://schemas.microsoft.com/office/drawing/2014/main" id="{394096B5-B323-3C4F-A8AD-5A76384444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1203" y="4727955"/>
            <a:ext cx="1932197" cy="1901446"/>
          </a:xfrm>
          <a:prstGeom prst="rect">
            <a:avLst/>
          </a:prstGeom>
        </p:spPr>
      </p:pic>
      <p:pic>
        <p:nvPicPr>
          <p:cNvPr id="13" name="Picture 12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BDB22994-D247-6144-88F4-1EF54C3766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8206" y="254865"/>
            <a:ext cx="2407046" cy="1650136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79900" y="4433623"/>
            <a:ext cx="179070" cy="5505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3450" spc="-5" dirty="0">
                <a:solidFill>
                  <a:srgbClr val="FF6200"/>
                </a:solidFill>
                <a:latin typeface="Arial"/>
                <a:cs typeface="Arial"/>
              </a:rPr>
              <a:t>•</a:t>
            </a:r>
            <a:endParaRPr sz="34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79900" y="5359007"/>
            <a:ext cx="179070" cy="5505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3450" spc="-5" dirty="0">
                <a:solidFill>
                  <a:srgbClr val="FF6200"/>
                </a:solidFill>
                <a:latin typeface="Arial"/>
                <a:cs typeface="Arial"/>
              </a:rPr>
              <a:t>•</a:t>
            </a:r>
            <a:endParaRPr sz="34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79900" y="3533640"/>
            <a:ext cx="9852660" cy="2802689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469900" marR="1651000" indent="-457200">
              <a:lnSpc>
                <a:spcPts val="3360"/>
              </a:lnSpc>
              <a:spcBef>
                <a:spcPts val="254"/>
              </a:spcBef>
              <a:buClr>
                <a:srgbClr val="FF6200"/>
              </a:buClr>
              <a:buSzPct val="121052"/>
              <a:buChar char="•"/>
              <a:tabLst>
                <a:tab pos="469265" algn="l"/>
                <a:tab pos="469900" algn="l"/>
              </a:tabLst>
            </a:pP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the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 possible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negative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impacts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of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watching</a:t>
            </a:r>
            <a:r>
              <a:rPr sz="2850" spc="-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br>
              <a:rPr lang="en-GB" sz="2850" spc="-5" dirty="0">
                <a:solidFill>
                  <a:srgbClr val="131313"/>
                </a:solidFill>
                <a:latin typeface="Arial"/>
                <a:cs typeface="Arial"/>
              </a:rPr>
            </a:b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online </a:t>
            </a:r>
            <a:r>
              <a:rPr sz="2850" spc="-780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spc="-10" dirty="0">
                <a:solidFill>
                  <a:srgbClr val="131313"/>
                </a:solidFill>
                <a:latin typeface="Arial"/>
                <a:cs typeface="Arial"/>
              </a:rPr>
              <a:t>pornography </a:t>
            </a:r>
            <a:endParaRPr lang="en-GB" sz="2850" dirty="0">
              <a:latin typeface="Arial"/>
              <a:cs typeface="Arial"/>
            </a:endParaRPr>
          </a:p>
          <a:p>
            <a:pPr marL="469900" marR="5080" indent="-635">
              <a:lnSpc>
                <a:spcPts val="3360"/>
              </a:lnSpc>
              <a:spcBef>
                <a:spcPts val="565"/>
              </a:spcBef>
            </a:pPr>
            <a:r>
              <a:rPr lang="en-GB" sz="2850" spc="-10" dirty="0">
                <a:solidFill>
                  <a:srgbClr val="131313"/>
                </a:solidFill>
                <a:latin typeface="Arial"/>
                <a:cs typeface="Arial"/>
              </a:rPr>
              <a:t>how </a:t>
            </a:r>
            <a:r>
              <a:rPr lang="en-GB" sz="2850" spc="-5" dirty="0">
                <a:solidFill>
                  <a:srgbClr val="131313"/>
                </a:solidFill>
                <a:latin typeface="Arial"/>
                <a:cs typeface="Arial"/>
              </a:rPr>
              <a:t>these </a:t>
            </a:r>
            <a:r>
              <a:rPr lang="en-GB" sz="2850" spc="-10" dirty="0">
                <a:solidFill>
                  <a:srgbClr val="131313"/>
                </a:solidFill>
                <a:latin typeface="Arial"/>
                <a:cs typeface="Arial"/>
              </a:rPr>
              <a:t>impacts</a:t>
            </a:r>
            <a:r>
              <a:rPr lang="en-GB" sz="2850" spc="-5" dirty="0">
                <a:solidFill>
                  <a:srgbClr val="131313"/>
                </a:solidFill>
                <a:latin typeface="Arial"/>
                <a:cs typeface="Arial"/>
              </a:rPr>
              <a:t> might </a:t>
            </a:r>
            <a:r>
              <a:rPr lang="en-GB" sz="2850" spc="-10" dirty="0">
                <a:solidFill>
                  <a:srgbClr val="131313"/>
                </a:solidFill>
                <a:latin typeface="Arial"/>
                <a:cs typeface="Arial"/>
              </a:rPr>
              <a:t>lead</a:t>
            </a:r>
            <a:r>
              <a:rPr lang="en-GB" sz="2850" spc="-5" dirty="0">
                <a:solidFill>
                  <a:srgbClr val="131313"/>
                </a:solidFill>
                <a:latin typeface="Arial"/>
                <a:cs typeface="Arial"/>
              </a:rPr>
              <a:t> to </a:t>
            </a:r>
            <a:r>
              <a:rPr lang="en-GB" sz="2850" spc="-10" dirty="0">
                <a:solidFill>
                  <a:srgbClr val="131313"/>
                </a:solidFill>
                <a:latin typeface="Arial"/>
                <a:cs typeface="Arial"/>
              </a:rPr>
              <a:t>negative</a:t>
            </a:r>
            <a:r>
              <a:rPr lang="en-GB" sz="2850" spc="-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lang="en-GB" sz="2850" spc="-10" dirty="0">
                <a:solidFill>
                  <a:srgbClr val="131313"/>
                </a:solidFill>
                <a:latin typeface="Arial"/>
                <a:cs typeface="Arial"/>
              </a:rPr>
              <a:t>experiences</a:t>
            </a:r>
            <a:r>
              <a:rPr lang="en-GB" sz="2850" spc="-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br>
              <a:rPr lang="en-GB" sz="2850" spc="-5" dirty="0">
                <a:solidFill>
                  <a:srgbClr val="131313"/>
                </a:solidFill>
                <a:latin typeface="Arial"/>
                <a:cs typeface="Arial"/>
              </a:rPr>
            </a:br>
            <a:r>
              <a:rPr lang="en-GB" sz="2850" spc="-10" dirty="0">
                <a:solidFill>
                  <a:srgbClr val="131313"/>
                </a:solidFill>
                <a:latin typeface="Arial"/>
                <a:cs typeface="Arial"/>
              </a:rPr>
              <a:t>and </a:t>
            </a:r>
            <a:r>
              <a:rPr lang="en-GB" sz="2850" spc="-780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lang="en-GB" sz="2850" spc="-5" dirty="0">
                <a:solidFill>
                  <a:srgbClr val="131313"/>
                </a:solidFill>
                <a:latin typeface="Arial"/>
                <a:cs typeface="Arial"/>
              </a:rPr>
              <a:t>feelings</a:t>
            </a:r>
            <a:endParaRPr lang="en-GB" sz="2850" dirty="0">
              <a:latin typeface="Arial"/>
              <a:cs typeface="Arial"/>
            </a:endParaRPr>
          </a:p>
          <a:p>
            <a:pPr marL="469900" marR="987425" indent="-635">
              <a:lnSpc>
                <a:spcPts val="3360"/>
              </a:lnSpc>
              <a:spcBef>
                <a:spcPts val="565"/>
              </a:spcBef>
            </a:pPr>
            <a:r>
              <a:rPr lang="en-GB" sz="2850" spc="-10" dirty="0">
                <a:solidFill>
                  <a:srgbClr val="131313"/>
                </a:solidFill>
                <a:latin typeface="Arial"/>
                <a:cs typeface="Arial"/>
              </a:rPr>
              <a:t>actions </a:t>
            </a:r>
            <a:r>
              <a:rPr lang="en-GB" sz="2850" spc="-5" dirty="0">
                <a:solidFill>
                  <a:srgbClr val="131313"/>
                </a:solidFill>
                <a:latin typeface="Arial"/>
                <a:cs typeface="Arial"/>
              </a:rPr>
              <a:t>you can take if you </a:t>
            </a:r>
            <a:r>
              <a:rPr lang="en-GB" sz="2850" spc="-10" dirty="0">
                <a:solidFill>
                  <a:srgbClr val="131313"/>
                </a:solidFill>
                <a:latin typeface="Arial"/>
                <a:cs typeface="Arial"/>
              </a:rPr>
              <a:t>watch online </a:t>
            </a:r>
            <a:r>
              <a:rPr lang="en-GB" sz="2850" spc="-780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lang="en-GB" sz="2850" spc="-10" dirty="0">
                <a:solidFill>
                  <a:srgbClr val="131313"/>
                </a:solidFill>
                <a:latin typeface="Arial"/>
                <a:cs typeface="Arial"/>
              </a:rPr>
              <a:t>pornography and</a:t>
            </a:r>
            <a:r>
              <a:rPr lang="en-GB" sz="2850" spc="-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lang="en-GB" sz="2850" spc="-10" dirty="0">
                <a:solidFill>
                  <a:srgbClr val="131313"/>
                </a:solidFill>
                <a:latin typeface="Arial"/>
                <a:cs typeface="Arial"/>
              </a:rPr>
              <a:t>experience </a:t>
            </a:r>
            <a:r>
              <a:rPr lang="en-GB" sz="2850" spc="-5" dirty="0">
                <a:solidFill>
                  <a:srgbClr val="131313"/>
                </a:solidFill>
                <a:latin typeface="Arial"/>
                <a:cs typeface="Arial"/>
              </a:rPr>
              <a:t>these </a:t>
            </a:r>
            <a:r>
              <a:rPr lang="en-GB" sz="2850" spc="-10" dirty="0">
                <a:solidFill>
                  <a:srgbClr val="131313"/>
                </a:solidFill>
                <a:latin typeface="Arial"/>
                <a:cs typeface="Arial"/>
              </a:rPr>
              <a:t>negative</a:t>
            </a:r>
            <a:r>
              <a:rPr lang="en-GB" sz="2850" spc="-5" dirty="0">
                <a:solidFill>
                  <a:srgbClr val="131313"/>
                </a:solidFill>
                <a:latin typeface="Arial"/>
                <a:cs typeface="Arial"/>
              </a:rPr>
              <a:t> feelings</a:t>
            </a:r>
            <a:endParaRPr lang="en-GB" sz="285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79900" y="2794618"/>
            <a:ext cx="3618229" cy="4591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lang="en-GB" sz="2850" b="1" spc="-5" dirty="0">
                <a:solidFill>
                  <a:srgbClr val="131313"/>
                </a:solidFill>
                <a:latin typeface="Arial"/>
                <a:cs typeface="Arial"/>
              </a:rPr>
              <a:t>You</a:t>
            </a:r>
            <a:r>
              <a:rPr sz="2850" b="1" spc="-45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b="1" spc="-5" dirty="0">
                <a:solidFill>
                  <a:srgbClr val="131313"/>
                </a:solidFill>
                <a:latin typeface="Arial"/>
                <a:cs typeface="Arial"/>
              </a:rPr>
              <a:t>will</a:t>
            </a:r>
            <a:r>
              <a:rPr sz="2850" b="1" spc="-40" dirty="0">
                <a:solidFill>
                  <a:srgbClr val="131313"/>
                </a:solidFill>
                <a:latin typeface="Arial"/>
                <a:cs typeface="Arial"/>
              </a:rPr>
              <a:t> </a:t>
            </a:r>
            <a:r>
              <a:rPr sz="2850" b="1" spc="-10" dirty="0">
                <a:solidFill>
                  <a:srgbClr val="131313"/>
                </a:solidFill>
                <a:latin typeface="Arial"/>
                <a:cs typeface="Arial"/>
              </a:rPr>
              <a:t>know…</a:t>
            </a:r>
            <a:endParaRPr sz="2850" dirty="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151750" y="942809"/>
            <a:ext cx="6056630" cy="1230630"/>
          </a:xfrm>
          <a:custGeom>
            <a:avLst/>
            <a:gdLst/>
            <a:ahLst/>
            <a:cxnLst/>
            <a:rect l="l" t="t" r="r" b="b"/>
            <a:pathLst>
              <a:path w="6056630" h="1230630">
                <a:moveTo>
                  <a:pt x="0" y="1230490"/>
                </a:moveTo>
                <a:lnTo>
                  <a:pt x="6056058" y="1230490"/>
                </a:lnTo>
                <a:lnTo>
                  <a:pt x="6056058" y="0"/>
                </a:lnTo>
                <a:lnTo>
                  <a:pt x="0" y="0"/>
                </a:lnTo>
                <a:lnTo>
                  <a:pt x="0" y="1230490"/>
                </a:lnTo>
                <a:close/>
              </a:path>
            </a:pathLst>
          </a:custGeom>
          <a:ln w="101600">
            <a:solidFill>
              <a:srgbClr val="171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545189" y="1229360"/>
            <a:ext cx="5151755" cy="67564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4250" spc="5" dirty="0">
                <a:solidFill>
                  <a:srgbClr val="FF6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  <a:r>
              <a:rPr sz="4250" spc="-50" dirty="0">
                <a:solidFill>
                  <a:srgbClr val="FF6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250" spc="-5" dirty="0">
                <a:solidFill>
                  <a:srgbClr val="FF6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Outcomes</a:t>
            </a:r>
            <a:endParaRPr sz="42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8" descr="A picture containing text, sign, outdoor, orange&#10;&#10;Description automatically generated">
            <a:extLst>
              <a:ext uri="{FF2B5EF4-FFF2-40B4-BE49-F238E27FC236}">
                <a16:creationId xmlns:a16="http://schemas.microsoft.com/office/drawing/2014/main" id="{C70D995E-B6FF-EB4E-949A-D511C4044E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6125" y="239464"/>
            <a:ext cx="2917773" cy="2871337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02685" y="1180377"/>
            <a:ext cx="5753735" cy="4452620"/>
            <a:chOff x="702685" y="1180377"/>
            <a:chExt cx="5753735" cy="4452620"/>
          </a:xfrm>
        </p:grpSpPr>
        <p:sp>
          <p:nvSpPr>
            <p:cNvPr id="3" name="object 3"/>
            <p:cNvSpPr/>
            <p:nvPr/>
          </p:nvSpPr>
          <p:spPr>
            <a:xfrm>
              <a:off x="702685" y="1180377"/>
              <a:ext cx="5753735" cy="4452620"/>
            </a:xfrm>
            <a:custGeom>
              <a:avLst/>
              <a:gdLst/>
              <a:ahLst/>
              <a:cxnLst/>
              <a:rect l="l" t="t" r="r" b="b"/>
              <a:pathLst>
                <a:path w="5753735" h="4452620">
                  <a:moveTo>
                    <a:pt x="5256771" y="0"/>
                  </a:moveTo>
                  <a:lnTo>
                    <a:pt x="276809" y="260997"/>
                  </a:lnTo>
                  <a:lnTo>
                    <a:pt x="229627" y="267299"/>
                  </a:lnTo>
                  <a:lnTo>
                    <a:pt x="185259" y="280721"/>
                  </a:lnTo>
                  <a:lnTo>
                    <a:pt x="144274" y="300630"/>
                  </a:lnTo>
                  <a:lnTo>
                    <a:pt x="107242" y="326393"/>
                  </a:lnTo>
                  <a:lnTo>
                    <a:pt x="74734" y="357376"/>
                  </a:lnTo>
                  <a:lnTo>
                    <a:pt x="47320" y="392946"/>
                  </a:lnTo>
                  <a:lnTo>
                    <a:pt x="25569" y="432470"/>
                  </a:lnTo>
                  <a:lnTo>
                    <a:pt x="10052" y="475313"/>
                  </a:lnTo>
                  <a:lnTo>
                    <a:pt x="1339" y="520843"/>
                  </a:lnTo>
                  <a:lnTo>
                    <a:pt x="0" y="568426"/>
                  </a:lnTo>
                  <a:lnTo>
                    <a:pt x="189026" y="4175404"/>
                  </a:lnTo>
                  <a:lnTo>
                    <a:pt x="195334" y="4222585"/>
                  </a:lnTo>
                  <a:lnTo>
                    <a:pt x="208759" y="4266953"/>
                  </a:lnTo>
                  <a:lnTo>
                    <a:pt x="228670" y="4307937"/>
                  </a:lnTo>
                  <a:lnTo>
                    <a:pt x="254433" y="4344968"/>
                  </a:lnTo>
                  <a:lnTo>
                    <a:pt x="285415" y="4377475"/>
                  </a:lnTo>
                  <a:lnTo>
                    <a:pt x="320982" y="4404890"/>
                  </a:lnTo>
                  <a:lnTo>
                    <a:pt x="360503" y="4426642"/>
                  </a:lnTo>
                  <a:lnTo>
                    <a:pt x="403345" y="4442162"/>
                  </a:lnTo>
                  <a:lnTo>
                    <a:pt x="448873" y="4450880"/>
                  </a:lnTo>
                  <a:lnTo>
                    <a:pt x="496455" y="4452226"/>
                  </a:lnTo>
                  <a:lnTo>
                    <a:pt x="5476417" y="4191228"/>
                  </a:lnTo>
                  <a:lnTo>
                    <a:pt x="5523599" y="4184921"/>
                  </a:lnTo>
                  <a:lnTo>
                    <a:pt x="5567967" y="4171495"/>
                  </a:lnTo>
                  <a:lnTo>
                    <a:pt x="5608952" y="4151584"/>
                  </a:lnTo>
                  <a:lnTo>
                    <a:pt x="5645984" y="4125822"/>
                  </a:lnTo>
                  <a:lnTo>
                    <a:pt x="5678492" y="4094840"/>
                  </a:lnTo>
                  <a:lnTo>
                    <a:pt x="5705906" y="4059272"/>
                  </a:lnTo>
                  <a:lnTo>
                    <a:pt x="5727657" y="4019751"/>
                  </a:lnTo>
                  <a:lnTo>
                    <a:pt x="5743174" y="3976910"/>
                  </a:lnTo>
                  <a:lnTo>
                    <a:pt x="5751887" y="3931382"/>
                  </a:lnTo>
                  <a:lnTo>
                    <a:pt x="5753227" y="3883799"/>
                  </a:lnTo>
                  <a:lnTo>
                    <a:pt x="5564200" y="276821"/>
                  </a:lnTo>
                  <a:lnTo>
                    <a:pt x="5557892" y="229639"/>
                  </a:lnTo>
                  <a:lnTo>
                    <a:pt x="5544467" y="185270"/>
                  </a:lnTo>
                  <a:lnTo>
                    <a:pt x="5524556" y="144284"/>
                  </a:lnTo>
                  <a:lnTo>
                    <a:pt x="5498793" y="107250"/>
                  </a:lnTo>
                  <a:lnTo>
                    <a:pt x="5467811" y="74741"/>
                  </a:lnTo>
                  <a:lnTo>
                    <a:pt x="5432244" y="47324"/>
                  </a:lnTo>
                  <a:lnTo>
                    <a:pt x="5392723" y="25572"/>
                  </a:lnTo>
                  <a:lnTo>
                    <a:pt x="5349881" y="10054"/>
                  </a:lnTo>
                  <a:lnTo>
                    <a:pt x="5304353" y="1339"/>
                  </a:lnTo>
                  <a:lnTo>
                    <a:pt x="5256771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836452" y="1340445"/>
              <a:ext cx="5485765" cy="4132579"/>
            </a:xfrm>
            <a:custGeom>
              <a:avLst/>
              <a:gdLst/>
              <a:ahLst/>
              <a:cxnLst/>
              <a:rect l="l" t="t" r="r" b="b"/>
              <a:pathLst>
                <a:path w="5485765" h="4132579">
                  <a:moveTo>
                    <a:pt x="5197703" y="0"/>
                  </a:moveTo>
                  <a:lnTo>
                    <a:pt x="287997" y="0"/>
                  </a:lnTo>
                  <a:lnTo>
                    <a:pt x="241283" y="3769"/>
                  </a:lnTo>
                  <a:lnTo>
                    <a:pt x="196969" y="14681"/>
                  </a:lnTo>
                  <a:lnTo>
                    <a:pt x="155647" y="32144"/>
                  </a:lnTo>
                  <a:lnTo>
                    <a:pt x="117910" y="55564"/>
                  </a:lnTo>
                  <a:lnTo>
                    <a:pt x="84353" y="84350"/>
                  </a:lnTo>
                  <a:lnTo>
                    <a:pt x="55567" y="117908"/>
                  </a:lnTo>
                  <a:lnTo>
                    <a:pt x="32146" y="155645"/>
                  </a:lnTo>
                  <a:lnTo>
                    <a:pt x="14682" y="196970"/>
                  </a:lnTo>
                  <a:lnTo>
                    <a:pt x="3769" y="241289"/>
                  </a:lnTo>
                  <a:lnTo>
                    <a:pt x="0" y="288010"/>
                  </a:lnTo>
                  <a:lnTo>
                    <a:pt x="0" y="3844112"/>
                  </a:lnTo>
                  <a:lnTo>
                    <a:pt x="3769" y="3890823"/>
                  </a:lnTo>
                  <a:lnTo>
                    <a:pt x="14682" y="3935136"/>
                  </a:lnTo>
                  <a:lnTo>
                    <a:pt x="32146" y="3976457"/>
                  </a:lnTo>
                  <a:lnTo>
                    <a:pt x="55567" y="4014193"/>
                  </a:lnTo>
                  <a:lnTo>
                    <a:pt x="84353" y="4047751"/>
                  </a:lnTo>
                  <a:lnTo>
                    <a:pt x="117910" y="4076538"/>
                  </a:lnTo>
                  <a:lnTo>
                    <a:pt x="155647" y="4099961"/>
                  </a:lnTo>
                  <a:lnTo>
                    <a:pt x="196969" y="4117426"/>
                  </a:lnTo>
                  <a:lnTo>
                    <a:pt x="241283" y="4128340"/>
                  </a:lnTo>
                  <a:lnTo>
                    <a:pt x="287997" y="4132110"/>
                  </a:lnTo>
                  <a:lnTo>
                    <a:pt x="5197703" y="4132110"/>
                  </a:lnTo>
                  <a:lnTo>
                    <a:pt x="5244417" y="4128340"/>
                  </a:lnTo>
                  <a:lnTo>
                    <a:pt x="5288732" y="4117426"/>
                  </a:lnTo>
                  <a:lnTo>
                    <a:pt x="5330054" y="4099961"/>
                  </a:lnTo>
                  <a:lnTo>
                    <a:pt x="5367790" y="4076538"/>
                  </a:lnTo>
                  <a:lnTo>
                    <a:pt x="5401348" y="4047751"/>
                  </a:lnTo>
                  <a:lnTo>
                    <a:pt x="5430134" y="4014193"/>
                  </a:lnTo>
                  <a:lnTo>
                    <a:pt x="5453555" y="3976457"/>
                  </a:lnTo>
                  <a:lnTo>
                    <a:pt x="5471018" y="3935136"/>
                  </a:lnTo>
                  <a:lnTo>
                    <a:pt x="5481932" y="3890823"/>
                  </a:lnTo>
                  <a:lnTo>
                    <a:pt x="5485701" y="3844112"/>
                  </a:lnTo>
                  <a:lnTo>
                    <a:pt x="5485701" y="288010"/>
                  </a:lnTo>
                  <a:lnTo>
                    <a:pt x="5481932" y="241289"/>
                  </a:lnTo>
                  <a:lnTo>
                    <a:pt x="5471018" y="196970"/>
                  </a:lnTo>
                  <a:lnTo>
                    <a:pt x="5453555" y="155645"/>
                  </a:lnTo>
                  <a:lnTo>
                    <a:pt x="5430134" y="117908"/>
                  </a:lnTo>
                  <a:lnTo>
                    <a:pt x="5401348" y="84350"/>
                  </a:lnTo>
                  <a:lnTo>
                    <a:pt x="5367790" y="55564"/>
                  </a:lnTo>
                  <a:lnTo>
                    <a:pt x="5330054" y="32144"/>
                  </a:lnTo>
                  <a:lnTo>
                    <a:pt x="5288732" y="14681"/>
                  </a:lnTo>
                  <a:lnTo>
                    <a:pt x="5244417" y="3769"/>
                  </a:lnTo>
                  <a:lnTo>
                    <a:pt x="5197703" y="0"/>
                  </a:lnTo>
                  <a:close/>
                </a:path>
              </a:pathLst>
            </a:custGeom>
            <a:solidFill>
              <a:srgbClr val="FFE8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/>
          <p:nvPr/>
        </p:nvSpPr>
        <p:spPr>
          <a:xfrm>
            <a:off x="8590775" y="2220188"/>
            <a:ext cx="1041400" cy="1041400"/>
          </a:xfrm>
          <a:custGeom>
            <a:avLst/>
            <a:gdLst/>
            <a:ahLst/>
            <a:cxnLst/>
            <a:rect l="l" t="t" r="r" b="b"/>
            <a:pathLst>
              <a:path w="1041400" h="1041400">
                <a:moveTo>
                  <a:pt x="1041107" y="0"/>
                </a:moveTo>
                <a:lnTo>
                  <a:pt x="0" y="0"/>
                </a:lnTo>
                <a:lnTo>
                  <a:pt x="0" y="924102"/>
                </a:lnTo>
                <a:lnTo>
                  <a:pt x="0" y="1041107"/>
                </a:lnTo>
                <a:lnTo>
                  <a:pt x="1041107" y="1041107"/>
                </a:lnTo>
                <a:lnTo>
                  <a:pt x="1041107" y="924102"/>
                </a:lnTo>
                <a:lnTo>
                  <a:pt x="1041107" y="0"/>
                </a:lnTo>
                <a:close/>
              </a:path>
            </a:pathLst>
          </a:custGeom>
          <a:solidFill>
            <a:srgbClr val="FF6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57200" y="0"/>
            <a:ext cx="1089660" cy="533400"/>
          </a:xfrm>
          <a:custGeom>
            <a:avLst/>
            <a:gdLst/>
            <a:ahLst/>
            <a:cxnLst/>
            <a:rect l="l" t="t" r="r" b="b"/>
            <a:pathLst>
              <a:path w="1089660" h="533400">
                <a:moveTo>
                  <a:pt x="1089101" y="0"/>
                </a:moveTo>
                <a:lnTo>
                  <a:pt x="0" y="0"/>
                </a:lnTo>
                <a:lnTo>
                  <a:pt x="0" y="533400"/>
                </a:lnTo>
                <a:lnTo>
                  <a:pt x="1089101" y="533400"/>
                </a:lnTo>
                <a:lnTo>
                  <a:pt x="1089101" y="0"/>
                </a:lnTo>
                <a:close/>
              </a:path>
            </a:pathLst>
          </a:custGeom>
          <a:solidFill>
            <a:srgbClr val="FFD0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18611" y="158774"/>
            <a:ext cx="721995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dirty="0">
                <a:solidFill>
                  <a:srgbClr val="5A5A7C"/>
                </a:solidFill>
                <a:latin typeface="Arial"/>
                <a:cs typeface="Arial"/>
              </a:rPr>
              <a:t>Starter</a:t>
            </a:r>
            <a:endParaRPr sz="17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57023" y="2198621"/>
            <a:ext cx="4047490" cy="2362185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 indent="-1905" algn="ctr">
              <a:lnSpc>
                <a:spcPts val="3600"/>
              </a:lnSpc>
              <a:spcBef>
                <a:spcPts val="420"/>
              </a:spcBef>
            </a:pPr>
            <a:r>
              <a:rPr sz="3200" b="1" dirty="0">
                <a:solidFill>
                  <a:srgbClr val="171747"/>
                </a:solidFill>
                <a:latin typeface="Arial"/>
                <a:cs typeface="Arial"/>
              </a:rPr>
              <a:t>A </a:t>
            </a:r>
            <a:r>
              <a:rPr sz="3200" b="1" spc="-5" dirty="0">
                <a:solidFill>
                  <a:srgbClr val="171747"/>
                </a:solidFill>
                <a:latin typeface="Arial"/>
                <a:cs typeface="Arial"/>
              </a:rPr>
              <a:t>young </a:t>
            </a:r>
            <a:r>
              <a:rPr sz="3200" b="1" dirty="0">
                <a:solidFill>
                  <a:srgbClr val="171747"/>
                </a:solidFill>
                <a:latin typeface="Arial"/>
                <a:cs typeface="Arial"/>
              </a:rPr>
              <a:t>person has </a:t>
            </a:r>
            <a:r>
              <a:rPr sz="3200" b="1" spc="-87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171747"/>
                </a:solidFill>
                <a:latin typeface="Arial"/>
                <a:cs typeface="Arial"/>
              </a:rPr>
              <a:t>decided </a:t>
            </a:r>
            <a:r>
              <a:rPr sz="3200" b="1" spc="-5" dirty="0">
                <a:solidFill>
                  <a:srgbClr val="171747"/>
                </a:solidFill>
                <a:latin typeface="Arial"/>
                <a:cs typeface="Arial"/>
              </a:rPr>
              <a:t>to </a:t>
            </a:r>
            <a:r>
              <a:rPr sz="3200" b="1" dirty="0">
                <a:solidFill>
                  <a:srgbClr val="171747"/>
                </a:solidFill>
                <a:latin typeface="Arial"/>
                <a:cs typeface="Arial"/>
              </a:rPr>
              <a:t>watch </a:t>
            </a:r>
            <a:r>
              <a:rPr sz="32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171747"/>
                </a:solidFill>
                <a:latin typeface="Arial"/>
                <a:cs typeface="Arial"/>
              </a:rPr>
              <a:t>online pornography </a:t>
            </a:r>
            <a:r>
              <a:rPr sz="32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171747"/>
                </a:solidFill>
                <a:latin typeface="Arial"/>
                <a:cs typeface="Arial"/>
              </a:rPr>
              <a:t>but</a:t>
            </a:r>
            <a:r>
              <a:rPr sz="3200" b="1" spc="-3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171747"/>
                </a:solidFill>
                <a:latin typeface="Arial"/>
                <a:cs typeface="Arial"/>
              </a:rPr>
              <a:t>doesn’t</a:t>
            </a:r>
            <a:r>
              <a:rPr sz="3200" b="1" spc="-3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171747"/>
                </a:solidFill>
                <a:latin typeface="Arial"/>
                <a:cs typeface="Arial"/>
              </a:rPr>
              <a:t>like</a:t>
            </a:r>
            <a:r>
              <a:rPr sz="3200" b="1" spc="-3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171747"/>
                </a:solidFill>
                <a:latin typeface="Arial"/>
                <a:cs typeface="Arial"/>
              </a:rPr>
              <a:t>what</a:t>
            </a:r>
            <a:r>
              <a:rPr lang="en-GB" sz="3200" b="1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lang="en-GB" sz="3200" b="1" spc="-5" dirty="0">
                <a:solidFill>
                  <a:srgbClr val="171747"/>
                </a:solidFill>
                <a:latin typeface="Arial"/>
                <a:cs typeface="Arial"/>
              </a:rPr>
              <a:t>they’ve</a:t>
            </a:r>
            <a:r>
              <a:rPr lang="en-GB" sz="3200" b="1" spc="-8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lang="en-GB" sz="3200" b="1" spc="-5" dirty="0">
                <a:solidFill>
                  <a:srgbClr val="171747"/>
                </a:solidFill>
                <a:latin typeface="Arial"/>
                <a:cs typeface="Arial"/>
              </a:rPr>
              <a:t>seen.</a:t>
            </a:r>
            <a:endParaRPr lang="en-GB" sz="32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271899" y="3434321"/>
            <a:ext cx="3627120" cy="142748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 indent="-1905" algn="ctr">
              <a:lnSpc>
                <a:spcPts val="3600"/>
              </a:lnSpc>
              <a:spcBef>
                <a:spcPts val="420"/>
              </a:spcBef>
            </a:pPr>
            <a:r>
              <a:rPr sz="3200" b="1" dirty="0">
                <a:solidFill>
                  <a:srgbClr val="171747"/>
                </a:solidFill>
                <a:latin typeface="Arial"/>
                <a:cs typeface="Arial"/>
              </a:rPr>
              <a:t>What </a:t>
            </a:r>
            <a:r>
              <a:rPr sz="3200" b="1" spc="-5" dirty="0">
                <a:solidFill>
                  <a:srgbClr val="171747"/>
                </a:solidFill>
                <a:latin typeface="Arial"/>
                <a:cs typeface="Arial"/>
              </a:rPr>
              <a:t>emotions </a:t>
            </a:r>
            <a:r>
              <a:rPr sz="3200" b="1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200" b="1" spc="-5" dirty="0">
                <a:solidFill>
                  <a:srgbClr val="171747"/>
                </a:solidFill>
                <a:latin typeface="Arial"/>
                <a:cs typeface="Arial"/>
              </a:rPr>
              <a:t>might this young </a:t>
            </a:r>
            <a:r>
              <a:rPr sz="3200" b="1" dirty="0">
                <a:solidFill>
                  <a:srgbClr val="171747"/>
                </a:solidFill>
                <a:latin typeface="Arial"/>
                <a:cs typeface="Arial"/>
              </a:rPr>
              <a:t> person</a:t>
            </a:r>
            <a:r>
              <a:rPr sz="3200" b="1" spc="-10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171747"/>
                </a:solidFill>
                <a:latin typeface="Arial"/>
                <a:cs typeface="Arial"/>
              </a:rPr>
              <a:t>be</a:t>
            </a:r>
            <a:r>
              <a:rPr sz="3200" b="1" spc="-10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171747"/>
                </a:solidFill>
                <a:latin typeface="Arial"/>
                <a:cs typeface="Arial"/>
              </a:rPr>
              <a:t>feeling?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8440166" y="2103183"/>
            <a:ext cx="1041400" cy="1041400"/>
          </a:xfrm>
          <a:custGeom>
            <a:avLst/>
            <a:gdLst/>
            <a:ahLst/>
            <a:cxnLst/>
            <a:rect l="l" t="t" r="r" b="b"/>
            <a:pathLst>
              <a:path w="1041400" h="1041400">
                <a:moveTo>
                  <a:pt x="1041120" y="0"/>
                </a:moveTo>
                <a:lnTo>
                  <a:pt x="0" y="0"/>
                </a:lnTo>
                <a:lnTo>
                  <a:pt x="0" y="1041107"/>
                </a:lnTo>
                <a:lnTo>
                  <a:pt x="1041120" y="1041107"/>
                </a:lnTo>
                <a:lnTo>
                  <a:pt x="10411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8440166" y="2103183"/>
            <a:ext cx="1041400" cy="1041400"/>
          </a:xfrm>
          <a:prstGeom prst="rect">
            <a:avLst/>
          </a:prstGeom>
          <a:ln w="70637">
            <a:solidFill>
              <a:srgbClr val="171747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41300">
              <a:lnSpc>
                <a:spcPts val="8050"/>
              </a:lnSpc>
            </a:pPr>
            <a:r>
              <a:rPr sz="7200" dirty="0">
                <a:latin typeface="Arial"/>
                <a:cs typeface="Arial"/>
              </a:rPr>
              <a:t>?</a:t>
            </a:r>
            <a:endParaRPr sz="7200">
              <a:latin typeface="Arial"/>
              <a:cs typeface="Arial"/>
            </a:endParaRPr>
          </a:p>
        </p:txBody>
      </p:sp>
      <p:pic>
        <p:nvPicPr>
          <p:cNvPr id="31" name="Picture 30" descr="A picture containing text, orange, sign&#10;&#10;Description automatically generated">
            <a:extLst>
              <a:ext uri="{FF2B5EF4-FFF2-40B4-BE49-F238E27FC236}">
                <a16:creationId xmlns:a16="http://schemas.microsoft.com/office/drawing/2014/main" id="{6AD193E5-B5CE-F749-BF40-B046A2841E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212" y="4221763"/>
            <a:ext cx="1663033" cy="226941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99899" y="734486"/>
            <a:ext cx="4991735" cy="97028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>
              <a:lnSpc>
                <a:spcPts val="3600"/>
              </a:lnSpc>
              <a:spcBef>
                <a:spcPts val="420"/>
              </a:spcBef>
            </a:pPr>
            <a:r>
              <a:rPr sz="3200" b="1" dirty="0">
                <a:solidFill>
                  <a:srgbClr val="171747"/>
                </a:solidFill>
                <a:latin typeface="Arial"/>
                <a:cs typeface="Arial"/>
              </a:rPr>
              <a:t>What</a:t>
            </a:r>
            <a:r>
              <a:rPr sz="3200" b="1" spc="-3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200" b="1" spc="-5" dirty="0">
                <a:solidFill>
                  <a:srgbClr val="171747"/>
                </a:solidFill>
                <a:latin typeface="Arial"/>
                <a:cs typeface="Arial"/>
              </a:rPr>
              <a:t>emotions</a:t>
            </a:r>
            <a:r>
              <a:rPr sz="3200" b="1" spc="-3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200" b="1" spc="-5" dirty="0">
                <a:solidFill>
                  <a:srgbClr val="171747"/>
                </a:solidFill>
                <a:latin typeface="Arial"/>
                <a:cs typeface="Arial"/>
              </a:rPr>
              <a:t>might</a:t>
            </a:r>
            <a:r>
              <a:rPr sz="3200" b="1" spc="-3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200" b="1" spc="-5" dirty="0">
                <a:solidFill>
                  <a:srgbClr val="171747"/>
                </a:solidFill>
                <a:latin typeface="Arial"/>
                <a:cs typeface="Arial"/>
              </a:rPr>
              <a:t>this </a:t>
            </a:r>
            <a:r>
              <a:rPr sz="3200" b="1" spc="-87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200" b="1" spc="-5" dirty="0">
                <a:solidFill>
                  <a:srgbClr val="171747"/>
                </a:solidFill>
                <a:latin typeface="Arial"/>
                <a:cs typeface="Arial"/>
              </a:rPr>
              <a:t>young</a:t>
            </a:r>
            <a:r>
              <a:rPr sz="3200" b="1" spc="-3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171747"/>
                </a:solidFill>
                <a:latin typeface="Arial"/>
                <a:cs typeface="Arial"/>
              </a:rPr>
              <a:t>person</a:t>
            </a:r>
            <a:r>
              <a:rPr sz="3200" b="1" spc="-3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171747"/>
                </a:solidFill>
                <a:latin typeface="Arial"/>
                <a:cs typeface="Arial"/>
              </a:rPr>
              <a:t>be</a:t>
            </a:r>
            <a:r>
              <a:rPr sz="3200" b="1" spc="-3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171747"/>
                </a:solidFill>
                <a:latin typeface="Arial"/>
                <a:cs typeface="Arial"/>
              </a:rPr>
              <a:t>feeling?</a:t>
            </a:r>
            <a:endParaRPr sz="320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981909" y="695147"/>
            <a:ext cx="1156335" cy="1149350"/>
            <a:chOff x="2981909" y="695147"/>
            <a:chExt cx="1156335" cy="1149350"/>
          </a:xfrm>
        </p:grpSpPr>
        <p:sp>
          <p:nvSpPr>
            <p:cNvPr id="4" name="object 4"/>
            <p:cNvSpPr/>
            <p:nvPr/>
          </p:nvSpPr>
          <p:spPr>
            <a:xfrm>
              <a:off x="3096526" y="803147"/>
              <a:ext cx="1041400" cy="1041400"/>
            </a:xfrm>
            <a:custGeom>
              <a:avLst/>
              <a:gdLst/>
              <a:ahLst/>
              <a:cxnLst/>
              <a:rect l="l" t="t" r="r" b="b"/>
              <a:pathLst>
                <a:path w="1041400" h="1041400">
                  <a:moveTo>
                    <a:pt x="1041120" y="0"/>
                  </a:moveTo>
                  <a:lnTo>
                    <a:pt x="0" y="0"/>
                  </a:lnTo>
                  <a:lnTo>
                    <a:pt x="0" y="933107"/>
                  </a:lnTo>
                  <a:lnTo>
                    <a:pt x="0" y="1041107"/>
                  </a:lnTo>
                  <a:lnTo>
                    <a:pt x="1041120" y="1041107"/>
                  </a:lnTo>
                  <a:lnTo>
                    <a:pt x="1041120" y="933107"/>
                  </a:lnTo>
                  <a:lnTo>
                    <a:pt x="1041120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981909" y="695147"/>
              <a:ext cx="1041400" cy="1041400"/>
            </a:xfrm>
            <a:custGeom>
              <a:avLst/>
              <a:gdLst/>
              <a:ahLst/>
              <a:cxnLst/>
              <a:rect l="l" t="t" r="r" b="b"/>
              <a:pathLst>
                <a:path w="1041400" h="1041400">
                  <a:moveTo>
                    <a:pt x="1041120" y="0"/>
                  </a:moveTo>
                  <a:lnTo>
                    <a:pt x="0" y="0"/>
                  </a:lnTo>
                  <a:lnTo>
                    <a:pt x="0" y="1041107"/>
                  </a:lnTo>
                  <a:lnTo>
                    <a:pt x="1041120" y="1041107"/>
                  </a:lnTo>
                  <a:lnTo>
                    <a:pt x="10411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981909" y="695147"/>
            <a:ext cx="1041400" cy="1041400"/>
          </a:xfrm>
          <a:prstGeom prst="rect">
            <a:avLst/>
          </a:prstGeom>
          <a:ln w="70637">
            <a:solidFill>
              <a:srgbClr val="171747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41300">
              <a:lnSpc>
                <a:spcPts val="8050"/>
              </a:lnSpc>
            </a:pPr>
            <a:r>
              <a:rPr sz="7200" dirty="0">
                <a:latin typeface="Arial"/>
                <a:cs typeface="Arial"/>
              </a:rPr>
              <a:t>?</a:t>
            </a:r>
            <a:endParaRPr sz="72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9291586" y="3430271"/>
            <a:ext cx="904240" cy="510540"/>
          </a:xfrm>
          <a:custGeom>
            <a:avLst/>
            <a:gdLst/>
            <a:ahLst/>
            <a:cxnLst/>
            <a:rect l="l" t="t" r="r" b="b"/>
            <a:pathLst>
              <a:path w="904240" h="510539">
                <a:moveTo>
                  <a:pt x="842860" y="0"/>
                </a:moveTo>
                <a:lnTo>
                  <a:pt x="29336" y="56896"/>
                </a:lnTo>
                <a:lnTo>
                  <a:pt x="0" y="90652"/>
                </a:lnTo>
                <a:lnTo>
                  <a:pt x="27292" y="481050"/>
                </a:lnTo>
                <a:lnTo>
                  <a:pt x="30630" y="493158"/>
                </a:lnTo>
                <a:lnTo>
                  <a:pt x="38093" y="502716"/>
                </a:lnTo>
                <a:lnTo>
                  <a:pt x="48594" y="508779"/>
                </a:lnTo>
                <a:lnTo>
                  <a:pt x="61048" y="510400"/>
                </a:lnTo>
                <a:lnTo>
                  <a:pt x="874560" y="453504"/>
                </a:lnTo>
                <a:lnTo>
                  <a:pt x="886668" y="450162"/>
                </a:lnTo>
                <a:lnTo>
                  <a:pt x="896226" y="442691"/>
                </a:lnTo>
                <a:lnTo>
                  <a:pt x="902288" y="432185"/>
                </a:lnTo>
                <a:lnTo>
                  <a:pt x="903909" y="419735"/>
                </a:lnTo>
                <a:lnTo>
                  <a:pt x="876604" y="29337"/>
                </a:lnTo>
                <a:lnTo>
                  <a:pt x="873266" y="17225"/>
                </a:lnTo>
                <a:lnTo>
                  <a:pt x="865805" y="7672"/>
                </a:lnTo>
                <a:lnTo>
                  <a:pt x="855307" y="1617"/>
                </a:lnTo>
                <a:lnTo>
                  <a:pt x="842860" y="0"/>
                </a:lnTo>
                <a:close/>
              </a:path>
            </a:pathLst>
          </a:custGeom>
          <a:solidFill>
            <a:srgbClr val="FF6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 rot="21360000">
            <a:off x="9464800" y="3565071"/>
            <a:ext cx="559794" cy="2679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110"/>
              </a:lnSpc>
            </a:pPr>
            <a:r>
              <a:rPr sz="2100" b="1" spc="5" dirty="0">
                <a:solidFill>
                  <a:srgbClr val="171747"/>
                </a:solidFill>
                <a:latin typeface="Arial"/>
                <a:cs typeface="Arial"/>
              </a:rPr>
              <a:t>Sad</a:t>
            </a:r>
            <a:endParaRPr sz="21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048878" y="5527972"/>
            <a:ext cx="1620520" cy="534670"/>
          </a:xfrm>
          <a:custGeom>
            <a:avLst/>
            <a:gdLst/>
            <a:ahLst/>
            <a:cxnLst/>
            <a:rect l="l" t="t" r="r" b="b"/>
            <a:pathLst>
              <a:path w="1620520" h="534670">
                <a:moveTo>
                  <a:pt x="53720" y="0"/>
                </a:moveTo>
                <a:lnTo>
                  <a:pt x="20485" y="29908"/>
                </a:lnTo>
                <a:lnTo>
                  <a:pt x="0" y="420738"/>
                </a:lnTo>
                <a:lnTo>
                  <a:pt x="1837" y="433159"/>
                </a:lnTo>
                <a:lnTo>
                  <a:pt x="8080" y="443552"/>
                </a:lnTo>
                <a:lnTo>
                  <a:pt x="17766" y="450847"/>
                </a:lnTo>
                <a:lnTo>
                  <a:pt x="29933" y="453974"/>
                </a:lnTo>
                <a:lnTo>
                  <a:pt x="1566354" y="534492"/>
                </a:lnTo>
                <a:lnTo>
                  <a:pt x="1578780" y="532652"/>
                </a:lnTo>
                <a:lnTo>
                  <a:pt x="1589173" y="526407"/>
                </a:lnTo>
                <a:lnTo>
                  <a:pt x="1596465" y="516720"/>
                </a:lnTo>
                <a:lnTo>
                  <a:pt x="1599590" y="504558"/>
                </a:lnTo>
                <a:lnTo>
                  <a:pt x="1620075" y="113728"/>
                </a:lnTo>
                <a:lnTo>
                  <a:pt x="1618238" y="101300"/>
                </a:lnTo>
                <a:lnTo>
                  <a:pt x="1611996" y="90917"/>
                </a:lnTo>
                <a:lnTo>
                  <a:pt x="1602314" y="83637"/>
                </a:lnTo>
                <a:lnTo>
                  <a:pt x="1590154" y="80518"/>
                </a:lnTo>
                <a:lnTo>
                  <a:pt x="53720" y="0"/>
                </a:lnTo>
                <a:close/>
              </a:path>
            </a:pathLst>
          </a:custGeom>
          <a:solidFill>
            <a:srgbClr val="FF6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 rot="180000">
            <a:off x="3226126" y="5682884"/>
            <a:ext cx="1263190" cy="2679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110"/>
              </a:lnSpc>
            </a:pP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Confused</a:t>
            </a:r>
            <a:endParaRPr sz="21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4611784" y="3403347"/>
            <a:ext cx="1289050" cy="537845"/>
          </a:xfrm>
          <a:custGeom>
            <a:avLst/>
            <a:gdLst/>
            <a:ahLst/>
            <a:cxnLst/>
            <a:rect l="l" t="t" r="r" b="b"/>
            <a:pathLst>
              <a:path w="1289050" h="537845">
                <a:moveTo>
                  <a:pt x="1227937" y="0"/>
                </a:moveTo>
                <a:lnTo>
                  <a:pt x="29337" y="83820"/>
                </a:lnTo>
                <a:lnTo>
                  <a:pt x="0" y="117576"/>
                </a:lnTo>
                <a:lnTo>
                  <a:pt x="27292" y="507974"/>
                </a:lnTo>
                <a:lnTo>
                  <a:pt x="30630" y="520082"/>
                </a:lnTo>
                <a:lnTo>
                  <a:pt x="38093" y="529640"/>
                </a:lnTo>
                <a:lnTo>
                  <a:pt x="48594" y="535703"/>
                </a:lnTo>
                <a:lnTo>
                  <a:pt x="61048" y="537324"/>
                </a:lnTo>
                <a:lnTo>
                  <a:pt x="1259649" y="453504"/>
                </a:lnTo>
                <a:lnTo>
                  <a:pt x="1271755" y="450169"/>
                </a:lnTo>
                <a:lnTo>
                  <a:pt x="1281309" y="442702"/>
                </a:lnTo>
                <a:lnTo>
                  <a:pt x="1287367" y="432198"/>
                </a:lnTo>
                <a:lnTo>
                  <a:pt x="1288986" y="419747"/>
                </a:lnTo>
                <a:lnTo>
                  <a:pt x="1261694" y="29349"/>
                </a:lnTo>
                <a:lnTo>
                  <a:pt x="1258355" y="17237"/>
                </a:lnTo>
                <a:lnTo>
                  <a:pt x="1250892" y="7683"/>
                </a:lnTo>
                <a:lnTo>
                  <a:pt x="1240391" y="1624"/>
                </a:lnTo>
                <a:lnTo>
                  <a:pt x="1227937" y="0"/>
                </a:lnTo>
                <a:close/>
              </a:path>
            </a:pathLst>
          </a:custGeom>
          <a:solidFill>
            <a:srgbClr val="FF6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 rot="21360000">
            <a:off x="4738607" y="3543516"/>
            <a:ext cx="1042150" cy="2679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110"/>
              </a:lnSpc>
            </a:pPr>
            <a:r>
              <a:rPr sz="2100" b="1" spc="-35" dirty="0">
                <a:solidFill>
                  <a:srgbClr val="171747"/>
                </a:solidFill>
                <a:latin typeface="Arial"/>
                <a:cs typeface="Arial"/>
              </a:rPr>
              <a:t>W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orried</a:t>
            </a:r>
            <a:endParaRPr sz="210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7865633" y="5496276"/>
            <a:ext cx="1139825" cy="527050"/>
          </a:xfrm>
          <a:custGeom>
            <a:avLst/>
            <a:gdLst/>
            <a:ahLst/>
            <a:cxnLst/>
            <a:rect l="l" t="t" r="r" b="b"/>
            <a:pathLst>
              <a:path w="1139825" h="527050">
                <a:moveTo>
                  <a:pt x="1078255" y="0"/>
                </a:moveTo>
                <a:lnTo>
                  <a:pt x="29336" y="73342"/>
                </a:lnTo>
                <a:lnTo>
                  <a:pt x="0" y="107099"/>
                </a:lnTo>
                <a:lnTo>
                  <a:pt x="27292" y="497497"/>
                </a:lnTo>
                <a:lnTo>
                  <a:pt x="30630" y="509605"/>
                </a:lnTo>
                <a:lnTo>
                  <a:pt x="38093" y="519163"/>
                </a:lnTo>
                <a:lnTo>
                  <a:pt x="48594" y="525225"/>
                </a:lnTo>
                <a:lnTo>
                  <a:pt x="61048" y="526846"/>
                </a:lnTo>
                <a:lnTo>
                  <a:pt x="1109967" y="453504"/>
                </a:lnTo>
                <a:lnTo>
                  <a:pt x="1122073" y="450162"/>
                </a:lnTo>
                <a:lnTo>
                  <a:pt x="1131627" y="442691"/>
                </a:lnTo>
                <a:lnTo>
                  <a:pt x="1137685" y="432185"/>
                </a:lnTo>
                <a:lnTo>
                  <a:pt x="1139304" y="419735"/>
                </a:lnTo>
                <a:lnTo>
                  <a:pt x="1112011" y="29337"/>
                </a:lnTo>
                <a:lnTo>
                  <a:pt x="1108668" y="17225"/>
                </a:lnTo>
                <a:lnTo>
                  <a:pt x="1101205" y="7672"/>
                </a:lnTo>
                <a:lnTo>
                  <a:pt x="1090707" y="1617"/>
                </a:lnTo>
                <a:lnTo>
                  <a:pt x="1078255" y="0"/>
                </a:lnTo>
                <a:close/>
              </a:path>
            </a:pathLst>
          </a:custGeom>
          <a:solidFill>
            <a:srgbClr val="FF6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 rot="21360000">
            <a:off x="8034502" y="5647356"/>
            <a:ext cx="805349" cy="2679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110"/>
              </a:lnSpc>
            </a:pP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Guilty</a:t>
            </a:r>
            <a:endParaRPr sz="2100">
              <a:latin typeface="Arial"/>
              <a:cs typeface="Arial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6480230" y="3313682"/>
            <a:ext cx="1783080" cy="656590"/>
          </a:xfrm>
          <a:custGeom>
            <a:avLst/>
            <a:gdLst/>
            <a:ahLst/>
            <a:cxnLst/>
            <a:rect l="l" t="t" r="r" b="b"/>
            <a:pathLst>
              <a:path w="1783079" h="656589">
                <a:moveTo>
                  <a:pt x="82943" y="0"/>
                </a:moveTo>
                <a:lnTo>
                  <a:pt x="47701" y="27559"/>
                </a:lnTo>
                <a:lnTo>
                  <a:pt x="0" y="415975"/>
                </a:lnTo>
                <a:lnTo>
                  <a:pt x="971" y="428495"/>
                </a:lnTo>
                <a:lnTo>
                  <a:pt x="6477" y="439297"/>
                </a:lnTo>
                <a:lnTo>
                  <a:pt x="15630" y="447249"/>
                </a:lnTo>
                <a:lnTo>
                  <a:pt x="27546" y="451218"/>
                </a:lnTo>
                <a:lnTo>
                  <a:pt x="1699552" y="656526"/>
                </a:lnTo>
                <a:lnTo>
                  <a:pt x="1712072" y="655560"/>
                </a:lnTo>
                <a:lnTo>
                  <a:pt x="1722874" y="650052"/>
                </a:lnTo>
                <a:lnTo>
                  <a:pt x="1730825" y="640892"/>
                </a:lnTo>
                <a:lnTo>
                  <a:pt x="1734794" y="628967"/>
                </a:lnTo>
                <a:lnTo>
                  <a:pt x="1782483" y="240550"/>
                </a:lnTo>
                <a:lnTo>
                  <a:pt x="1781518" y="228019"/>
                </a:lnTo>
                <a:lnTo>
                  <a:pt x="1776017" y="217219"/>
                </a:lnTo>
                <a:lnTo>
                  <a:pt x="1766865" y="209273"/>
                </a:lnTo>
                <a:lnTo>
                  <a:pt x="1754949" y="205308"/>
                </a:lnTo>
                <a:lnTo>
                  <a:pt x="82943" y="0"/>
                </a:lnTo>
                <a:close/>
              </a:path>
            </a:pathLst>
          </a:custGeom>
          <a:solidFill>
            <a:srgbClr val="1717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403847" y="5462909"/>
            <a:ext cx="1516380" cy="600710"/>
          </a:xfrm>
          <a:custGeom>
            <a:avLst/>
            <a:gdLst/>
            <a:ahLst/>
            <a:cxnLst/>
            <a:rect l="l" t="t" r="r" b="b"/>
            <a:pathLst>
              <a:path w="1516379" h="600710">
                <a:moveTo>
                  <a:pt x="75666" y="0"/>
                </a:moveTo>
                <a:lnTo>
                  <a:pt x="40906" y="28155"/>
                </a:lnTo>
                <a:lnTo>
                  <a:pt x="0" y="417360"/>
                </a:lnTo>
                <a:lnTo>
                  <a:pt x="1184" y="429860"/>
                </a:lnTo>
                <a:lnTo>
                  <a:pt x="6877" y="440569"/>
                </a:lnTo>
                <a:lnTo>
                  <a:pt x="16169" y="448363"/>
                </a:lnTo>
                <a:lnTo>
                  <a:pt x="28155" y="452120"/>
                </a:lnTo>
                <a:lnTo>
                  <a:pt x="1440675" y="600595"/>
                </a:lnTo>
                <a:lnTo>
                  <a:pt x="1453171" y="599403"/>
                </a:lnTo>
                <a:lnTo>
                  <a:pt x="1463873" y="593709"/>
                </a:lnTo>
                <a:lnTo>
                  <a:pt x="1471663" y="584418"/>
                </a:lnTo>
                <a:lnTo>
                  <a:pt x="1475422" y="572439"/>
                </a:lnTo>
                <a:lnTo>
                  <a:pt x="1516329" y="183235"/>
                </a:lnTo>
                <a:lnTo>
                  <a:pt x="1515146" y="170724"/>
                </a:lnTo>
                <a:lnTo>
                  <a:pt x="1509458" y="160016"/>
                </a:lnTo>
                <a:lnTo>
                  <a:pt x="1500170" y="152228"/>
                </a:lnTo>
                <a:lnTo>
                  <a:pt x="1488186" y="148475"/>
                </a:lnTo>
                <a:lnTo>
                  <a:pt x="75666" y="0"/>
                </a:lnTo>
                <a:close/>
              </a:path>
            </a:pathLst>
          </a:custGeom>
          <a:solidFill>
            <a:srgbClr val="1717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 rot="360000">
            <a:off x="5614906" y="5650782"/>
            <a:ext cx="1089474" cy="2679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110"/>
              </a:lnSpc>
            </a:pPr>
            <a:r>
              <a:rPr sz="2100" b="1" spc="-5" dirty="0">
                <a:solidFill>
                  <a:srgbClr val="FFFFFF"/>
                </a:solidFill>
                <a:latin typeface="Arial"/>
                <a:cs typeface="Arial"/>
              </a:rPr>
              <a:t>Anxious</a:t>
            </a:r>
            <a:endParaRPr sz="2100">
              <a:latin typeface="Arial"/>
              <a:cs typeface="Arial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1820335" y="3289969"/>
            <a:ext cx="2139950" cy="700405"/>
          </a:xfrm>
          <a:custGeom>
            <a:avLst/>
            <a:gdLst/>
            <a:ahLst/>
            <a:cxnLst/>
            <a:rect l="l" t="t" r="r" b="b"/>
            <a:pathLst>
              <a:path w="2139950" h="700404">
                <a:moveTo>
                  <a:pt x="82931" y="0"/>
                </a:moveTo>
                <a:lnTo>
                  <a:pt x="47688" y="27533"/>
                </a:lnTo>
                <a:lnTo>
                  <a:pt x="0" y="415950"/>
                </a:lnTo>
                <a:lnTo>
                  <a:pt x="964" y="428474"/>
                </a:lnTo>
                <a:lnTo>
                  <a:pt x="6465" y="439285"/>
                </a:lnTo>
                <a:lnTo>
                  <a:pt x="15618" y="447245"/>
                </a:lnTo>
                <a:lnTo>
                  <a:pt x="27533" y="451218"/>
                </a:lnTo>
                <a:lnTo>
                  <a:pt x="2056485" y="700341"/>
                </a:lnTo>
                <a:lnTo>
                  <a:pt x="2069007" y="699373"/>
                </a:lnTo>
                <a:lnTo>
                  <a:pt x="2079812" y="693862"/>
                </a:lnTo>
                <a:lnTo>
                  <a:pt x="2087764" y="684702"/>
                </a:lnTo>
                <a:lnTo>
                  <a:pt x="2091728" y="672782"/>
                </a:lnTo>
                <a:lnTo>
                  <a:pt x="2139429" y="284365"/>
                </a:lnTo>
                <a:lnTo>
                  <a:pt x="2138463" y="271827"/>
                </a:lnTo>
                <a:lnTo>
                  <a:pt x="2132957" y="261023"/>
                </a:lnTo>
                <a:lnTo>
                  <a:pt x="2123800" y="253076"/>
                </a:lnTo>
                <a:lnTo>
                  <a:pt x="2111883" y="249110"/>
                </a:lnTo>
                <a:lnTo>
                  <a:pt x="82931" y="0"/>
                </a:lnTo>
                <a:close/>
              </a:path>
            </a:pathLst>
          </a:custGeom>
          <a:solidFill>
            <a:srgbClr val="1717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 rot="420000">
            <a:off x="1928528" y="3518910"/>
            <a:ext cx="1908035" cy="2679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110"/>
              </a:lnSpc>
            </a:pPr>
            <a:r>
              <a:rPr sz="2100" b="1" spc="-5" dirty="0">
                <a:solidFill>
                  <a:srgbClr val="FFFFFF"/>
                </a:solidFill>
                <a:latin typeface="Arial"/>
                <a:cs typeface="Arial"/>
              </a:rPr>
              <a:t>Uncomfortable</a:t>
            </a:r>
            <a:endParaRPr sz="210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 rot="420000">
            <a:off x="6708944" y="3521435"/>
            <a:ext cx="1321582" cy="2679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110"/>
              </a:lnSpc>
            </a:pPr>
            <a:r>
              <a:rPr sz="2100" b="1" spc="-5" dirty="0">
                <a:solidFill>
                  <a:srgbClr val="FFFFFF"/>
                </a:solidFill>
                <a:latin typeface="Arial"/>
                <a:cs typeface="Arial"/>
              </a:rPr>
              <a:t>Disgusted</a:t>
            </a:r>
            <a:endParaRPr sz="2100">
              <a:latin typeface="Arial"/>
              <a:cs typeface="Arial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1074682" y="5482949"/>
            <a:ext cx="1507490" cy="553085"/>
          </a:xfrm>
          <a:custGeom>
            <a:avLst/>
            <a:gdLst/>
            <a:ahLst/>
            <a:cxnLst/>
            <a:rect l="l" t="t" r="r" b="b"/>
            <a:pathLst>
              <a:path w="1507489" h="553085">
                <a:moveTo>
                  <a:pt x="1446174" y="0"/>
                </a:moveTo>
                <a:lnTo>
                  <a:pt x="29337" y="99072"/>
                </a:lnTo>
                <a:lnTo>
                  <a:pt x="0" y="132829"/>
                </a:lnTo>
                <a:lnTo>
                  <a:pt x="27292" y="523227"/>
                </a:lnTo>
                <a:lnTo>
                  <a:pt x="30630" y="535335"/>
                </a:lnTo>
                <a:lnTo>
                  <a:pt x="38093" y="544893"/>
                </a:lnTo>
                <a:lnTo>
                  <a:pt x="48594" y="550955"/>
                </a:lnTo>
                <a:lnTo>
                  <a:pt x="61048" y="552577"/>
                </a:lnTo>
                <a:lnTo>
                  <a:pt x="1477886" y="453504"/>
                </a:lnTo>
                <a:lnTo>
                  <a:pt x="1489994" y="450164"/>
                </a:lnTo>
                <a:lnTo>
                  <a:pt x="1499552" y="442698"/>
                </a:lnTo>
                <a:lnTo>
                  <a:pt x="1505614" y="432196"/>
                </a:lnTo>
                <a:lnTo>
                  <a:pt x="1507236" y="419747"/>
                </a:lnTo>
                <a:lnTo>
                  <a:pt x="1479931" y="29349"/>
                </a:lnTo>
                <a:lnTo>
                  <a:pt x="1476592" y="17237"/>
                </a:lnTo>
                <a:lnTo>
                  <a:pt x="1469129" y="7683"/>
                </a:lnTo>
                <a:lnTo>
                  <a:pt x="1458628" y="1624"/>
                </a:lnTo>
                <a:lnTo>
                  <a:pt x="1446174" y="0"/>
                </a:lnTo>
                <a:close/>
              </a:path>
            </a:pathLst>
          </a:custGeom>
          <a:solidFill>
            <a:srgbClr val="1717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 txBox="1"/>
          <p:nvPr/>
        </p:nvSpPr>
        <p:spPr>
          <a:xfrm rot="21360000">
            <a:off x="1248574" y="5646868"/>
            <a:ext cx="1162866" cy="2679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110"/>
              </a:lnSpc>
            </a:pP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Stressed</a:t>
            </a:r>
            <a:endParaRPr sz="2100">
              <a:latin typeface="Arial"/>
              <a:cs typeface="Arial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9781015" y="5503316"/>
            <a:ext cx="1682750" cy="510540"/>
          </a:xfrm>
          <a:custGeom>
            <a:avLst/>
            <a:gdLst/>
            <a:ahLst/>
            <a:cxnLst/>
            <a:rect l="l" t="t" r="r" b="b"/>
            <a:pathLst>
              <a:path w="1682750" h="510539">
                <a:moveTo>
                  <a:pt x="46367" y="0"/>
                </a:moveTo>
                <a:lnTo>
                  <a:pt x="13652" y="30505"/>
                </a:lnTo>
                <a:lnTo>
                  <a:pt x="0" y="421601"/>
                </a:lnTo>
                <a:lnTo>
                  <a:pt x="2053" y="433994"/>
                </a:lnTo>
                <a:lnTo>
                  <a:pt x="8475" y="444279"/>
                </a:lnTo>
                <a:lnTo>
                  <a:pt x="18286" y="451403"/>
                </a:lnTo>
                <a:lnTo>
                  <a:pt x="30505" y="454317"/>
                </a:lnTo>
                <a:lnTo>
                  <a:pt x="1636077" y="510387"/>
                </a:lnTo>
                <a:lnTo>
                  <a:pt x="1648470" y="508331"/>
                </a:lnTo>
                <a:lnTo>
                  <a:pt x="1658754" y="501905"/>
                </a:lnTo>
                <a:lnTo>
                  <a:pt x="1665879" y="492090"/>
                </a:lnTo>
                <a:lnTo>
                  <a:pt x="1668792" y="479869"/>
                </a:lnTo>
                <a:lnTo>
                  <a:pt x="1682445" y="88773"/>
                </a:lnTo>
                <a:lnTo>
                  <a:pt x="1680391" y="76371"/>
                </a:lnTo>
                <a:lnTo>
                  <a:pt x="1673971" y="66090"/>
                </a:lnTo>
                <a:lnTo>
                  <a:pt x="1664164" y="58972"/>
                </a:lnTo>
                <a:lnTo>
                  <a:pt x="1651952" y="56057"/>
                </a:lnTo>
                <a:lnTo>
                  <a:pt x="46367" y="0"/>
                </a:lnTo>
                <a:close/>
              </a:path>
            </a:pathLst>
          </a:custGeom>
          <a:solidFill>
            <a:srgbClr val="1717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 txBox="1"/>
          <p:nvPr/>
        </p:nvSpPr>
        <p:spPr>
          <a:xfrm rot="120000">
            <a:off x="9923881" y="5646209"/>
            <a:ext cx="1395038" cy="2679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110"/>
              </a:lnSpc>
            </a:pPr>
            <a:r>
              <a:rPr sz="2100" b="1" spc="-5" dirty="0">
                <a:solidFill>
                  <a:srgbClr val="FFFFFF"/>
                </a:solidFill>
                <a:latin typeface="Arial"/>
                <a:cs typeface="Arial"/>
              </a:rPr>
              <a:t>Distressed</a:t>
            </a:r>
            <a:endParaRPr sz="2100">
              <a:latin typeface="Arial"/>
              <a:cs typeface="Arial"/>
            </a:endParaRPr>
          </a:p>
        </p:txBody>
      </p:sp>
      <p:pic>
        <p:nvPicPr>
          <p:cNvPr id="76" name="Picture 75" descr="Icon&#10;&#10;Description automatically generated">
            <a:extLst>
              <a:ext uri="{FF2B5EF4-FFF2-40B4-BE49-F238E27FC236}">
                <a16:creationId xmlns:a16="http://schemas.microsoft.com/office/drawing/2014/main" id="{1E996AFA-4E0D-4442-B44A-7323BFB31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3776" y="4221219"/>
            <a:ext cx="1460542" cy="1305165"/>
          </a:xfrm>
          <a:prstGeom prst="rect">
            <a:avLst/>
          </a:prstGeom>
        </p:spPr>
      </p:pic>
      <p:pic>
        <p:nvPicPr>
          <p:cNvPr id="78" name="Picture 77" descr="Icon&#10;&#10;Description automatically generated">
            <a:extLst>
              <a:ext uri="{FF2B5EF4-FFF2-40B4-BE49-F238E27FC236}">
                <a16:creationId xmlns:a16="http://schemas.microsoft.com/office/drawing/2014/main" id="{ACD64D68-7A53-EA41-A828-9EE55F5C83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871" y="4221219"/>
            <a:ext cx="1460542" cy="1305165"/>
          </a:xfrm>
          <a:prstGeom prst="rect">
            <a:avLst/>
          </a:prstGeom>
        </p:spPr>
      </p:pic>
      <p:pic>
        <p:nvPicPr>
          <p:cNvPr id="79" name="Picture 78" descr="Icon&#10;&#10;Description automatically generated">
            <a:extLst>
              <a:ext uri="{FF2B5EF4-FFF2-40B4-BE49-F238E27FC236}">
                <a16:creationId xmlns:a16="http://schemas.microsoft.com/office/drawing/2014/main" id="{A218D2AD-00F4-7548-8E25-0459FE97E1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979" y="4221219"/>
            <a:ext cx="1460542" cy="1305165"/>
          </a:xfrm>
          <a:prstGeom prst="rect">
            <a:avLst/>
          </a:prstGeom>
        </p:spPr>
      </p:pic>
      <p:pic>
        <p:nvPicPr>
          <p:cNvPr id="80" name="Picture 79" descr="Icon&#10;&#10;Description automatically generated">
            <a:extLst>
              <a:ext uri="{FF2B5EF4-FFF2-40B4-BE49-F238E27FC236}">
                <a16:creationId xmlns:a16="http://schemas.microsoft.com/office/drawing/2014/main" id="{C5F3FD0B-F824-3E4F-9172-5C3FC65F0C2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809" y="4221219"/>
            <a:ext cx="1460542" cy="1305165"/>
          </a:xfrm>
          <a:prstGeom prst="rect">
            <a:avLst/>
          </a:prstGeom>
        </p:spPr>
      </p:pic>
      <p:pic>
        <p:nvPicPr>
          <p:cNvPr id="81" name="Picture 80" descr="Shape, icon, circle&#10;&#10;Description automatically generated">
            <a:extLst>
              <a:ext uri="{FF2B5EF4-FFF2-40B4-BE49-F238E27FC236}">
                <a16:creationId xmlns:a16="http://schemas.microsoft.com/office/drawing/2014/main" id="{92B89A0D-1C39-D54B-83A9-3101C0B0A50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3232" y="2107706"/>
            <a:ext cx="1460542" cy="1305165"/>
          </a:xfrm>
          <a:prstGeom prst="rect">
            <a:avLst/>
          </a:prstGeom>
        </p:spPr>
      </p:pic>
      <p:pic>
        <p:nvPicPr>
          <p:cNvPr id="82" name="Picture 81" descr="Icon, circle&#10;&#10;Description automatically generated">
            <a:extLst>
              <a:ext uri="{FF2B5EF4-FFF2-40B4-BE49-F238E27FC236}">
                <a16:creationId xmlns:a16="http://schemas.microsoft.com/office/drawing/2014/main" id="{0CAD0232-6F86-6644-8615-E87AFC6E09C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512" y="2107706"/>
            <a:ext cx="1460542" cy="1305165"/>
          </a:xfrm>
          <a:prstGeom prst="rect">
            <a:avLst/>
          </a:prstGeom>
        </p:spPr>
      </p:pic>
      <p:pic>
        <p:nvPicPr>
          <p:cNvPr id="83" name="Picture 82" descr="Icon&#10;&#10;Description automatically generated">
            <a:extLst>
              <a:ext uri="{FF2B5EF4-FFF2-40B4-BE49-F238E27FC236}">
                <a16:creationId xmlns:a16="http://schemas.microsoft.com/office/drawing/2014/main" id="{9C14CE7A-C872-7546-88DA-C8ECC4189E7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754" y="2107706"/>
            <a:ext cx="1460542" cy="1305165"/>
          </a:xfrm>
          <a:prstGeom prst="rect">
            <a:avLst/>
          </a:prstGeom>
        </p:spPr>
      </p:pic>
      <p:pic>
        <p:nvPicPr>
          <p:cNvPr id="84" name="Picture 83" descr="Icon&#10;&#10;Description automatically generated">
            <a:extLst>
              <a:ext uri="{FF2B5EF4-FFF2-40B4-BE49-F238E27FC236}">
                <a16:creationId xmlns:a16="http://schemas.microsoft.com/office/drawing/2014/main" id="{9D004423-047A-E64D-85CC-9F90B131815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015" y="2107706"/>
            <a:ext cx="1460542" cy="1305165"/>
          </a:xfrm>
          <a:prstGeom prst="rect">
            <a:avLst/>
          </a:prstGeom>
        </p:spPr>
      </p:pic>
      <p:pic>
        <p:nvPicPr>
          <p:cNvPr id="37" name="Picture 36" descr="Icon&#10;&#10;Description automatically generated">
            <a:extLst>
              <a:ext uri="{FF2B5EF4-FFF2-40B4-BE49-F238E27FC236}">
                <a16:creationId xmlns:a16="http://schemas.microsoft.com/office/drawing/2014/main" id="{8284E57E-E646-CE0D-396B-68DFE53485A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570" y="4343401"/>
            <a:ext cx="1059666" cy="1059666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15753"/>
            <a:ext cx="8107680" cy="7683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4850" spc="10" dirty="0">
                <a:latin typeface="Arial"/>
                <a:cs typeface="Arial"/>
              </a:rPr>
              <a:t>Online</a:t>
            </a:r>
            <a:r>
              <a:rPr sz="4850" spc="-10" dirty="0">
                <a:latin typeface="Arial"/>
                <a:cs typeface="Arial"/>
              </a:rPr>
              <a:t> </a:t>
            </a:r>
            <a:r>
              <a:rPr sz="4850" spc="10" dirty="0">
                <a:latin typeface="Arial"/>
                <a:cs typeface="Arial"/>
              </a:rPr>
              <a:t>pornography:</a:t>
            </a:r>
            <a:r>
              <a:rPr sz="4850" spc="-40" dirty="0">
                <a:latin typeface="Arial"/>
                <a:cs typeface="Arial"/>
              </a:rPr>
              <a:t> </a:t>
            </a:r>
            <a:r>
              <a:rPr sz="4850" spc="10" dirty="0">
                <a:solidFill>
                  <a:srgbClr val="FF6200"/>
                </a:solidFill>
                <a:latin typeface="Arial"/>
                <a:cs typeface="Arial"/>
              </a:rPr>
              <a:t>Film</a:t>
            </a:r>
            <a:r>
              <a:rPr sz="4850" spc="-5" dirty="0">
                <a:solidFill>
                  <a:srgbClr val="FF6200"/>
                </a:solidFill>
                <a:latin typeface="Arial"/>
                <a:cs typeface="Arial"/>
              </a:rPr>
              <a:t> </a:t>
            </a:r>
            <a:r>
              <a:rPr sz="4850" spc="10" dirty="0">
                <a:solidFill>
                  <a:srgbClr val="FF6200"/>
                </a:solidFill>
                <a:latin typeface="Arial"/>
                <a:cs typeface="Arial"/>
              </a:rPr>
              <a:t>3</a:t>
            </a:r>
            <a:endParaRPr sz="4850" dirty="0">
              <a:latin typeface="Arial"/>
              <a:cs typeface="Arial"/>
            </a:endParaRPr>
          </a:p>
        </p:txBody>
      </p:sp>
      <p:sp>
        <p:nvSpPr>
          <p:cNvPr id="5" name="bg object 16">
            <a:extLst>
              <a:ext uri="{FF2B5EF4-FFF2-40B4-BE49-F238E27FC236}">
                <a16:creationId xmlns:a16="http://schemas.microsoft.com/office/drawing/2014/main" id="{2CC0937C-AF10-4425-6C5B-ADB5A68646B6}"/>
              </a:ext>
            </a:extLst>
          </p:cNvPr>
          <p:cNvSpPr/>
          <p:nvPr/>
        </p:nvSpPr>
        <p:spPr>
          <a:xfrm>
            <a:off x="228600" y="174307"/>
            <a:ext cx="9204745" cy="1051243"/>
          </a:xfrm>
          <a:custGeom>
            <a:avLst/>
            <a:gdLst/>
            <a:ahLst/>
            <a:cxnLst/>
            <a:rect l="l" t="t" r="r" b="b"/>
            <a:pathLst>
              <a:path w="9571990" h="1334135">
                <a:moveTo>
                  <a:pt x="0" y="1333715"/>
                </a:moveTo>
                <a:lnTo>
                  <a:pt x="9571482" y="1333715"/>
                </a:lnTo>
                <a:lnTo>
                  <a:pt x="9571482" y="0"/>
                </a:lnTo>
                <a:lnTo>
                  <a:pt x="0" y="0"/>
                </a:lnTo>
                <a:lnTo>
                  <a:pt x="0" y="1333715"/>
                </a:lnTo>
                <a:close/>
              </a:path>
            </a:pathLst>
          </a:custGeom>
          <a:ln w="63500">
            <a:solidFill>
              <a:srgbClr val="171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7240C297-F4AC-2724-8DD0-740D430059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1476" y="-2569"/>
            <a:ext cx="1460938" cy="1354203"/>
          </a:xfrm>
          <a:prstGeom prst="rect">
            <a:avLst/>
          </a:prstGeom>
        </p:spPr>
      </p:pic>
      <p:pic>
        <p:nvPicPr>
          <p:cNvPr id="7" name="Online Media 6" title="Online Pornography Film 3 - Ezra">
            <a:hlinkClick r:id="" action="ppaction://media"/>
            <a:extLst>
              <a:ext uri="{FF2B5EF4-FFF2-40B4-BE49-F238E27FC236}">
                <a16:creationId xmlns:a16="http://schemas.microsoft.com/office/drawing/2014/main" id="{5C4443EC-9922-F0BC-99D1-5FDCE322C24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447800" y="1402426"/>
            <a:ext cx="9502049" cy="53449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860675" y="2282977"/>
            <a:ext cx="6608445" cy="2433955"/>
            <a:chOff x="2860675" y="2282977"/>
            <a:chExt cx="6608445" cy="2433955"/>
          </a:xfrm>
        </p:grpSpPr>
        <p:sp>
          <p:nvSpPr>
            <p:cNvPr id="3" name="object 3"/>
            <p:cNvSpPr/>
            <p:nvPr/>
          </p:nvSpPr>
          <p:spPr>
            <a:xfrm>
              <a:off x="3085592" y="2495422"/>
              <a:ext cx="6383020" cy="2221230"/>
            </a:xfrm>
            <a:custGeom>
              <a:avLst/>
              <a:gdLst/>
              <a:ahLst/>
              <a:cxnLst/>
              <a:rect l="l" t="t" r="r" b="b"/>
              <a:pathLst>
                <a:path w="6383020" h="2221229">
                  <a:moveTo>
                    <a:pt x="6382956" y="0"/>
                  </a:moveTo>
                  <a:lnTo>
                    <a:pt x="0" y="0"/>
                  </a:lnTo>
                  <a:lnTo>
                    <a:pt x="0" y="2053145"/>
                  </a:lnTo>
                  <a:lnTo>
                    <a:pt x="0" y="2221128"/>
                  </a:lnTo>
                  <a:lnTo>
                    <a:pt x="6382956" y="2221128"/>
                  </a:lnTo>
                  <a:lnTo>
                    <a:pt x="6382956" y="2053145"/>
                  </a:lnTo>
                  <a:lnTo>
                    <a:pt x="6382956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905125" y="2327427"/>
              <a:ext cx="6383020" cy="2221230"/>
            </a:xfrm>
            <a:custGeom>
              <a:avLst/>
              <a:gdLst/>
              <a:ahLst/>
              <a:cxnLst/>
              <a:rect l="l" t="t" r="r" b="b"/>
              <a:pathLst>
                <a:path w="6383020" h="2221229">
                  <a:moveTo>
                    <a:pt x="6382956" y="0"/>
                  </a:moveTo>
                  <a:lnTo>
                    <a:pt x="0" y="0"/>
                  </a:lnTo>
                  <a:lnTo>
                    <a:pt x="0" y="2221141"/>
                  </a:lnTo>
                  <a:lnTo>
                    <a:pt x="6382956" y="2221141"/>
                  </a:lnTo>
                  <a:lnTo>
                    <a:pt x="63829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905125" y="2327427"/>
              <a:ext cx="6383020" cy="2221230"/>
            </a:xfrm>
            <a:custGeom>
              <a:avLst/>
              <a:gdLst/>
              <a:ahLst/>
              <a:cxnLst/>
              <a:rect l="l" t="t" r="r" b="b"/>
              <a:pathLst>
                <a:path w="6383020" h="2221229">
                  <a:moveTo>
                    <a:pt x="0" y="2221141"/>
                  </a:moveTo>
                  <a:lnTo>
                    <a:pt x="6382956" y="2221141"/>
                  </a:lnTo>
                  <a:lnTo>
                    <a:pt x="6382956" y="0"/>
                  </a:lnTo>
                  <a:lnTo>
                    <a:pt x="0" y="0"/>
                  </a:lnTo>
                  <a:lnTo>
                    <a:pt x="0" y="2221141"/>
                  </a:lnTo>
                  <a:close/>
                </a:path>
              </a:pathLst>
            </a:custGeom>
            <a:ln w="889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085592" y="2495410"/>
            <a:ext cx="6158230" cy="2031364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194310" rIns="0" bIns="0" rtlCol="0">
            <a:spAutoFit/>
          </a:bodyPr>
          <a:lstStyle/>
          <a:p>
            <a:pPr marL="740410" marR="867410" indent="1124585">
              <a:lnSpc>
                <a:spcPts val="6020"/>
              </a:lnSpc>
              <a:spcBef>
                <a:spcPts val="1530"/>
              </a:spcBef>
            </a:pPr>
            <a:r>
              <a:rPr sz="5800" spc="-5" dirty="0">
                <a:latin typeface="Arial"/>
                <a:cs typeface="Arial"/>
              </a:rPr>
              <a:t>Online </a:t>
            </a:r>
            <a:r>
              <a:rPr sz="5800" dirty="0">
                <a:latin typeface="Arial"/>
                <a:cs typeface="Arial"/>
              </a:rPr>
              <a:t> </a:t>
            </a:r>
            <a:r>
              <a:rPr sz="5800" spc="-5" dirty="0">
                <a:latin typeface="Arial"/>
                <a:cs typeface="Arial"/>
              </a:rPr>
              <a:t>pornography</a:t>
            </a:r>
            <a:endParaRPr sz="5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008848" y="3793261"/>
            <a:ext cx="3039110" cy="2430780"/>
            <a:chOff x="8008848" y="3793261"/>
            <a:chExt cx="3039110" cy="2430780"/>
          </a:xfrm>
        </p:grpSpPr>
        <p:sp>
          <p:nvSpPr>
            <p:cNvPr id="3" name="object 3"/>
            <p:cNvSpPr/>
            <p:nvPr/>
          </p:nvSpPr>
          <p:spPr>
            <a:xfrm>
              <a:off x="8040598" y="3825011"/>
              <a:ext cx="2975610" cy="2367280"/>
            </a:xfrm>
            <a:custGeom>
              <a:avLst/>
              <a:gdLst/>
              <a:ahLst/>
              <a:cxnLst/>
              <a:rect l="l" t="t" r="r" b="b"/>
              <a:pathLst>
                <a:path w="2975609" h="2367279">
                  <a:moveTo>
                    <a:pt x="0" y="2366987"/>
                  </a:moveTo>
                  <a:lnTo>
                    <a:pt x="2975406" y="2366987"/>
                  </a:lnTo>
                  <a:lnTo>
                    <a:pt x="2975406" y="0"/>
                  </a:lnTo>
                  <a:lnTo>
                    <a:pt x="0" y="0"/>
                  </a:lnTo>
                  <a:lnTo>
                    <a:pt x="0" y="2366987"/>
                  </a:lnTo>
                  <a:close/>
                </a:path>
              </a:pathLst>
            </a:custGeom>
            <a:ln w="635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8899515" y="4661991"/>
              <a:ext cx="1035685" cy="900430"/>
            </a:xfrm>
            <a:custGeom>
              <a:avLst/>
              <a:gdLst/>
              <a:ahLst/>
              <a:cxnLst/>
              <a:rect l="l" t="t" r="r" b="b"/>
              <a:pathLst>
                <a:path w="1035684" h="900429">
                  <a:moveTo>
                    <a:pt x="927582" y="0"/>
                  </a:moveTo>
                  <a:lnTo>
                    <a:pt x="108000" y="0"/>
                  </a:lnTo>
                  <a:lnTo>
                    <a:pt x="65960" y="8490"/>
                  </a:lnTo>
                  <a:lnTo>
                    <a:pt x="31630" y="31640"/>
                  </a:lnTo>
                  <a:lnTo>
                    <a:pt x="8486" y="65970"/>
                  </a:lnTo>
                  <a:lnTo>
                    <a:pt x="0" y="108000"/>
                  </a:lnTo>
                  <a:lnTo>
                    <a:pt x="0" y="792010"/>
                  </a:lnTo>
                  <a:lnTo>
                    <a:pt x="8486" y="834045"/>
                  </a:lnTo>
                  <a:lnTo>
                    <a:pt x="31630" y="868375"/>
                  </a:lnTo>
                  <a:lnTo>
                    <a:pt x="65960" y="891522"/>
                  </a:lnTo>
                  <a:lnTo>
                    <a:pt x="108000" y="900010"/>
                  </a:lnTo>
                  <a:lnTo>
                    <a:pt x="927582" y="900010"/>
                  </a:lnTo>
                  <a:lnTo>
                    <a:pt x="969623" y="891522"/>
                  </a:lnTo>
                  <a:lnTo>
                    <a:pt x="1003952" y="868375"/>
                  </a:lnTo>
                  <a:lnTo>
                    <a:pt x="1027096" y="834045"/>
                  </a:lnTo>
                  <a:lnTo>
                    <a:pt x="1035583" y="792010"/>
                  </a:lnTo>
                  <a:lnTo>
                    <a:pt x="1035583" y="108000"/>
                  </a:lnTo>
                  <a:lnTo>
                    <a:pt x="1027096" y="65970"/>
                  </a:lnTo>
                  <a:lnTo>
                    <a:pt x="1003952" y="31640"/>
                  </a:lnTo>
                  <a:lnTo>
                    <a:pt x="969623" y="8490"/>
                  </a:lnTo>
                  <a:lnTo>
                    <a:pt x="927582" y="0"/>
                  </a:lnTo>
                  <a:close/>
                </a:path>
              </a:pathLst>
            </a:custGeom>
            <a:solidFill>
              <a:srgbClr val="FFD0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800515" y="4563008"/>
              <a:ext cx="1456055" cy="1183005"/>
            </a:xfrm>
            <a:custGeom>
              <a:avLst/>
              <a:gdLst/>
              <a:ahLst/>
              <a:cxnLst/>
              <a:rect l="l" t="t" r="r" b="b"/>
              <a:pathLst>
                <a:path w="1456054" h="1183004">
                  <a:moveTo>
                    <a:pt x="690143" y="470839"/>
                  </a:moveTo>
                  <a:lnTo>
                    <a:pt x="610831" y="409968"/>
                  </a:lnTo>
                  <a:lnTo>
                    <a:pt x="610831" y="470839"/>
                  </a:lnTo>
                  <a:lnTo>
                    <a:pt x="418439" y="581494"/>
                  </a:lnTo>
                  <a:lnTo>
                    <a:pt x="418439" y="360184"/>
                  </a:lnTo>
                  <a:lnTo>
                    <a:pt x="610831" y="470839"/>
                  </a:lnTo>
                  <a:lnTo>
                    <a:pt x="610831" y="409968"/>
                  </a:lnTo>
                  <a:lnTo>
                    <a:pt x="524268" y="360184"/>
                  </a:lnTo>
                  <a:lnTo>
                    <a:pt x="405206" y="291719"/>
                  </a:lnTo>
                  <a:lnTo>
                    <a:pt x="398792" y="289077"/>
                  </a:lnTo>
                  <a:lnTo>
                    <a:pt x="392023" y="288213"/>
                  </a:lnTo>
                  <a:lnTo>
                    <a:pt x="385254" y="289102"/>
                  </a:lnTo>
                  <a:lnTo>
                    <a:pt x="365671" y="314579"/>
                  </a:lnTo>
                  <a:lnTo>
                    <a:pt x="365671" y="627113"/>
                  </a:lnTo>
                  <a:lnTo>
                    <a:pt x="387489" y="653491"/>
                  </a:lnTo>
                  <a:lnTo>
                    <a:pt x="396595" y="653491"/>
                  </a:lnTo>
                  <a:lnTo>
                    <a:pt x="401167" y="652310"/>
                  </a:lnTo>
                  <a:lnTo>
                    <a:pt x="524281" y="581494"/>
                  </a:lnTo>
                  <a:lnTo>
                    <a:pt x="676910" y="493712"/>
                  </a:lnTo>
                  <a:lnTo>
                    <a:pt x="682434" y="489483"/>
                  </a:lnTo>
                  <a:lnTo>
                    <a:pt x="686600" y="484047"/>
                  </a:lnTo>
                  <a:lnTo>
                    <a:pt x="689229" y="477735"/>
                  </a:lnTo>
                  <a:lnTo>
                    <a:pt x="690143" y="470839"/>
                  </a:lnTo>
                  <a:close/>
                </a:path>
                <a:path w="1456054" h="1183004">
                  <a:moveTo>
                    <a:pt x="1455559" y="1182446"/>
                  </a:moveTo>
                  <a:lnTo>
                    <a:pt x="1452384" y="1153223"/>
                  </a:lnTo>
                  <a:lnTo>
                    <a:pt x="1448460" y="1129677"/>
                  </a:lnTo>
                  <a:lnTo>
                    <a:pt x="1444269" y="1104531"/>
                  </a:lnTo>
                  <a:lnTo>
                    <a:pt x="1430896" y="1058011"/>
                  </a:lnTo>
                  <a:lnTo>
                    <a:pt x="1412595" y="1013968"/>
                  </a:lnTo>
                  <a:lnTo>
                    <a:pt x="1389684" y="972705"/>
                  </a:lnTo>
                  <a:lnTo>
                    <a:pt x="1362519" y="934516"/>
                  </a:lnTo>
                  <a:lnTo>
                    <a:pt x="1331417" y="899693"/>
                  </a:lnTo>
                  <a:lnTo>
                    <a:pt x="1296708" y="868553"/>
                  </a:lnTo>
                  <a:lnTo>
                    <a:pt x="1258735" y="841375"/>
                  </a:lnTo>
                  <a:lnTo>
                    <a:pt x="1235417" y="828319"/>
                  </a:lnTo>
                  <a:lnTo>
                    <a:pt x="1217841" y="818476"/>
                  </a:lnTo>
                  <a:lnTo>
                    <a:pt x="1174343" y="800150"/>
                  </a:lnTo>
                  <a:lnTo>
                    <a:pt x="1128572" y="786676"/>
                  </a:lnTo>
                  <a:lnTo>
                    <a:pt x="1120267" y="785241"/>
                  </a:lnTo>
                  <a:lnTo>
                    <a:pt x="1121270" y="784923"/>
                  </a:lnTo>
                  <a:lnTo>
                    <a:pt x="1160449" y="763625"/>
                  </a:lnTo>
                  <a:lnTo>
                    <a:pt x="1194587" y="735444"/>
                  </a:lnTo>
                  <a:lnTo>
                    <a:pt x="1222781" y="701294"/>
                  </a:lnTo>
                  <a:lnTo>
                    <a:pt x="1244066" y="662127"/>
                  </a:lnTo>
                  <a:lnTo>
                    <a:pt x="1257528" y="618858"/>
                  </a:lnTo>
                  <a:lnTo>
                    <a:pt x="1262227" y="572427"/>
                  </a:lnTo>
                  <a:lnTo>
                    <a:pt x="1257528" y="525995"/>
                  </a:lnTo>
                  <a:lnTo>
                    <a:pt x="1244066" y="482727"/>
                  </a:lnTo>
                  <a:lnTo>
                    <a:pt x="1222781" y="443560"/>
                  </a:lnTo>
                  <a:lnTo>
                    <a:pt x="1194587" y="409409"/>
                  </a:lnTo>
                  <a:lnTo>
                    <a:pt x="1160449" y="381215"/>
                  </a:lnTo>
                  <a:lnTo>
                    <a:pt x="1121270" y="359930"/>
                  </a:lnTo>
                  <a:lnTo>
                    <a:pt x="1078001" y="346468"/>
                  </a:lnTo>
                  <a:lnTo>
                    <a:pt x="1055801" y="344233"/>
                  </a:lnTo>
                  <a:lnTo>
                    <a:pt x="1055801" y="113576"/>
                  </a:lnTo>
                  <a:lnTo>
                    <a:pt x="1046848" y="69418"/>
                  </a:lnTo>
                  <a:lnTo>
                    <a:pt x="1035621" y="52768"/>
                  </a:lnTo>
                  <a:lnTo>
                    <a:pt x="1022489" y="33312"/>
                  </a:lnTo>
                  <a:lnTo>
                    <a:pt x="1003033" y="20180"/>
                  </a:lnTo>
                  <a:lnTo>
                    <a:pt x="1003033" y="113576"/>
                  </a:lnTo>
                  <a:lnTo>
                    <a:pt x="1003033" y="344665"/>
                  </a:lnTo>
                  <a:lnTo>
                    <a:pt x="941882" y="359930"/>
                  </a:lnTo>
                  <a:lnTo>
                    <a:pt x="902703" y="381215"/>
                  </a:lnTo>
                  <a:lnTo>
                    <a:pt x="868553" y="409409"/>
                  </a:lnTo>
                  <a:lnTo>
                    <a:pt x="840371" y="443560"/>
                  </a:lnTo>
                  <a:lnTo>
                    <a:pt x="819073" y="482727"/>
                  </a:lnTo>
                  <a:lnTo>
                    <a:pt x="805611" y="525995"/>
                  </a:lnTo>
                  <a:lnTo>
                    <a:pt x="800925" y="572427"/>
                  </a:lnTo>
                  <a:lnTo>
                    <a:pt x="805611" y="618858"/>
                  </a:lnTo>
                  <a:lnTo>
                    <a:pt x="819086" y="662139"/>
                  </a:lnTo>
                  <a:lnTo>
                    <a:pt x="840371" y="701294"/>
                  </a:lnTo>
                  <a:lnTo>
                    <a:pt x="868553" y="735444"/>
                  </a:lnTo>
                  <a:lnTo>
                    <a:pt x="902703" y="763625"/>
                  </a:lnTo>
                  <a:lnTo>
                    <a:pt x="941882" y="784923"/>
                  </a:lnTo>
                  <a:lnTo>
                    <a:pt x="942873" y="785241"/>
                  </a:lnTo>
                  <a:lnTo>
                    <a:pt x="934580" y="786676"/>
                  </a:lnTo>
                  <a:lnTo>
                    <a:pt x="888809" y="800150"/>
                  </a:lnTo>
                  <a:lnTo>
                    <a:pt x="845312" y="818476"/>
                  </a:lnTo>
                  <a:lnTo>
                    <a:pt x="804418" y="841375"/>
                  </a:lnTo>
                  <a:lnTo>
                    <a:pt x="766457" y="868553"/>
                  </a:lnTo>
                  <a:lnTo>
                    <a:pt x="743750" y="888936"/>
                  </a:lnTo>
                  <a:lnTo>
                    <a:pt x="113601" y="888936"/>
                  </a:lnTo>
                  <a:lnTo>
                    <a:pt x="89941" y="884148"/>
                  </a:lnTo>
                  <a:lnTo>
                    <a:pt x="70599" y="871105"/>
                  </a:lnTo>
                  <a:lnTo>
                    <a:pt x="57556" y="851763"/>
                  </a:lnTo>
                  <a:lnTo>
                    <a:pt x="52768" y="828103"/>
                  </a:lnTo>
                  <a:lnTo>
                    <a:pt x="52768" y="113576"/>
                  </a:lnTo>
                  <a:lnTo>
                    <a:pt x="57556" y="89928"/>
                  </a:lnTo>
                  <a:lnTo>
                    <a:pt x="70599" y="70599"/>
                  </a:lnTo>
                  <a:lnTo>
                    <a:pt x="89941" y="57556"/>
                  </a:lnTo>
                  <a:lnTo>
                    <a:pt x="113601" y="52768"/>
                  </a:lnTo>
                  <a:lnTo>
                    <a:pt x="942225" y="52768"/>
                  </a:lnTo>
                  <a:lnTo>
                    <a:pt x="965860" y="57556"/>
                  </a:lnTo>
                  <a:lnTo>
                    <a:pt x="985202" y="70599"/>
                  </a:lnTo>
                  <a:lnTo>
                    <a:pt x="998245" y="89928"/>
                  </a:lnTo>
                  <a:lnTo>
                    <a:pt x="1003033" y="113576"/>
                  </a:lnTo>
                  <a:lnTo>
                    <a:pt x="1003033" y="20180"/>
                  </a:lnTo>
                  <a:lnTo>
                    <a:pt x="986383" y="8940"/>
                  </a:lnTo>
                  <a:lnTo>
                    <a:pt x="942225" y="0"/>
                  </a:lnTo>
                  <a:lnTo>
                    <a:pt x="113601" y="0"/>
                  </a:lnTo>
                  <a:lnTo>
                    <a:pt x="69418" y="8940"/>
                  </a:lnTo>
                  <a:lnTo>
                    <a:pt x="33299" y="33312"/>
                  </a:lnTo>
                  <a:lnTo>
                    <a:pt x="8928" y="69418"/>
                  </a:lnTo>
                  <a:lnTo>
                    <a:pt x="0" y="113576"/>
                  </a:lnTo>
                  <a:lnTo>
                    <a:pt x="0" y="828103"/>
                  </a:lnTo>
                  <a:lnTo>
                    <a:pt x="8940" y="872286"/>
                  </a:lnTo>
                  <a:lnTo>
                    <a:pt x="33312" y="908405"/>
                  </a:lnTo>
                  <a:lnTo>
                    <a:pt x="69430" y="932764"/>
                  </a:lnTo>
                  <a:lnTo>
                    <a:pt x="113601" y="941705"/>
                  </a:lnTo>
                  <a:lnTo>
                    <a:pt x="695528" y="941705"/>
                  </a:lnTo>
                  <a:lnTo>
                    <a:pt x="673481" y="972705"/>
                  </a:lnTo>
                  <a:lnTo>
                    <a:pt x="650582" y="1013968"/>
                  </a:lnTo>
                  <a:lnTo>
                    <a:pt x="632269" y="1058011"/>
                  </a:lnTo>
                  <a:lnTo>
                    <a:pt x="618896" y="1104531"/>
                  </a:lnTo>
                  <a:lnTo>
                    <a:pt x="610781" y="1153223"/>
                  </a:lnTo>
                  <a:lnTo>
                    <a:pt x="607618" y="1182446"/>
                  </a:lnTo>
                  <a:lnTo>
                    <a:pt x="1455559" y="1182446"/>
                  </a:lnTo>
                  <a:close/>
                </a:path>
              </a:pathLst>
            </a:custGeom>
            <a:solidFill>
              <a:srgbClr val="1717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457200" y="0"/>
            <a:ext cx="1661795" cy="533400"/>
          </a:xfrm>
          <a:custGeom>
            <a:avLst/>
            <a:gdLst/>
            <a:ahLst/>
            <a:cxnLst/>
            <a:rect l="l" t="t" r="r" b="b"/>
            <a:pathLst>
              <a:path w="1661795" h="533400">
                <a:moveTo>
                  <a:pt x="1661401" y="0"/>
                </a:moveTo>
                <a:lnTo>
                  <a:pt x="0" y="0"/>
                </a:lnTo>
                <a:lnTo>
                  <a:pt x="0" y="533400"/>
                </a:lnTo>
                <a:lnTo>
                  <a:pt x="1661401" y="533400"/>
                </a:lnTo>
                <a:lnTo>
                  <a:pt x="1661401" y="0"/>
                </a:lnTo>
                <a:close/>
              </a:path>
            </a:pathLst>
          </a:custGeom>
          <a:solidFill>
            <a:srgbClr val="FFD0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28098" y="158774"/>
            <a:ext cx="134874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dirty="0">
                <a:solidFill>
                  <a:srgbClr val="5A5A7C"/>
                </a:solidFill>
                <a:latin typeface="Arial"/>
                <a:cs typeface="Arial"/>
              </a:rPr>
              <a:t>Main</a:t>
            </a:r>
            <a:r>
              <a:rPr sz="1700" b="1" spc="-65" dirty="0">
                <a:solidFill>
                  <a:srgbClr val="5A5A7C"/>
                </a:solidFill>
                <a:latin typeface="Arial"/>
                <a:cs typeface="Arial"/>
              </a:rPr>
              <a:t> </a:t>
            </a:r>
            <a:r>
              <a:rPr sz="1700" b="1" spc="-5" dirty="0">
                <a:solidFill>
                  <a:srgbClr val="5A5A7C"/>
                </a:solidFill>
                <a:latin typeface="Arial"/>
                <a:cs typeface="Arial"/>
              </a:rPr>
              <a:t>Activity</a:t>
            </a:r>
            <a:endParaRPr sz="17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121217" y="2604350"/>
            <a:ext cx="7950834" cy="1649730"/>
            <a:chOff x="2121217" y="2604350"/>
            <a:chExt cx="7950834" cy="1649730"/>
          </a:xfrm>
        </p:grpSpPr>
        <p:sp>
          <p:nvSpPr>
            <p:cNvPr id="9" name="object 9"/>
            <p:cNvSpPr/>
            <p:nvPr/>
          </p:nvSpPr>
          <p:spPr>
            <a:xfrm>
              <a:off x="2308466" y="2758833"/>
              <a:ext cx="7764145" cy="1495425"/>
            </a:xfrm>
            <a:custGeom>
              <a:avLst/>
              <a:gdLst/>
              <a:ahLst/>
              <a:cxnLst/>
              <a:rect l="l" t="t" r="r" b="b"/>
              <a:pathLst>
                <a:path w="7764145" h="1495425">
                  <a:moveTo>
                    <a:pt x="7763523" y="0"/>
                  </a:moveTo>
                  <a:lnTo>
                    <a:pt x="0" y="0"/>
                  </a:lnTo>
                  <a:lnTo>
                    <a:pt x="0" y="1346339"/>
                  </a:lnTo>
                  <a:lnTo>
                    <a:pt x="0" y="1494815"/>
                  </a:lnTo>
                  <a:lnTo>
                    <a:pt x="7763523" y="1494815"/>
                  </a:lnTo>
                  <a:lnTo>
                    <a:pt x="7763523" y="1346339"/>
                  </a:lnTo>
                  <a:lnTo>
                    <a:pt x="7763523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165667" y="2648800"/>
              <a:ext cx="7755890" cy="1456690"/>
            </a:xfrm>
            <a:custGeom>
              <a:avLst/>
              <a:gdLst/>
              <a:ahLst/>
              <a:cxnLst/>
              <a:rect l="l" t="t" r="r" b="b"/>
              <a:pathLst>
                <a:path w="7755890" h="1456689">
                  <a:moveTo>
                    <a:pt x="7755521" y="0"/>
                  </a:moveTo>
                  <a:lnTo>
                    <a:pt x="0" y="0"/>
                  </a:lnTo>
                  <a:lnTo>
                    <a:pt x="0" y="1456372"/>
                  </a:lnTo>
                  <a:lnTo>
                    <a:pt x="7755521" y="1456372"/>
                  </a:lnTo>
                  <a:lnTo>
                    <a:pt x="77555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165667" y="2648800"/>
              <a:ext cx="7755890" cy="1456690"/>
            </a:xfrm>
            <a:custGeom>
              <a:avLst/>
              <a:gdLst/>
              <a:ahLst/>
              <a:cxnLst/>
              <a:rect l="l" t="t" r="r" b="b"/>
              <a:pathLst>
                <a:path w="7755890" h="1456689">
                  <a:moveTo>
                    <a:pt x="0" y="1456372"/>
                  </a:moveTo>
                  <a:lnTo>
                    <a:pt x="7755521" y="1456372"/>
                  </a:lnTo>
                  <a:lnTo>
                    <a:pt x="7755521" y="0"/>
                  </a:lnTo>
                  <a:lnTo>
                    <a:pt x="0" y="0"/>
                  </a:lnTo>
                  <a:lnTo>
                    <a:pt x="0" y="1456372"/>
                  </a:lnTo>
                  <a:close/>
                </a:path>
              </a:pathLst>
            </a:custGeom>
            <a:ln w="889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2797188" y="3020034"/>
            <a:ext cx="6484620" cy="6400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4000" spc="10" dirty="0">
                <a:latin typeface="Arial"/>
                <a:cs typeface="Arial"/>
              </a:rPr>
              <a:t>Potential</a:t>
            </a:r>
            <a:r>
              <a:rPr sz="4000" spc="-20" dirty="0">
                <a:latin typeface="Arial"/>
                <a:cs typeface="Arial"/>
              </a:rPr>
              <a:t> </a:t>
            </a:r>
            <a:r>
              <a:rPr sz="4000" spc="15" dirty="0">
                <a:latin typeface="Arial"/>
                <a:cs typeface="Arial"/>
              </a:rPr>
              <a:t>negative</a:t>
            </a:r>
            <a:r>
              <a:rPr sz="4000" spc="-15" dirty="0">
                <a:latin typeface="Arial"/>
                <a:cs typeface="Arial"/>
              </a:rPr>
              <a:t> </a:t>
            </a:r>
            <a:r>
              <a:rPr sz="4000" spc="15" dirty="0">
                <a:latin typeface="Arial"/>
                <a:cs typeface="Arial"/>
              </a:rPr>
              <a:t>impacts</a:t>
            </a:r>
            <a:endParaRPr sz="4000" dirty="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3915004" y="4680000"/>
            <a:ext cx="1197610" cy="1172210"/>
            <a:chOff x="3915004" y="4680000"/>
            <a:chExt cx="1197610" cy="1172210"/>
          </a:xfrm>
        </p:grpSpPr>
        <p:sp>
          <p:nvSpPr>
            <p:cNvPr id="14" name="object 14"/>
            <p:cNvSpPr/>
            <p:nvPr/>
          </p:nvSpPr>
          <p:spPr>
            <a:xfrm>
              <a:off x="4004995" y="4744740"/>
              <a:ext cx="1107440" cy="1107440"/>
            </a:xfrm>
            <a:custGeom>
              <a:avLst/>
              <a:gdLst/>
              <a:ahLst/>
              <a:cxnLst/>
              <a:rect l="l" t="t" r="r" b="b"/>
              <a:pathLst>
                <a:path w="1107439" h="1107439">
                  <a:moveTo>
                    <a:pt x="553504" y="0"/>
                  </a:moveTo>
                  <a:lnTo>
                    <a:pt x="505746" y="2031"/>
                  </a:lnTo>
                  <a:lnTo>
                    <a:pt x="459116" y="8015"/>
                  </a:lnTo>
                  <a:lnTo>
                    <a:pt x="413780" y="17786"/>
                  </a:lnTo>
                  <a:lnTo>
                    <a:pt x="369904" y="31176"/>
                  </a:lnTo>
                  <a:lnTo>
                    <a:pt x="327655" y="48021"/>
                  </a:lnTo>
                  <a:lnTo>
                    <a:pt x="287199" y="68154"/>
                  </a:lnTo>
                  <a:lnTo>
                    <a:pt x="248702" y="91408"/>
                  </a:lnTo>
                  <a:lnTo>
                    <a:pt x="212329" y="117618"/>
                  </a:lnTo>
                  <a:lnTo>
                    <a:pt x="178248" y="146618"/>
                  </a:lnTo>
                  <a:lnTo>
                    <a:pt x="146624" y="178241"/>
                  </a:lnTo>
                  <a:lnTo>
                    <a:pt x="117623" y="212321"/>
                  </a:lnTo>
                  <a:lnTo>
                    <a:pt x="91412" y="248693"/>
                  </a:lnTo>
                  <a:lnTo>
                    <a:pt x="68157" y="287189"/>
                  </a:lnTo>
                  <a:lnTo>
                    <a:pt x="48023" y="327645"/>
                  </a:lnTo>
                  <a:lnTo>
                    <a:pt x="31178" y="369893"/>
                  </a:lnTo>
                  <a:lnTo>
                    <a:pt x="17786" y="413768"/>
                  </a:lnTo>
                  <a:lnTo>
                    <a:pt x="8016" y="459103"/>
                  </a:lnTo>
                  <a:lnTo>
                    <a:pt x="2031" y="505733"/>
                  </a:lnTo>
                  <a:lnTo>
                    <a:pt x="0" y="553491"/>
                  </a:lnTo>
                  <a:lnTo>
                    <a:pt x="2031" y="601249"/>
                  </a:lnTo>
                  <a:lnTo>
                    <a:pt x="8016" y="647879"/>
                  </a:lnTo>
                  <a:lnTo>
                    <a:pt x="17786" y="693216"/>
                  </a:lnTo>
                  <a:lnTo>
                    <a:pt x="31178" y="737092"/>
                  </a:lnTo>
                  <a:lnTo>
                    <a:pt x="48023" y="779341"/>
                  </a:lnTo>
                  <a:lnTo>
                    <a:pt x="68157" y="819798"/>
                  </a:lnTo>
                  <a:lnTo>
                    <a:pt x="91412" y="858297"/>
                  </a:lnTo>
                  <a:lnTo>
                    <a:pt x="117623" y="894670"/>
                  </a:lnTo>
                  <a:lnTo>
                    <a:pt x="146624" y="928753"/>
                  </a:lnTo>
                  <a:lnTo>
                    <a:pt x="178248" y="960378"/>
                  </a:lnTo>
                  <a:lnTo>
                    <a:pt x="212329" y="989379"/>
                  </a:lnTo>
                  <a:lnTo>
                    <a:pt x="248702" y="1015591"/>
                  </a:lnTo>
                  <a:lnTo>
                    <a:pt x="287199" y="1038848"/>
                  </a:lnTo>
                  <a:lnTo>
                    <a:pt x="327655" y="1058982"/>
                  </a:lnTo>
                  <a:lnTo>
                    <a:pt x="369904" y="1075828"/>
                  </a:lnTo>
                  <a:lnTo>
                    <a:pt x="413780" y="1089220"/>
                  </a:lnTo>
                  <a:lnTo>
                    <a:pt x="459116" y="1098991"/>
                  </a:lnTo>
                  <a:lnTo>
                    <a:pt x="505746" y="1104976"/>
                  </a:lnTo>
                  <a:lnTo>
                    <a:pt x="553504" y="1107008"/>
                  </a:lnTo>
                  <a:lnTo>
                    <a:pt x="601262" y="1104976"/>
                  </a:lnTo>
                  <a:lnTo>
                    <a:pt x="647892" y="1098991"/>
                  </a:lnTo>
                  <a:lnTo>
                    <a:pt x="693227" y="1089220"/>
                  </a:lnTo>
                  <a:lnTo>
                    <a:pt x="737103" y="1075828"/>
                  </a:lnTo>
                  <a:lnTo>
                    <a:pt x="779352" y="1058982"/>
                  </a:lnTo>
                  <a:lnTo>
                    <a:pt x="819808" y="1038848"/>
                  </a:lnTo>
                  <a:lnTo>
                    <a:pt x="858306" y="1015591"/>
                  </a:lnTo>
                  <a:lnTo>
                    <a:pt x="894678" y="989379"/>
                  </a:lnTo>
                  <a:lnTo>
                    <a:pt x="928759" y="960378"/>
                  </a:lnTo>
                  <a:lnTo>
                    <a:pt x="960384" y="928753"/>
                  </a:lnTo>
                  <a:lnTo>
                    <a:pt x="989384" y="894670"/>
                  </a:lnTo>
                  <a:lnTo>
                    <a:pt x="1015595" y="858297"/>
                  </a:lnTo>
                  <a:lnTo>
                    <a:pt x="1038851" y="819798"/>
                  </a:lnTo>
                  <a:lnTo>
                    <a:pt x="1058984" y="779341"/>
                  </a:lnTo>
                  <a:lnTo>
                    <a:pt x="1075830" y="737092"/>
                  </a:lnTo>
                  <a:lnTo>
                    <a:pt x="1089221" y="693216"/>
                  </a:lnTo>
                  <a:lnTo>
                    <a:pt x="1098992" y="647879"/>
                  </a:lnTo>
                  <a:lnTo>
                    <a:pt x="1104976" y="601249"/>
                  </a:lnTo>
                  <a:lnTo>
                    <a:pt x="1107008" y="553491"/>
                  </a:lnTo>
                  <a:lnTo>
                    <a:pt x="1104976" y="505733"/>
                  </a:lnTo>
                  <a:lnTo>
                    <a:pt x="1098992" y="459103"/>
                  </a:lnTo>
                  <a:lnTo>
                    <a:pt x="1089221" y="413768"/>
                  </a:lnTo>
                  <a:lnTo>
                    <a:pt x="1075830" y="369893"/>
                  </a:lnTo>
                  <a:lnTo>
                    <a:pt x="1058984" y="327645"/>
                  </a:lnTo>
                  <a:lnTo>
                    <a:pt x="1038851" y="287189"/>
                  </a:lnTo>
                  <a:lnTo>
                    <a:pt x="1015595" y="248693"/>
                  </a:lnTo>
                  <a:lnTo>
                    <a:pt x="989384" y="212321"/>
                  </a:lnTo>
                  <a:lnTo>
                    <a:pt x="960384" y="178241"/>
                  </a:lnTo>
                  <a:lnTo>
                    <a:pt x="928759" y="146618"/>
                  </a:lnTo>
                  <a:lnTo>
                    <a:pt x="894678" y="117618"/>
                  </a:lnTo>
                  <a:lnTo>
                    <a:pt x="858306" y="91408"/>
                  </a:lnTo>
                  <a:lnTo>
                    <a:pt x="819808" y="68154"/>
                  </a:lnTo>
                  <a:lnTo>
                    <a:pt x="779352" y="48021"/>
                  </a:lnTo>
                  <a:lnTo>
                    <a:pt x="737103" y="31176"/>
                  </a:lnTo>
                  <a:lnTo>
                    <a:pt x="693227" y="17786"/>
                  </a:lnTo>
                  <a:lnTo>
                    <a:pt x="647892" y="8015"/>
                  </a:lnTo>
                  <a:lnTo>
                    <a:pt x="601262" y="2031"/>
                  </a:lnTo>
                  <a:lnTo>
                    <a:pt x="553504" y="0"/>
                  </a:lnTo>
                  <a:close/>
                </a:path>
              </a:pathLst>
            </a:custGeom>
            <a:solidFill>
              <a:srgbClr val="FFD0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915003" y="4680000"/>
              <a:ext cx="1146810" cy="1146810"/>
            </a:xfrm>
            <a:custGeom>
              <a:avLst/>
              <a:gdLst/>
              <a:ahLst/>
              <a:cxnLst/>
              <a:rect l="l" t="t" r="r" b="b"/>
              <a:pathLst>
                <a:path w="1146810" h="1146810">
                  <a:moveTo>
                    <a:pt x="775398" y="966825"/>
                  </a:moveTo>
                  <a:lnTo>
                    <a:pt x="736041" y="918032"/>
                  </a:lnTo>
                  <a:lnTo>
                    <a:pt x="688301" y="884389"/>
                  </a:lnTo>
                  <a:lnTo>
                    <a:pt x="643610" y="866190"/>
                  </a:lnTo>
                  <a:lnTo>
                    <a:pt x="596912" y="857084"/>
                  </a:lnTo>
                  <a:lnTo>
                    <a:pt x="549529" y="857084"/>
                  </a:lnTo>
                  <a:lnTo>
                    <a:pt x="502831" y="866190"/>
                  </a:lnTo>
                  <a:lnTo>
                    <a:pt x="458152" y="884389"/>
                  </a:lnTo>
                  <a:lnTo>
                    <a:pt x="410400" y="918032"/>
                  </a:lnTo>
                  <a:lnTo>
                    <a:pt x="373265" y="963117"/>
                  </a:lnTo>
                  <a:lnTo>
                    <a:pt x="370319" y="968032"/>
                  </a:lnTo>
                  <a:lnTo>
                    <a:pt x="371906" y="974407"/>
                  </a:lnTo>
                  <a:lnTo>
                    <a:pt x="380542" y="979576"/>
                  </a:lnTo>
                  <a:lnTo>
                    <a:pt x="385241" y="979271"/>
                  </a:lnTo>
                  <a:lnTo>
                    <a:pt x="409206" y="961072"/>
                  </a:lnTo>
                  <a:lnTo>
                    <a:pt x="430784" y="947356"/>
                  </a:lnTo>
                  <a:lnTo>
                    <a:pt x="453364" y="935380"/>
                  </a:lnTo>
                  <a:lnTo>
                    <a:pt x="476872" y="925195"/>
                  </a:lnTo>
                  <a:lnTo>
                    <a:pt x="524433" y="911961"/>
                  </a:lnTo>
                  <a:lnTo>
                    <a:pt x="573227" y="907554"/>
                  </a:lnTo>
                  <a:lnTo>
                    <a:pt x="622007" y="911961"/>
                  </a:lnTo>
                  <a:lnTo>
                    <a:pt x="669582" y="925195"/>
                  </a:lnTo>
                  <a:lnTo>
                    <a:pt x="715670" y="947356"/>
                  </a:lnTo>
                  <a:lnTo>
                    <a:pt x="762330" y="980147"/>
                  </a:lnTo>
                  <a:lnTo>
                    <a:pt x="768858" y="979398"/>
                  </a:lnTo>
                  <a:lnTo>
                    <a:pt x="775093" y="971511"/>
                  </a:lnTo>
                  <a:lnTo>
                    <a:pt x="775398" y="966825"/>
                  </a:lnTo>
                  <a:close/>
                </a:path>
                <a:path w="1146810" h="1146810">
                  <a:moveTo>
                    <a:pt x="1146467" y="573239"/>
                  </a:moveTo>
                  <a:lnTo>
                    <a:pt x="1144562" y="526224"/>
                  </a:lnTo>
                  <a:lnTo>
                    <a:pt x="1138961" y="480263"/>
                  </a:lnTo>
                  <a:lnTo>
                    <a:pt x="1129804" y="435483"/>
                  </a:lnTo>
                  <a:lnTo>
                    <a:pt x="1117231" y="392061"/>
                  </a:lnTo>
                  <a:lnTo>
                    <a:pt x="1101407" y="350113"/>
                  </a:lnTo>
                  <a:lnTo>
                    <a:pt x="1098308" y="343522"/>
                  </a:lnTo>
                  <a:lnTo>
                    <a:pt x="1098308" y="573239"/>
                  </a:lnTo>
                  <a:lnTo>
                    <a:pt x="1095857" y="625170"/>
                  </a:lnTo>
                  <a:lnTo>
                    <a:pt x="1088326" y="676224"/>
                  </a:lnTo>
                  <a:lnTo>
                    <a:pt x="1075867" y="726046"/>
                  </a:lnTo>
                  <a:lnTo>
                    <a:pt x="1058595" y="774293"/>
                  </a:lnTo>
                  <a:lnTo>
                    <a:pt x="1036688" y="820610"/>
                  </a:lnTo>
                  <a:lnTo>
                    <a:pt x="1010285" y="864654"/>
                  </a:lnTo>
                  <a:lnTo>
                    <a:pt x="979512" y="906081"/>
                  </a:lnTo>
                  <a:lnTo>
                    <a:pt x="944524" y="944524"/>
                  </a:lnTo>
                  <a:lnTo>
                    <a:pt x="909205" y="976807"/>
                  </a:lnTo>
                  <a:lnTo>
                    <a:pt x="871791" y="1005281"/>
                  </a:lnTo>
                  <a:lnTo>
                    <a:pt x="832548" y="1029970"/>
                  </a:lnTo>
                  <a:lnTo>
                    <a:pt x="791730" y="1050848"/>
                  </a:lnTo>
                  <a:lnTo>
                    <a:pt x="749604" y="1067943"/>
                  </a:lnTo>
                  <a:lnTo>
                    <a:pt x="706424" y="1081227"/>
                  </a:lnTo>
                  <a:lnTo>
                    <a:pt x="662457" y="1090726"/>
                  </a:lnTo>
                  <a:lnTo>
                    <a:pt x="617969" y="1096416"/>
                  </a:lnTo>
                  <a:lnTo>
                    <a:pt x="573227" y="1098321"/>
                  </a:lnTo>
                  <a:lnTo>
                    <a:pt x="528472" y="1096416"/>
                  </a:lnTo>
                  <a:lnTo>
                    <a:pt x="483984" y="1090726"/>
                  </a:lnTo>
                  <a:lnTo>
                    <a:pt x="440016" y="1081227"/>
                  </a:lnTo>
                  <a:lnTo>
                    <a:pt x="396836" y="1067943"/>
                  </a:lnTo>
                  <a:lnTo>
                    <a:pt x="354711" y="1050848"/>
                  </a:lnTo>
                  <a:lnTo>
                    <a:pt x="313893" y="1029970"/>
                  </a:lnTo>
                  <a:lnTo>
                    <a:pt x="274650" y="1005281"/>
                  </a:lnTo>
                  <a:lnTo>
                    <a:pt x="237236" y="976807"/>
                  </a:lnTo>
                  <a:lnTo>
                    <a:pt x="201930" y="944524"/>
                  </a:lnTo>
                  <a:lnTo>
                    <a:pt x="169646" y="909218"/>
                  </a:lnTo>
                  <a:lnTo>
                    <a:pt x="141173" y="871804"/>
                  </a:lnTo>
                  <a:lnTo>
                    <a:pt x="116484" y="832561"/>
                  </a:lnTo>
                  <a:lnTo>
                    <a:pt x="95605" y="791743"/>
                  </a:lnTo>
                  <a:lnTo>
                    <a:pt x="78511" y="749617"/>
                  </a:lnTo>
                  <a:lnTo>
                    <a:pt x="65227" y="706450"/>
                  </a:lnTo>
                  <a:lnTo>
                    <a:pt x="55727" y="662482"/>
                  </a:lnTo>
                  <a:lnTo>
                    <a:pt x="50038" y="617994"/>
                  </a:lnTo>
                  <a:lnTo>
                    <a:pt x="48133" y="573239"/>
                  </a:lnTo>
                  <a:lnTo>
                    <a:pt x="50038" y="528497"/>
                  </a:lnTo>
                  <a:lnTo>
                    <a:pt x="55727" y="484009"/>
                  </a:lnTo>
                  <a:lnTo>
                    <a:pt x="65227" y="440042"/>
                  </a:lnTo>
                  <a:lnTo>
                    <a:pt x="78511" y="396862"/>
                  </a:lnTo>
                  <a:lnTo>
                    <a:pt x="95605" y="354736"/>
                  </a:lnTo>
                  <a:lnTo>
                    <a:pt x="116484" y="313918"/>
                  </a:lnTo>
                  <a:lnTo>
                    <a:pt x="141173" y="274675"/>
                  </a:lnTo>
                  <a:lnTo>
                    <a:pt x="169646" y="237261"/>
                  </a:lnTo>
                  <a:lnTo>
                    <a:pt x="201930" y="201942"/>
                  </a:lnTo>
                  <a:lnTo>
                    <a:pt x="237236" y="169672"/>
                  </a:lnTo>
                  <a:lnTo>
                    <a:pt x="274650" y="141185"/>
                  </a:lnTo>
                  <a:lnTo>
                    <a:pt x="313893" y="116509"/>
                  </a:lnTo>
                  <a:lnTo>
                    <a:pt x="354711" y="95618"/>
                  </a:lnTo>
                  <a:lnTo>
                    <a:pt x="396836" y="78536"/>
                  </a:lnTo>
                  <a:lnTo>
                    <a:pt x="440016" y="65239"/>
                  </a:lnTo>
                  <a:lnTo>
                    <a:pt x="483984" y="55753"/>
                  </a:lnTo>
                  <a:lnTo>
                    <a:pt x="528472" y="50050"/>
                  </a:lnTo>
                  <a:lnTo>
                    <a:pt x="573214" y="48158"/>
                  </a:lnTo>
                  <a:lnTo>
                    <a:pt x="617969" y="50050"/>
                  </a:lnTo>
                  <a:lnTo>
                    <a:pt x="662457" y="55753"/>
                  </a:lnTo>
                  <a:lnTo>
                    <a:pt x="706424" y="65239"/>
                  </a:lnTo>
                  <a:lnTo>
                    <a:pt x="749592" y="78536"/>
                  </a:lnTo>
                  <a:lnTo>
                    <a:pt x="791730" y="95618"/>
                  </a:lnTo>
                  <a:lnTo>
                    <a:pt x="832535" y="116509"/>
                  </a:lnTo>
                  <a:lnTo>
                    <a:pt x="871791" y="141185"/>
                  </a:lnTo>
                  <a:lnTo>
                    <a:pt x="909193" y="169672"/>
                  </a:lnTo>
                  <a:lnTo>
                    <a:pt x="944511" y="201942"/>
                  </a:lnTo>
                  <a:lnTo>
                    <a:pt x="979385" y="240461"/>
                  </a:lnTo>
                  <a:lnTo>
                    <a:pt x="1010081" y="281927"/>
                  </a:lnTo>
                  <a:lnTo>
                    <a:pt x="1036447" y="325983"/>
                  </a:lnTo>
                  <a:lnTo>
                    <a:pt x="1058329" y="372300"/>
                  </a:lnTo>
                  <a:lnTo>
                    <a:pt x="1075601" y="420535"/>
                  </a:lnTo>
                  <a:lnTo>
                    <a:pt x="1088123" y="470319"/>
                  </a:lnTo>
                  <a:lnTo>
                    <a:pt x="1095730" y="521347"/>
                  </a:lnTo>
                  <a:lnTo>
                    <a:pt x="1098308" y="573239"/>
                  </a:lnTo>
                  <a:lnTo>
                    <a:pt x="1098308" y="343522"/>
                  </a:lnTo>
                  <a:lnTo>
                    <a:pt x="1060577" y="271284"/>
                  </a:lnTo>
                  <a:lnTo>
                    <a:pt x="1035862" y="234696"/>
                  </a:lnTo>
                  <a:lnTo>
                    <a:pt x="1008468" y="200190"/>
                  </a:lnTo>
                  <a:lnTo>
                    <a:pt x="978560" y="167906"/>
                  </a:lnTo>
                  <a:lnTo>
                    <a:pt x="946277" y="137998"/>
                  </a:lnTo>
                  <a:lnTo>
                    <a:pt x="911771" y="110604"/>
                  </a:lnTo>
                  <a:lnTo>
                    <a:pt x="875182" y="85890"/>
                  </a:lnTo>
                  <a:lnTo>
                    <a:pt x="836650" y="63995"/>
                  </a:lnTo>
                  <a:lnTo>
                    <a:pt x="796353" y="45059"/>
                  </a:lnTo>
                  <a:lnTo>
                    <a:pt x="754405" y="29235"/>
                  </a:lnTo>
                  <a:lnTo>
                    <a:pt x="710971" y="16662"/>
                  </a:lnTo>
                  <a:lnTo>
                    <a:pt x="666203" y="7505"/>
                  </a:lnTo>
                  <a:lnTo>
                    <a:pt x="620229" y="1905"/>
                  </a:lnTo>
                  <a:lnTo>
                    <a:pt x="573227" y="0"/>
                  </a:lnTo>
                  <a:lnTo>
                    <a:pt x="526211" y="1905"/>
                  </a:lnTo>
                  <a:lnTo>
                    <a:pt x="480237" y="7505"/>
                  </a:lnTo>
                  <a:lnTo>
                    <a:pt x="435470" y="16662"/>
                  </a:lnTo>
                  <a:lnTo>
                    <a:pt x="392036" y="29235"/>
                  </a:lnTo>
                  <a:lnTo>
                    <a:pt x="350088" y="45059"/>
                  </a:lnTo>
                  <a:lnTo>
                    <a:pt x="309791" y="63995"/>
                  </a:lnTo>
                  <a:lnTo>
                    <a:pt x="271272" y="85890"/>
                  </a:lnTo>
                  <a:lnTo>
                    <a:pt x="234683" y="110604"/>
                  </a:lnTo>
                  <a:lnTo>
                    <a:pt x="200164" y="137998"/>
                  </a:lnTo>
                  <a:lnTo>
                    <a:pt x="167881" y="167906"/>
                  </a:lnTo>
                  <a:lnTo>
                    <a:pt x="137972" y="200190"/>
                  </a:lnTo>
                  <a:lnTo>
                    <a:pt x="110591" y="234696"/>
                  </a:lnTo>
                  <a:lnTo>
                    <a:pt x="85877" y="271284"/>
                  </a:lnTo>
                  <a:lnTo>
                    <a:pt x="63969" y="309803"/>
                  </a:lnTo>
                  <a:lnTo>
                    <a:pt x="45034" y="350113"/>
                  </a:lnTo>
                  <a:lnTo>
                    <a:pt x="29210" y="392061"/>
                  </a:lnTo>
                  <a:lnTo>
                    <a:pt x="16649" y="435483"/>
                  </a:lnTo>
                  <a:lnTo>
                    <a:pt x="7493" y="480263"/>
                  </a:lnTo>
                  <a:lnTo>
                    <a:pt x="1892" y="526224"/>
                  </a:lnTo>
                  <a:lnTo>
                    <a:pt x="0" y="573239"/>
                  </a:lnTo>
                  <a:lnTo>
                    <a:pt x="1892" y="620255"/>
                  </a:lnTo>
                  <a:lnTo>
                    <a:pt x="7493" y="666229"/>
                  </a:lnTo>
                  <a:lnTo>
                    <a:pt x="16649" y="710996"/>
                  </a:lnTo>
                  <a:lnTo>
                    <a:pt x="29222" y="754430"/>
                  </a:lnTo>
                  <a:lnTo>
                    <a:pt x="45046" y="796366"/>
                  </a:lnTo>
                  <a:lnTo>
                    <a:pt x="63982" y="836676"/>
                  </a:lnTo>
                  <a:lnTo>
                    <a:pt x="85877" y="875195"/>
                  </a:lnTo>
                  <a:lnTo>
                    <a:pt x="110591" y="911783"/>
                  </a:lnTo>
                  <a:lnTo>
                    <a:pt x="137985" y="946302"/>
                  </a:lnTo>
                  <a:lnTo>
                    <a:pt x="167894" y="978573"/>
                  </a:lnTo>
                  <a:lnTo>
                    <a:pt x="200177" y="1008481"/>
                  </a:lnTo>
                  <a:lnTo>
                    <a:pt x="234683" y="1035875"/>
                  </a:lnTo>
                  <a:lnTo>
                    <a:pt x="271272" y="1060589"/>
                  </a:lnTo>
                  <a:lnTo>
                    <a:pt x="309791" y="1082497"/>
                  </a:lnTo>
                  <a:lnTo>
                    <a:pt x="350100" y="1101420"/>
                  </a:lnTo>
                  <a:lnTo>
                    <a:pt x="392036" y="1117244"/>
                  </a:lnTo>
                  <a:lnTo>
                    <a:pt x="435470" y="1129817"/>
                  </a:lnTo>
                  <a:lnTo>
                    <a:pt x="480237" y="1138974"/>
                  </a:lnTo>
                  <a:lnTo>
                    <a:pt x="526211" y="1144574"/>
                  </a:lnTo>
                  <a:lnTo>
                    <a:pt x="573227" y="1146467"/>
                  </a:lnTo>
                  <a:lnTo>
                    <a:pt x="620229" y="1144574"/>
                  </a:lnTo>
                  <a:lnTo>
                    <a:pt x="666203" y="1138974"/>
                  </a:lnTo>
                  <a:lnTo>
                    <a:pt x="710971" y="1129817"/>
                  </a:lnTo>
                  <a:lnTo>
                    <a:pt x="754405" y="1117244"/>
                  </a:lnTo>
                  <a:lnTo>
                    <a:pt x="796353" y="1101420"/>
                  </a:lnTo>
                  <a:lnTo>
                    <a:pt x="836650" y="1082497"/>
                  </a:lnTo>
                  <a:lnTo>
                    <a:pt x="875182" y="1060589"/>
                  </a:lnTo>
                  <a:lnTo>
                    <a:pt x="911771" y="1035875"/>
                  </a:lnTo>
                  <a:lnTo>
                    <a:pt x="946277" y="1008481"/>
                  </a:lnTo>
                  <a:lnTo>
                    <a:pt x="978560" y="978573"/>
                  </a:lnTo>
                  <a:lnTo>
                    <a:pt x="1008468" y="946302"/>
                  </a:lnTo>
                  <a:lnTo>
                    <a:pt x="1035862" y="911783"/>
                  </a:lnTo>
                  <a:lnTo>
                    <a:pt x="1060577" y="875195"/>
                  </a:lnTo>
                  <a:lnTo>
                    <a:pt x="1082471" y="836676"/>
                  </a:lnTo>
                  <a:lnTo>
                    <a:pt x="1101407" y="796366"/>
                  </a:lnTo>
                  <a:lnTo>
                    <a:pt x="1117231" y="754430"/>
                  </a:lnTo>
                  <a:lnTo>
                    <a:pt x="1129804" y="710996"/>
                  </a:lnTo>
                  <a:lnTo>
                    <a:pt x="1138961" y="666229"/>
                  </a:lnTo>
                  <a:lnTo>
                    <a:pt x="1144562" y="620255"/>
                  </a:lnTo>
                  <a:lnTo>
                    <a:pt x="1146467" y="573239"/>
                  </a:lnTo>
                  <a:close/>
                </a:path>
              </a:pathLst>
            </a:custGeom>
            <a:solidFill>
              <a:srgbClr val="1717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57061" y="5256159"/>
              <a:ext cx="226529" cy="11973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92186" y="5256849"/>
              <a:ext cx="226202" cy="119048"/>
            </a:xfrm>
            <a:prstGeom prst="rect">
              <a:avLst/>
            </a:prstGeom>
          </p:spPr>
        </p:pic>
      </p:grpSp>
      <p:pic>
        <p:nvPicPr>
          <p:cNvPr id="18" name="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9396" y="1053592"/>
            <a:ext cx="1190040" cy="1181880"/>
          </a:xfrm>
          <a:prstGeom prst="rect">
            <a:avLst/>
          </a:prstGeom>
        </p:spPr>
      </p:pic>
      <p:grpSp>
        <p:nvGrpSpPr>
          <p:cNvPr id="19" name="object 19"/>
          <p:cNvGrpSpPr/>
          <p:nvPr/>
        </p:nvGrpSpPr>
        <p:grpSpPr>
          <a:xfrm>
            <a:off x="984605" y="1232999"/>
            <a:ext cx="1204595" cy="1167765"/>
            <a:chOff x="984605" y="1232999"/>
            <a:chExt cx="1204595" cy="1167765"/>
          </a:xfrm>
        </p:grpSpPr>
        <p:sp>
          <p:nvSpPr>
            <p:cNvPr id="20" name="object 20"/>
            <p:cNvSpPr/>
            <p:nvPr/>
          </p:nvSpPr>
          <p:spPr>
            <a:xfrm>
              <a:off x="1081664" y="1293366"/>
              <a:ext cx="1107440" cy="1107440"/>
            </a:xfrm>
            <a:custGeom>
              <a:avLst/>
              <a:gdLst/>
              <a:ahLst/>
              <a:cxnLst/>
              <a:rect l="l" t="t" r="r" b="b"/>
              <a:pathLst>
                <a:path w="1107439" h="1107439">
                  <a:moveTo>
                    <a:pt x="553504" y="0"/>
                  </a:moveTo>
                  <a:lnTo>
                    <a:pt x="505746" y="2031"/>
                  </a:lnTo>
                  <a:lnTo>
                    <a:pt x="459116" y="8015"/>
                  </a:lnTo>
                  <a:lnTo>
                    <a:pt x="413780" y="17786"/>
                  </a:lnTo>
                  <a:lnTo>
                    <a:pt x="369904" y="31176"/>
                  </a:lnTo>
                  <a:lnTo>
                    <a:pt x="327655" y="48021"/>
                  </a:lnTo>
                  <a:lnTo>
                    <a:pt x="287199" y="68154"/>
                  </a:lnTo>
                  <a:lnTo>
                    <a:pt x="248702" y="91408"/>
                  </a:lnTo>
                  <a:lnTo>
                    <a:pt x="212329" y="117618"/>
                  </a:lnTo>
                  <a:lnTo>
                    <a:pt x="178248" y="146618"/>
                  </a:lnTo>
                  <a:lnTo>
                    <a:pt x="146624" y="178241"/>
                  </a:lnTo>
                  <a:lnTo>
                    <a:pt x="117623" y="212321"/>
                  </a:lnTo>
                  <a:lnTo>
                    <a:pt x="91412" y="248693"/>
                  </a:lnTo>
                  <a:lnTo>
                    <a:pt x="68157" y="287189"/>
                  </a:lnTo>
                  <a:lnTo>
                    <a:pt x="48023" y="327645"/>
                  </a:lnTo>
                  <a:lnTo>
                    <a:pt x="31178" y="369893"/>
                  </a:lnTo>
                  <a:lnTo>
                    <a:pt x="17786" y="413768"/>
                  </a:lnTo>
                  <a:lnTo>
                    <a:pt x="8016" y="459103"/>
                  </a:lnTo>
                  <a:lnTo>
                    <a:pt x="2031" y="505733"/>
                  </a:lnTo>
                  <a:lnTo>
                    <a:pt x="0" y="553491"/>
                  </a:lnTo>
                  <a:lnTo>
                    <a:pt x="2031" y="601249"/>
                  </a:lnTo>
                  <a:lnTo>
                    <a:pt x="8016" y="647879"/>
                  </a:lnTo>
                  <a:lnTo>
                    <a:pt x="17786" y="693216"/>
                  </a:lnTo>
                  <a:lnTo>
                    <a:pt x="31178" y="737092"/>
                  </a:lnTo>
                  <a:lnTo>
                    <a:pt x="48023" y="779341"/>
                  </a:lnTo>
                  <a:lnTo>
                    <a:pt x="68157" y="819798"/>
                  </a:lnTo>
                  <a:lnTo>
                    <a:pt x="91412" y="858297"/>
                  </a:lnTo>
                  <a:lnTo>
                    <a:pt x="117623" y="894670"/>
                  </a:lnTo>
                  <a:lnTo>
                    <a:pt x="146624" y="928753"/>
                  </a:lnTo>
                  <a:lnTo>
                    <a:pt x="178248" y="960378"/>
                  </a:lnTo>
                  <a:lnTo>
                    <a:pt x="212329" y="989379"/>
                  </a:lnTo>
                  <a:lnTo>
                    <a:pt x="248702" y="1015591"/>
                  </a:lnTo>
                  <a:lnTo>
                    <a:pt x="287199" y="1038848"/>
                  </a:lnTo>
                  <a:lnTo>
                    <a:pt x="327655" y="1058982"/>
                  </a:lnTo>
                  <a:lnTo>
                    <a:pt x="369904" y="1075828"/>
                  </a:lnTo>
                  <a:lnTo>
                    <a:pt x="413780" y="1089220"/>
                  </a:lnTo>
                  <a:lnTo>
                    <a:pt x="459116" y="1098991"/>
                  </a:lnTo>
                  <a:lnTo>
                    <a:pt x="505746" y="1104976"/>
                  </a:lnTo>
                  <a:lnTo>
                    <a:pt x="553504" y="1107008"/>
                  </a:lnTo>
                  <a:lnTo>
                    <a:pt x="601262" y="1104976"/>
                  </a:lnTo>
                  <a:lnTo>
                    <a:pt x="647892" y="1098991"/>
                  </a:lnTo>
                  <a:lnTo>
                    <a:pt x="693227" y="1089220"/>
                  </a:lnTo>
                  <a:lnTo>
                    <a:pt x="737103" y="1075828"/>
                  </a:lnTo>
                  <a:lnTo>
                    <a:pt x="779352" y="1058982"/>
                  </a:lnTo>
                  <a:lnTo>
                    <a:pt x="819808" y="1038848"/>
                  </a:lnTo>
                  <a:lnTo>
                    <a:pt x="858306" y="1015591"/>
                  </a:lnTo>
                  <a:lnTo>
                    <a:pt x="894678" y="989379"/>
                  </a:lnTo>
                  <a:lnTo>
                    <a:pt x="928759" y="960378"/>
                  </a:lnTo>
                  <a:lnTo>
                    <a:pt x="960384" y="928753"/>
                  </a:lnTo>
                  <a:lnTo>
                    <a:pt x="989384" y="894670"/>
                  </a:lnTo>
                  <a:lnTo>
                    <a:pt x="1015595" y="858297"/>
                  </a:lnTo>
                  <a:lnTo>
                    <a:pt x="1038851" y="819798"/>
                  </a:lnTo>
                  <a:lnTo>
                    <a:pt x="1058984" y="779341"/>
                  </a:lnTo>
                  <a:lnTo>
                    <a:pt x="1075830" y="737092"/>
                  </a:lnTo>
                  <a:lnTo>
                    <a:pt x="1089221" y="693216"/>
                  </a:lnTo>
                  <a:lnTo>
                    <a:pt x="1098992" y="647879"/>
                  </a:lnTo>
                  <a:lnTo>
                    <a:pt x="1104976" y="601249"/>
                  </a:lnTo>
                  <a:lnTo>
                    <a:pt x="1107008" y="553491"/>
                  </a:lnTo>
                  <a:lnTo>
                    <a:pt x="1104976" y="505733"/>
                  </a:lnTo>
                  <a:lnTo>
                    <a:pt x="1098992" y="459103"/>
                  </a:lnTo>
                  <a:lnTo>
                    <a:pt x="1089221" y="413768"/>
                  </a:lnTo>
                  <a:lnTo>
                    <a:pt x="1075830" y="369893"/>
                  </a:lnTo>
                  <a:lnTo>
                    <a:pt x="1058984" y="327645"/>
                  </a:lnTo>
                  <a:lnTo>
                    <a:pt x="1038851" y="287189"/>
                  </a:lnTo>
                  <a:lnTo>
                    <a:pt x="1015595" y="248693"/>
                  </a:lnTo>
                  <a:lnTo>
                    <a:pt x="989384" y="212321"/>
                  </a:lnTo>
                  <a:lnTo>
                    <a:pt x="960384" y="178241"/>
                  </a:lnTo>
                  <a:lnTo>
                    <a:pt x="928759" y="146618"/>
                  </a:lnTo>
                  <a:lnTo>
                    <a:pt x="894678" y="117618"/>
                  </a:lnTo>
                  <a:lnTo>
                    <a:pt x="858306" y="91408"/>
                  </a:lnTo>
                  <a:lnTo>
                    <a:pt x="819808" y="68154"/>
                  </a:lnTo>
                  <a:lnTo>
                    <a:pt x="779352" y="48021"/>
                  </a:lnTo>
                  <a:lnTo>
                    <a:pt x="737103" y="31176"/>
                  </a:lnTo>
                  <a:lnTo>
                    <a:pt x="693227" y="17786"/>
                  </a:lnTo>
                  <a:lnTo>
                    <a:pt x="647892" y="8015"/>
                  </a:lnTo>
                  <a:lnTo>
                    <a:pt x="601262" y="2031"/>
                  </a:lnTo>
                  <a:lnTo>
                    <a:pt x="553504" y="0"/>
                  </a:lnTo>
                  <a:close/>
                </a:path>
              </a:pathLst>
            </a:custGeom>
            <a:solidFill>
              <a:srgbClr val="FFD0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984605" y="1233004"/>
              <a:ext cx="1146810" cy="1146810"/>
            </a:xfrm>
            <a:custGeom>
              <a:avLst/>
              <a:gdLst/>
              <a:ahLst/>
              <a:cxnLst/>
              <a:rect l="l" t="t" r="r" b="b"/>
              <a:pathLst>
                <a:path w="1146810" h="1146810">
                  <a:moveTo>
                    <a:pt x="392430" y="368528"/>
                  </a:moveTo>
                  <a:lnTo>
                    <a:pt x="355358" y="350024"/>
                  </a:lnTo>
                  <a:lnTo>
                    <a:pt x="316534" y="342963"/>
                  </a:lnTo>
                  <a:lnTo>
                    <a:pt x="296519" y="342011"/>
                  </a:lnTo>
                  <a:lnTo>
                    <a:pt x="286397" y="342290"/>
                  </a:lnTo>
                  <a:lnTo>
                    <a:pt x="276301" y="343090"/>
                  </a:lnTo>
                  <a:lnTo>
                    <a:pt x="259511" y="345605"/>
                  </a:lnTo>
                  <a:lnTo>
                    <a:pt x="246126" y="348767"/>
                  </a:lnTo>
                  <a:lnTo>
                    <a:pt x="239763" y="350812"/>
                  </a:lnTo>
                  <a:lnTo>
                    <a:pt x="233299" y="352615"/>
                  </a:lnTo>
                  <a:lnTo>
                    <a:pt x="227114" y="355104"/>
                  </a:lnTo>
                  <a:lnTo>
                    <a:pt x="220827" y="357352"/>
                  </a:lnTo>
                  <a:lnTo>
                    <a:pt x="208724" y="362877"/>
                  </a:lnTo>
                  <a:lnTo>
                    <a:pt x="174472" y="382790"/>
                  </a:lnTo>
                  <a:lnTo>
                    <a:pt x="139509" y="412559"/>
                  </a:lnTo>
                  <a:lnTo>
                    <a:pt x="113880" y="447052"/>
                  </a:lnTo>
                  <a:lnTo>
                    <a:pt x="107492" y="460451"/>
                  </a:lnTo>
                  <a:lnTo>
                    <a:pt x="109537" y="465645"/>
                  </a:lnTo>
                  <a:lnTo>
                    <a:pt x="117500" y="469099"/>
                  </a:lnTo>
                  <a:lnTo>
                    <a:pt x="121602" y="468185"/>
                  </a:lnTo>
                  <a:lnTo>
                    <a:pt x="130340" y="458609"/>
                  </a:lnTo>
                  <a:lnTo>
                    <a:pt x="136486" y="452577"/>
                  </a:lnTo>
                  <a:lnTo>
                    <a:pt x="175552" y="422960"/>
                  </a:lnTo>
                  <a:lnTo>
                    <a:pt x="216331" y="401967"/>
                  </a:lnTo>
                  <a:lnTo>
                    <a:pt x="240334" y="393242"/>
                  </a:lnTo>
                  <a:lnTo>
                    <a:pt x="245668" y="391375"/>
                  </a:lnTo>
                  <a:lnTo>
                    <a:pt x="251180" y="390182"/>
                  </a:lnTo>
                  <a:lnTo>
                    <a:pt x="256590" y="388696"/>
                  </a:lnTo>
                  <a:lnTo>
                    <a:pt x="264553" y="386969"/>
                  </a:lnTo>
                  <a:lnTo>
                    <a:pt x="305866" y="383032"/>
                  </a:lnTo>
                  <a:lnTo>
                    <a:pt x="323240" y="383362"/>
                  </a:lnTo>
                  <a:lnTo>
                    <a:pt x="340588" y="384276"/>
                  </a:lnTo>
                  <a:lnTo>
                    <a:pt x="357898" y="385775"/>
                  </a:lnTo>
                  <a:lnTo>
                    <a:pt x="383374" y="388835"/>
                  </a:lnTo>
                  <a:lnTo>
                    <a:pt x="390715" y="383057"/>
                  </a:lnTo>
                  <a:lnTo>
                    <a:pt x="392430" y="368528"/>
                  </a:lnTo>
                  <a:close/>
                </a:path>
                <a:path w="1146810" h="1146810">
                  <a:moveTo>
                    <a:pt x="446176" y="602322"/>
                  </a:moveTo>
                  <a:lnTo>
                    <a:pt x="429234" y="556082"/>
                  </a:lnTo>
                  <a:lnTo>
                    <a:pt x="387375" y="530250"/>
                  </a:lnTo>
                  <a:lnTo>
                    <a:pt x="343001" y="522427"/>
                  </a:lnTo>
                  <a:lnTo>
                    <a:pt x="324840" y="522224"/>
                  </a:lnTo>
                  <a:lnTo>
                    <a:pt x="311302" y="522986"/>
                  </a:lnTo>
                  <a:lnTo>
                    <a:pt x="271399" y="530136"/>
                  </a:lnTo>
                  <a:lnTo>
                    <a:pt x="233984" y="544423"/>
                  </a:lnTo>
                  <a:lnTo>
                    <a:pt x="200799" y="566331"/>
                  </a:lnTo>
                  <a:lnTo>
                    <a:pt x="186613" y="580148"/>
                  </a:lnTo>
                  <a:lnTo>
                    <a:pt x="186766" y="587654"/>
                  </a:lnTo>
                  <a:lnTo>
                    <a:pt x="195249" y="595782"/>
                  </a:lnTo>
                  <a:lnTo>
                    <a:pt x="200901" y="596519"/>
                  </a:lnTo>
                  <a:lnTo>
                    <a:pt x="205778" y="593813"/>
                  </a:lnTo>
                  <a:lnTo>
                    <a:pt x="215557" y="588962"/>
                  </a:lnTo>
                  <a:lnTo>
                    <a:pt x="257213" y="577011"/>
                  </a:lnTo>
                  <a:lnTo>
                    <a:pt x="278638" y="575183"/>
                  </a:lnTo>
                  <a:lnTo>
                    <a:pt x="294233" y="575297"/>
                  </a:lnTo>
                  <a:lnTo>
                    <a:pt x="303847" y="576199"/>
                  </a:lnTo>
                  <a:lnTo>
                    <a:pt x="299085" y="605015"/>
                  </a:lnTo>
                  <a:lnTo>
                    <a:pt x="305523" y="632472"/>
                  </a:lnTo>
                  <a:lnTo>
                    <a:pt x="321792" y="655510"/>
                  </a:lnTo>
                  <a:lnTo>
                    <a:pt x="346494" y="671080"/>
                  </a:lnTo>
                  <a:lnTo>
                    <a:pt x="375323" y="675843"/>
                  </a:lnTo>
                  <a:lnTo>
                    <a:pt x="402780" y="669417"/>
                  </a:lnTo>
                  <a:lnTo>
                    <a:pt x="441388" y="628434"/>
                  </a:lnTo>
                  <a:lnTo>
                    <a:pt x="445884" y="609003"/>
                  </a:lnTo>
                  <a:lnTo>
                    <a:pt x="446176" y="602322"/>
                  </a:lnTo>
                  <a:close/>
                </a:path>
                <a:path w="1146810" h="1146810">
                  <a:moveTo>
                    <a:pt x="739178" y="943229"/>
                  </a:moveTo>
                  <a:lnTo>
                    <a:pt x="737857" y="937895"/>
                  </a:lnTo>
                  <a:lnTo>
                    <a:pt x="737260" y="935774"/>
                  </a:lnTo>
                  <a:lnTo>
                    <a:pt x="736587" y="933653"/>
                  </a:lnTo>
                  <a:lnTo>
                    <a:pt x="736003" y="931506"/>
                  </a:lnTo>
                  <a:lnTo>
                    <a:pt x="722325" y="906399"/>
                  </a:lnTo>
                  <a:lnTo>
                    <a:pt x="719696" y="902881"/>
                  </a:lnTo>
                  <a:lnTo>
                    <a:pt x="717118" y="899693"/>
                  </a:lnTo>
                  <a:lnTo>
                    <a:pt x="716927" y="899452"/>
                  </a:lnTo>
                  <a:lnTo>
                    <a:pt x="712533" y="894676"/>
                  </a:lnTo>
                  <a:lnTo>
                    <a:pt x="682815" y="870165"/>
                  </a:lnTo>
                  <a:lnTo>
                    <a:pt x="648703" y="852665"/>
                  </a:lnTo>
                  <a:lnTo>
                    <a:pt x="599033" y="839508"/>
                  </a:lnTo>
                  <a:lnTo>
                    <a:pt x="573227" y="837780"/>
                  </a:lnTo>
                  <a:lnTo>
                    <a:pt x="547408" y="839508"/>
                  </a:lnTo>
                  <a:lnTo>
                    <a:pt x="509714" y="848296"/>
                  </a:lnTo>
                  <a:lnTo>
                    <a:pt x="474687" y="863574"/>
                  </a:lnTo>
                  <a:lnTo>
                    <a:pt x="443191" y="885748"/>
                  </a:lnTo>
                  <a:lnTo>
                    <a:pt x="424116" y="906399"/>
                  </a:lnTo>
                  <a:lnTo>
                    <a:pt x="422757" y="908050"/>
                  </a:lnTo>
                  <a:lnTo>
                    <a:pt x="420217" y="911923"/>
                  </a:lnTo>
                  <a:lnTo>
                    <a:pt x="415734" y="919314"/>
                  </a:lnTo>
                  <a:lnTo>
                    <a:pt x="413740" y="923264"/>
                  </a:lnTo>
                  <a:lnTo>
                    <a:pt x="412051" y="927354"/>
                  </a:lnTo>
                  <a:lnTo>
                    <a:pt x="411175" y="929398"/>
                  </a:lnTo>
                  <a:lnTo>
                    <a:pt x="410438" y="931506"/>
                  </a:lnTo>
                  <a:lnTo>
                    <a:pt x="409854" y="933653"/>
                  </a:lnTo>
                  <a:lnTo>
                    <a:pt x="409181" y="935774"/>
                  </a:lnTo>
                  <a:lnTo>
                    <a:pt x="408584" y="937895"/>
                  </a:lnTo>
                  <a:lnTo>
                    <a:pt x="407276" y="943254"/>
                  </a:lnTo>
                  <a:lnTo>
                    <a:pt x="408152" y="946683"/>
                  </a:lnTo>
                  <a:lnTo>
                    <a:pt x="414134" y="953185"/>
                  </a:lnTo>
                  <a:lnTo>
                    <a:pt x="420433" y="953439"/>
                  </a:lnTo>
                  <a:lnTo>
                    <a:pt x="425437" y="948817"/>
                  </a:lnTo>
                  <a:lnTo>
                    <a:pt x="433120" y="942327"/>
                  </a:lnTo>
                  <a:lnTo>
                    <a:pt x="467753" y="922210"/>
                  </a:lnTo>
                  <a:lnTo>
                    <a:pt x="514858" y="906805"/>
                  </a:lnTo>
                  <a:lnTo>
                    <a:pt x="553593" y="900671"/>
                  </a:lnTo>
                  <a:lnTo>
                    <a:pt x="573214" y="899693"/>
                  </a:lnTo>
                  <a:lnTo>
                    <a:pt x="592848" y="900671"/>
                  </a:lnTo>
                  <a:lnTo>
                    <a:pt x="631583" y="906805"/>
                  </a:lnTo>
                  <a:lnTo>
                    <a:pt x="669467" y="918387"/>
                  </a:lnTo>
                  <a:lnTo>
                    <a:pt x="705192" y="936409"/>
                  </a:lnTo>
                  <a:lnTo>
                    <a:pt x="726084" y="953452"/>
                  </a:lnTo>
                  <a:lnTo>
                    <a:pt x="732370" y="953160"/>
                  </a:lnTo>
                  <a:lnTo>
                    <a:pt x="738314" y="946645"/>
                  </a:lnTo>
                  <a:lnTo>
                    <a:pt x="739178" y="943229"/>
                  </a:lnTo>
                  <a:close/>
                </a:path>
                <a:path w="1146810" h="1146810">
                  <a:moveTo>
                    <a:pt x="958583" y="602322"/>
                  </a:moveTo>
                  <a:lnTo>
                    <a:pt x="941628" y="556082"/>
                  </a:lnTo>
                  <a:lnTo>
                    <a:pt x="899782" y="530250"/>
                  </a:lnTo>
                  <a:lnTo>
                    <a:pt x="855421" y="522427"/>
                  </a:lnTo>
                  <a:lnTo>
                    <a:pt x="837247" y="522224"/>
                  </a:lnTo>
                  <a:lnTo>
                    <a:pt x="823696" y="522986"/>
                  </a:lnTo>
                  <a:lnTo>
                    <a:pt x="783805" y="530148"/>
                  </a:lnTo>
                  <a:lnTo>
                    <a:pt x="746404" y="544423"/>
                  </a:lnTo>
                  <a:lnTo>
                    <a:pt x="713193" y="566331"/>
                  </a:lnTo>
                  <a:lnTo>
                    <a:pt x="699033" y="580148"/>
                  </a:lnTo>
                  <a:lnTo>
                    <a:pt x="699185" y="587654"/>
                  </a:lnTo>
                  <a:lnTo>
                    <a:pt x="707656" y="595782"/>
                  </a:lnTo>
                  <a:lnTo>
                    <a:pt x="713308" y="596519"/>
                  </a:lnTo>
                  <a:lnTo>
                    <a:pt x="718197" y="593813"/>
                  </a:lnTo>
                  <a:lnTo>
                    <a:pt x="727964" y="588962"/>
                  </a:lnTo>
                  <a:lnTo>
                    <a:pt x="769620" y="577011"/>
                  </a:lnTo>
                  <a:lnTo>
                    <a:pt x="791044" y="575170"/>
                  </a:lnTo>
                  <a:lnTo>
                    <a:pt x="806640" y="575297"/>
                  </a:lnTo>
                  <a:lnTo>
                    <a:pt x="816254" y="576199"/>
                  </a:lnTo>
                  <a:lnTo>
                    <a:pt x="811491" y="605028"/>
                  </a:lnTo>
                  <a:lnTo>
                    <a:pt x="817930" y="632472"/>
                  </a:lnTo>
                  <a:lnTo>
                    <a:pt x="834186" y="655510"/>
                  </a:lnTo>
                  <a:lnTo>
                    <a:pt x="858901" y="671080"/>
                  </a:lnTo>
                  <a:lnTo>
                    <a:pt x="887717" y="675843"/>
                  </a:lnTo>
                  <a:lnTo>
                    <a:pt x="915174" y="669417"/>
                  </a:lnTo>
                  <a:lnTo>
                    <a:pt x="953795" y="628434"/>
                  </a:lnTo>
                  <a:lnTo>
                    <a:pt x="958278" y="608990"/>
                  </a:lnTo>
                  <a:lnTo>
                    <a:pt x="958583" y="602322"/>
                  </a:lnTo>
                  <a:close/>
                </a:path>
                <a:path w="1146810" h="1146810">
                  <a:moveTo>
                    <a:pt x="1038529" y="459498"/>
                  </a:moveTo>
                  <a:lnTo>
                    <a:pt x="1011389" y="417385"/>
                  </a:lnTo>
                  <a:lnTo>
                    <a:pt x="982573" y="390575"/>
                  </a:lnTo>
                  <a:lnTo>
                    <a:pt x="949591" y="368769"/>
                  </a:lnTo>
                  <a:lnTo>
                    <a:pt x="913130" y="352615"/>
                  </a:lnTo>
                  <a:lnTo>
                    <a:pt x="906678" y="350812"/>
                  </a:lnTo>
                  <a:lnTo>
                    <a:pt x="900303" y="348754"/>
                  </a:lnTo>
                  <a:lnTo>
                    <a:pt x="883551" y="344970"/>
                  </a:lnTo>
                  <a:lnTo>
                    <a:pt x="870140" y="343090"/>
                  </a:lnTo>
                  <a:lnTo>
                    <a:pt x="860044" y="342303"/>
                  </a:lnTo>
                  <a:lnTo>
                    <a:pt x="849934" y="342011"/>
                  </a:lnTo>
                  <a:lnTo>
                    <a:pt x="839800" y="342239"/>
                  </a:lnTo>
                  <a:lnTo>
                    <a:pt x="800569" y="347687"/>
                  </a:lnTo>
                  <a:lnTo>
                    <a:pt x="763435" y="359727"/>
                  </a:lnTo>
                  <a:lnTo>
                    <a:pt x="752627" y="371741"/>
                  </a:lnTo>
                  <a:lnTo>
                    <a:pt x="758545" y="385127"/>
                  </a:lnTo>
                  <a:lnTo>
                    <a:pt x="764730" y="388645"/>
                  </a:lnTo>
                  <a:lnTo>
                    <a:pt x="788543" y="385787"/>
                  </a:lnTo>
                  <a:lnTo>
                    <a:pt x="805853" y="384289"/>
                  </a:lnTo>
                  <a:lnTo>
                    <a:pt x="823201" y="383374"/>
                  </a:lnTo>
                  <a:lnTo>
                    <a:pt x="840574" y="383032"/>
                  </a:lnTo>
                  <a:lnTo>
                    <a:pt x="848918" y="383260"/>
                  </a:lnTo>
                  <a:lnTo>
                    <a:pt x="889838" y="388683"/>
                  </a:lnTo>
                  <a:lnTo>
                    <a:pt x="895261" y="390182"/>
                  </a:lnTo>
                  <a:lnTo>
                    <a:pt x="900772" y="391375"/>
                  </a:lnTo>
                  <a:lnTo>
                    <a:pt x="945705" y="409079"/>
                  </a:lnTo>
                  <a:lnTo>
                    <a:pt x="987729" y="434225"/>
                  </a:lnTo>
                  <a:lnTo>
                    <a:pt x="1025525" y="468960"/>
                  </a:lnTo>
                  <a:lnTo>
                    <a:pt x="1031100" y="469315"/>
                  </a:lnTo>
                  <a:lnTo>
                    <a:pt x="1037615" y="463588"/>
                  </a:lnTo>
                  <a:lnTo>
                    <a:pt x="1038529" y="459498"/>
                  </a:lnTo>
                  <a:close/>
                </a:path>
                <a:path w="1146810" h="1146810">
                  <a:moveTo>
                    <a:pt x="1146454" y="573239"/>
                  </a:moveTo>
                  <a:lnTo>
                    <a:pt x="1144562" y="526224"/>
                  </a:lnTo>
                  <a:lnTo>
                    <a:pt x="1138961" y="480263"/>
                  </a:lnTo>
                  <a:lnTo>
                    <a:pt x="1129804" y="435483"/>
                  </a:lnTo>
                  <a:lnTo>
                    <a:pt x="1117231" y="392049"/>
                  </a:lnTo>
                  <a:lnTo>
                    <a:pt x="1101407" y="350113"/>
                  </a:lnTo>
                  <a:lnTo>
                    <a:pt x="1098308" y="343522"/>
                  </a:lnTo>
                  <a:lnTo>
                    <a:pt x="1098308" y="573239"/>
                  </a:lnTo>
                  <a:lnTo>
                    <a:pt x="1095857" y="625170"/>
                  </a:lnTo>
                  <a:lnTo>
                    <a:pt x="1088326" y="676211"/>
                  </a:lnTo>
                  <a:lnTo>
                    <a:pt x="1075855" y="726033"/>
                  </a:lnTo>
                  <a:lnTo>
                    <a:pt x="1058595" y="774280"/>
                  </a:lnTo>
                  <a:lnTo>
                    <a:pt x="1036688" y="820610"/>
                  </a:lnTo>
                  <a:lnTo>
                    <a:pt x="1010285" y="864654"/>
                  </a:lnTo>
                  <a:lnTo>
                    <a:pt x="979500" y="906081"/>
                  </a:lnTo>
                  <a:lnTo>
                    <a:pt x="944524" y="944524"/>
                  </a:lnTo>
                  <a:lnTo>
                    <a:pt x="909205" y="976807"/>
                  </a:lnTo>
                  <a:lnTo>
                    <a:pt x="871791" y="1005281"/>
                  </a:lnTo>
                  <a:lnTo>
                    <a:pt x="832548" y="1029970"/>
                  </a:lnTo>
                  <a:lnTo>
                    <a:pt x="791730" y="1050848"/>
                  </a:lnTo>
                  <a:lnTo>
                    <a:pt x="749604" y="1067943"/>
                  </a:lnTo>
                  <a:lnTo>
                    <a:pt x="706424" y="1081227"/>
                  </a:lnTo>
                  <a:lnTo>
                    <a:pt x="662457" y="1090726"/>
                  </a:lnTo>
                  <a:lnTo>
                    <a:pt x="617969" y="1096416"/>
                  </a:lnTo>
                  <a:lnTo>
                    <a:pt x="573227" y="1098321"/>
                  </a:lnTo>
                  <a:lnTo>
                    <a:pt x="528472" y="1096416"/>
                  </a:lnTo>
                  <a:lnTo>
                    <a:pt x="483984" y="1090726"/>
                  </a:lnTo>
                  <a:lnTo>
                    <a:pt x="440016" y="1081227"/>
                  </a:lnTo>
                  <a:lnTo>
                    <a:pt x="396836" y="1067943"/>
                  </a:lnTo>
                  <a:lnTo>
                    <a:pt x="354711" y="1050848"/>
                  </a:lnTo>
                  <a:lnTo>
                    <a:pt x="313893" y="1029970"/>
                  </a:lnTo>
                  <a:lnTo>
                    <a:pt x="274650" y="1005281"/>
                  </a:lnTo>
                  <a:lnTo>
                    <a:pt x="237236" y="976807"/>
                  </a:lnTo>
                  <a:lnTo>
                    <a:pt x="201930" y="944524"/>
                  </a:lnTo>
                  <a:lnTo>
                    <a:pt x="169646" y="909218"/>
                  </a:lnTo>
                  <a:lnTo>
                    <a:pt x="141173" y="871804"/>
                  </a:lnTo>
                  <a:lnTo>
                    <a:pt x="116484" y="832561"/>
                  </a:lnTo>
                  <a:lnTo>
                    <a:pt x="95605" y="791743"/>
                  </a:lnTo>
                  <a:lnTo>
                    <a:pt x="78511" y="749617"/>
                  </a:lnTo>
                  <a:lnTo>
                    <a:pt x="65227" y="706437"/>
                  </a:lnTo>
                  <a:lnTo>
                    <a:pt x="55727" y="662470"/>
                  </a:lnTo>
                  <a:lnTo>
                    <a:pt x="50038" y="617982"/>
                  </a:lnTo>
                  <a:lnTo>
                    <a:pt x="48133" y="573239"/>
                  </a:lnTo>
                  <a:lnTo>
                    <a:pt x="50025" y="528485"/>
                  </a:lnTo>
                  <a:lnTo>
                    <a:pt x="55727" y="483997"/>
                  </a:lnTo>
                  <a:lnTo>
                    <a:pt x="65227" y="440029"/>
                  </a:lnTo>
                  <a:lnTo>
                    <a:pt x="78511" y="396849"/>
                  </a:lnTo>
                  <a:lnTo>
                    <a:pt x="95605" y="354723"/>
                  </a:lnTo>
                  <a:lnTo>
                    <a:pt x="116484" y="313905"/>
                  </a:lnTo>
                  <a:lnTo>
                    <a:pt x="141173" y="274662"/>
                  </a:lnTo>
                  <a:lnTo>
                    <a:pt x="169646" y="237261"/>
                  </a:lnTo>
                  <a:lnTo>
                    <a:pt x="201930" y="201942"/>
                  </a:lnTo>
                  <a:lnTo>
                    <a:pt x="237236" y="169672"/>
                  </a:lnTo>
                  <a:lnTo>
                    <a:pt x="274650" y="141185"/>
                  </a:lnTo>
                  <a:lnTo>
                    <a:pt x="313893" y="116509"/>
                  </a:lnTo>
                  <a:lnTo>
                    <a:pt x="354711" y="95618"/>
                  </a:lnTo>
                  <a:lnTo>
                    <a:pt x="396836" y="78536"/>
                  </a:lnTo>
                  <a:lnTo>
                    <a:pt x="440016" y="65239"/>
                  </a:lnTo>
                  <a:lnTo>
                    <a:pt x="483984" y="55753"/>
                  </a:lnTo>
                  <a:lnTo>
                    <a:pt x="528472" y="50050"/>
                  </a:lnTo>
                  <a:lnTo>
                    <a:pt x="573214" y="48158"/>
                  </a:lnTo>
                  <a:lnTo>
                    <a:pt x="617969" y="50050"/>
                  </a:lnTo>
                  <a:lnTo>
                    <a:pt x="662457" y="55753"/>
                  </a:lnTo>
                  <a:lnTo>
                    <a:pt x="706424" y="65239"/>
                  </a:lnTo>
                  <a:lnTo>
                    <a:pt x="749592" y="78536"/>
                  </a:lnTo>
                  <a:lnTo>
                    <a:pt x="791718" y="95618"/>
                  </a:lnTo>
                  <a:lnTo>
                    <a:pt x="832535" y="116509"/>
                  </a:lnTo>
                  <a:lnTo>
                    <a:pt x="871778" y="141185"/>
                  </a:lnTo>
                  <a:lnTo>
                    <a:pt x="909193" y="169672"/>
                  </a:lnTo>
                  <a:lnTo>
                    <a:pt x="944511" y="201942"/>
                  </a:lnTo>
                  <a:lnTo>
                    <a:pt x="979385" y="240461"/>
                  </a:lnTo>
                  <a:lnTo>
                    <a:pt x="1010081" y="281914"/>
                  </a:lnTo>
                  <a:lnTo>
                    <a:pt x="1036447" y="325983"/>
                  </a:lnTo>
                  <a:lnTo>
                    <a:pt x="1058329" y="372300"/>
                  </a:lnTo>
                  <a:lnTo>
                    <a:pt x="1075601" y="420522"/>
                  </a:lnTo>
                  <a:lnTo>
                    <a:pt x="1088123" y="470319"/>
                  </a:lnTo>
                  <a:lnTo>
                    <a:pt x="1095730" y="521335"/>
                  </a:lnTo>
                  <a:lnTo>
                    <a:pt x="1098308" y="573239"/>
                  </a:lnTo>
                  <a:lnTo>
                    <a:pt x="1098308" y="343522"/>
                  </a:lnTo>
                  <a:lnTo>
                    <a:pt x="1060577" y="271284"/>
                  </a:lnTo>
                  <a:lnTo>
                    <a:pt x="1035862" y="234696"/>
                  </a:lnTo>
                  <a:lnTo>
                    <a:pt x="1008468" y="200177"/>
                  </a:lnTo>
                  <a:lnTo>
                    <a:pt x="978560" y="167894"/>
                  </a:lnTo>
                  <a:lnTo>
                    <a:pt x="946277" y="137985"/>
                  </a:lnTo>
                  <a:lnTo>
                    <a:pt x="911771" y="110604"/>
                  </a:lnTo>
                  <a:lnTo>
                    <a:pt x="875182" y="85890"/>
                  </a:lnTo>
                  <a:lnTo>
                    <a:pt x="836650" y="63982"/>
                  </a:lnTo>
                  <a:lnTo>
                    <a:pt x="802957" y="48158"/>
                  </a:lnTo>
                  <a:lnTo>
                    <a:pt x="796353" y="45046"/>
                  </a:lnTo>
                  <a:lnTo>
                    <a:pt x="754405" y="29222"/>
                  </a:lnTo>
                  <a:lnTo>
                    <a:pt x="710971" y="16662"/>
                  </a:lnTo>
                  <a:lnTo>
                    <a:pt x="666203" y="7505"/>
                  </a:lnTo>
                  <a:lnTo>
                    <a:pt x="620229" y="1905"/>
                  </a:lnTo>
                  <a:lnTo>
                    <a:pt x="573227" y="0"/>
                  </a:lnTo>
                  <a:lnTo>
                    <a:pt x="526211" y="1905"/>
                  </a:lnTo>
                  <a:lnTo>
                    <a:pt x="480237" y="7505"/>
                  </a:lnTo>
                  <a:lnTo>
                    <a:pt x="435470" y="16662"/>
                  </a:lnTo>
                  <a:lnTo>
                    <a:pt x="392036" y="29222"/>
                  </a:lnTo>
                  <a:lnTo>
                    <a:pt x="350088" y="45046"/>
                  </a:lnTo>
                  <a:lnTo>
                    <a:pt x="309791" y="63982"/>
                  </a:lnTo>
                  <a:lnTo>
                    <a:pt x="271272" y="85890"/>
                  </a:lnTo>
                  <a:lnTo>
                    <a:pt x="234670" y="110604"/>
                  </a:lnTo>
                  <a:lnTo>
                    <a:pt x="200164" y="137985"/>
                  </a:lnTo>
                  <a:lnTo>
                    <a:pt x="167881" y="167894"/>
                  </a:lnTo>
                  <a:lnTo>
                    <a:pt x="137972" y="200177"/>
                  </a:lnTo>
                  <a:lnTo>
                    <a:pt x="110591" y="234696"/>
                  </a:lnTo>
                  <a:lnTo>
                    <a:pt x="85864" y="271284"/>
                  </a:lnTo>
                  <a:lnTo>
                    <a:pt x="63969" y="309803"/>
                  </a:lnTo>
                  <a:lnTo>
                    <a:pt x="45034" y="350113"/>
                  </a:lnTo>
                  <a:lnTo>
                    <a:pt x="29210" y="392049"/>
                  </a:lnTo>
                  <a:lnTo>
                    <a:pt x="16649" y="435483"/>
                  </a:lnTo>
                  <a:lnTo>
                    <a:pt x="7493" y="480263"/>
                  </a:lnTo>
                  <a:lnTo>
                    <a:pt x="1892" y="526224"/>
                  </a:lnTo>
                  <a:lnTo>
                    <a:pt x="0" y="573239"/>
                  </a:lnTo>
                  <a:lnTo>
                    <a:pt x="1892" y="620255"/>
                  </a:lnTo>
                  <a:lnTo>
                    <a:pt x="7493" y="666216"/>
                  </a:lnTo>
                  <a:lnTo>
                    <a:pt x="16649" y="710996"/>
                  </a:lnTo>
                  <a:lnTo>
                    <a:pt x="29222" y="754430"/>
                  </a:lnTo>
                  <a:lnTo>
                    <a:pt x="45046" y="796366"/>
                  </a:lnTo>
                  <a:lnTo>
                    <a:pt x="63969" y="836676"/>
                  </a:lnTo>
                  <a:lnTo>
                    <a:pt x="85877" y="875195"/>
                  </a:lnTo>
                  <a:lnTo>
                    <a:pt x="110591" y="911783"/>
                  </a:lnTo>
                  <a:lnTo>
                    <a:pt x="137985" y="946289"/>
                  </a:lnTo>
                  <a:lnTo>
                    <a:pt x="167894" y="978573"/>
                  </a:lnTo>
                  <a:lnTo>
                    <a:pt x="200164" y="1008481"/>
                  </a:lnTo>
                  <a:lnTo>
                    <a:pt x="234683" y="1035862"/>
                  </a:lnTo>
                  <a:lnTo>
                    <a:pt x="271272" y="1060589"/>
                  </a:lnTo>
                  <a:lnTo>
                    <a:pt x="309791" y="1082484"/>
                  </a:lnTo>
                  <a:lnTo>
                    <a:pt x="350100" y="1101420"/>
                  </a:lnTo>
                  <a:lnTo>
                    <a:pt x="392036" y="1117244"/>
                  </a:lnTo>
                  <a:lnTo>
                    <a:pt x="435470" y="1129804"/>
                  </a:lnTo>
                  <a:lnTo>
                    <a:pt x="480237" y="1138961"/>
                  </a:lnTo>
                  <a:lnTo>
                    <a:pt x="526211" y="1144562"/>
                  </a:lnTo>
                  <a:lnTo>
                    <a:pt x="573227" y="1146467"/>
                  </a:lnTo>
                  <a:lnTo>
                    <a:pt x="620229" y="1144562"/>
                  </a:lnTo>
                  <a:lnTo>
                    <a:pt x="666203" y="1138961"/>
                  </a:lnTo>
                  <a:lnTo>
                    <a:pt x="710971" y="1129804"/>
                  </a:lnTo>
                  <a:lnTo>
                    <a:pt x="754405" y="1117244"/>
                  </a:lnTo>
                  <a:lnTo>
                    <a:pt x="796353" y="1101420"/>
                  </a:lnTo>
                  <a:lnTo>
                    <a:pt x="836650" y="1082484"/>
                  </a:lnTo>
                  <a:lnTo>
                    <a:pt x="875182" y="1060589"/>
                  </a:lnTo>
                  <a:lnTo>
                    <a:pt x="911771" y="1035862"/>
                  </a:lnTo>
                  <a:lnTo>
                    <a:pt x="946277" y="1008481"/>
                  </a:lnTo>
                  <a:lnTo>
                    <a:pt x="978560" y="978573"/>
                  </a:lnTo>
                  <a:lnTo>
                    <a:pt x="1008468" y="946289"/>
                  </a:lnTo>
                  <a:lnTo>
                    <a:pt x="1035862" y="911783"/>
                  </a:lnTo>
                  <a:lnTo>
                    <a:pt x="1060577" y="875195"/>
                  </a:lnTo>
                  <a:lnTo>
                    <a:pt x="1082471" y="836676"/>
                  </a:lnTo>
                  <a:lnTo>
                    <a:pt x="1101407" y="796366"/>
                  </a:lnTo>
                  <a:lnTo>
                    <a:pt x="1117231" y="754430"/>
                  </a:lnTo>
                  <a:lnTo>
                    <a:pt x="1129804" y="710996"/>
                  </a:lnTo>
                  <a:lnTo>
                    <a:pt x="1138961" y="666216"/>
                  </a:lnTo>
                  <a:lnTo>
                    <a:pt x="1144562" y="620255"/>
                  </a:lnTo>
                  <a:lnTo>
                    <a:pt x="1146454" y="573239"/>
                  </a:lnTo>
                  <a:close/>
                </a:path>
              </a:pathLst>
            </a:custGeom>
            <a:solidFill>
              <a:srgbClr val="1717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555494" y="3214319"/>
            <a:ext cx="7213600" cy="2455545"/>
            <a:chOff x="2555494" y="3214319"/>
            <a:chExt cx="7213600" cy="2455545"/>
          </a:xfrm>
        </p:grpSpPr>
        <p:sp>
          <p:nvSpPr>
            <p:cNvPr id="3" name="object 3"/>
            <p:cNvSpPr/>
            <p:nvPr/>
          </p:nvSpPr>
          <p:spPr>
            <a:xfrm>
              <a:off x="2671534" y="3342271"/>
              <a:ext cx="7097395" cy="2327910"/>
            </a:xfrm>
            <a:custGeom>
              <a:avLst/>
              <a:gdLst/>
              <a:ahLst/>
              <a:cxnLst/>
              <a:rect l="l" t="t" r="r" b="b"/>
              <a:pathLst>
                <a:path w="7097395" h="2327910">
                  <a:moveTo>
                    <a:pt x="7097281" y="0"/>
                  </a:moveTo>
                  <a:lnTo>
                    <a:pt x="0" y="0"/>
                  </a:lnTo>
                  <a:lnTo>
                    <a:pt x="0" y="2199640"/>
                  </a:lnTo>
                  <a:lnTo>
                    <a:pt x="0" y="2327592"/>
                  </a:lnTo>
                  <a:lnTo>
                    <a:pt x="7097281" y="2327592"/>
                  </a:lnTo>
                  <a:lnTo>
                    <a:pt x="7097281" y="2199640"/>
                  </a:lnTo>
                  <a:lnTo>
                    <a:pt x="7097281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555494" y="3214319"/>
              <a:ext cx="7097395" cy="2327910"/>
            </a:xfrm>
            <a:custGeom>
              <a:avLst/>
              <a:gdLst/>
              <a:ahLst/>
              <a:cxnLst/>
              <a:rect l="l" t="t" r="r" b="b"/>
              <a:pathLst>
                <a:path w="7097395" h="2327910">
                  <a:moveTo>
                    <a:pt x="7097280" y="0"/>
                  </a:moveTo>
                  <a:lnTo>
                    <a:pt x="0" y="0"/>
                  </a:lnTo>
                  <a:lnTo>
                    <a:pt x="0" y="2327592"/>
                  </a:lnTo>
                  <a:lnTo>
                    <a:pt x="7097280" y="2327592"/>
                  </a:lnTo>
                  <a:lnTo>
                    <a:pt x="709728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636245" y="847992"/>
            <a:ext cx="8918575" cy="1789430"/>
          </a:xfrm>
          <a:prstGeom prst="rect">
            <a:avLst/>
          </a:prstGeom>
        </p:spPr>
        <p:txBody>
          <a:bodyPr vert="horz" wrap="square" lIns="0" tIns="78105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615"/>
              </a:spcBef>
            </a:pPr>
            <a:r>
              <a:rPr sz="3800" spc="-5" dirty="0">
                <a:latin typeface="Arial"/>
                <a:cs typeface="Arial"/>
              </a:rPr>
              <a:t>Negative</a:t>
            </a:r>
            <a:r>
              <a:rPr sz="3800" spc="-35" dirty="0">
                <a:latin typeface="Arial"/>
                <a:cs typeface="Arial"/>
              </a:rPr>
              <a:t> </a:t>
            </a:r>
            <a:r>
              <a:rPr sz="3800" dirty="0">
                <a:latin typeface="Arial"/>
                <a:cs typeface="Arial"/>
              </a:rPr>
              <a:t>Impact</a:t>
            </a:r>
            <a:r>
              <a:rPr sz="3800" spc="-30" dirty="0">
                <a:latin typeface="Arial"/>
                <a:cs typeface="Arial"/>
              </a:rPr>
              <a:t> </a:t>
            </a:r>
            <a:r>
              <a:rPr sz="3800" dirty="0">
                <a:latin typeface="Arial"/>
                <a:cs typeface="Arial"/>
              </a:rPr>
              <a:t>–</a:t>
            </a:r>
          </a:p>
          <a:p>
            <a:pPr marL="12700" marR="5080" algn="ctr">
              <a:lnSpc>
                <a:spcPts val="4000"/>
              </a:lnSpc>
              <a:spcBef>
                <a:spcPts val="890"/>
              </a:spcBef>
            </a:pPr>
            <a:r>
              <a:rPr sz="3600" b="0" spc="-5" dirty="0">
                <a:latin typeface="Arial"/>
                <a:cs typeface="Arial"/>
              </a:rPr>
              <a:t>when </a:t>
            </a:r>
            <a:r>
              <a:rPr sz="3600" b="0" dirty="0">
                <a:latin typeface="Arial"/>
                <a:cs typeface="Arial"/>
              </a:rPr>
              <a:t>something </a:t>
            </a:r>
            <a:r>
              <a:rPr sz="3600" b="0" spc="-5" dirty="0">
                <a:latin typeface="Arial"/>
                <a:cs typeface="Arial"/>
              </a:rPr>
              <a:t>we’ve </a:t>
            </a:r>
            <a:r>
              <a:rPr sz="3600" b="0" dirty="0">
                <a:latin typeface="Arial"/>
                <a:cs typeface="Arial"/>
              </a:rPr>
              <a:t>seen </a:t>
            </a:r>
            <a:r>
              <a:rPr sz="3600" b="0" spc="-5" dirty="0">
                <a:latin typeface="Arial"/>
                <a:cs typeface="Arial"/>
              </a:rPr>
              <a:t>or experienced </a:t>
            </a:r>
            <a:r>
              <a:rPr sz="3600" b="0" spc="-990" dirty="0">
                <a:latin typeface="Arial"/>
                <a:cs typeface="Arial"/>
              </a:rPr>
              <a:t> </a:t>
            </a:r>
            <a:r>
              <a:rPr sz="3600" b="0" spc="-5" dirty="0">
                <a:latin typeface="Arial"/>
                <a:cs typeface="Arial"/>
              </a:rPr>
              <a:t>makes us</a:t>
            </a:r>
            <a:r>
              <a:rPr sz="3600" b="0" spc="-10" dirty="0">
                <a:latin typeface="Arial"/>
                <a:cs typeface="Arial"/>
              </a:rPr>
              <a:t> </a:t>
            </a:r>
            <a:r>
              <a:rPr sz="3600" b="0" dirty="0">
                <a:latin typeface="Arial"/>
                <a:cs typeface="Arial"/>
              </a:rPr>
              <a:t>feel </a:t>
            </a:r>
            <a:r>
              <a:rPr sz="3600" b="0" spc="-5" dirty="0">
                <a:latin typeface="Arial"/>
                <a:cs typeface="Arial"/>
              </a:rPr>
              <a:t>bad</a:t>
            </a:r>
            <a:r>
              <a:rPr sz="3600" b="0" spc="-10" dirty="0">
                <a:latin typeface="Arial"/>
                <a:cs typeface="Arial"/>
              </a:rPr>
              <a:t> </a:t>
            </a:r>
            <a:r>
              <a:rPr sz="3600" b="0" spc="-5" dirty="0">
                <a:latin typeface="Arial"/>
                <a:cs typeface="Arial"/>
              </a:rPr>
              <a:t>or</a:t>
            </a:r>
            <a:r>
              <a:rPr sz="3600" b="0" spc="-10" dirty="0">
                <a:latin typeface="Arial"/>
                <a:cs typeface="Arial"/>
              </a:rPr>
              <a:t> </a:t>
            </a:r>
            <a:r>
              <a:rPr sz="3600" b="0" dirty="0">
                <a:latin typeface="Arial"/>
                <a:cs typeface="Arial"/>
              </a:rPr>
              <a:t>confused.</a:t>
            </a:r>
            <a:endParaRPr sz="36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55494" y="3214319"/>
            <a:ext cx="7097395" cy="2327910"/>
          </a:xfrm>
          <a:prstGeom prst="rect">
            <a:avLst/>
          </a:prstGeom>
          <a:ln w="63500">
            <a:solidFill>
              <a:srgbClr val="171747"/>
            </a:solidFill>
          </a:ln>
        </p:spPr>
        <p:txBody>
          <a:bodyPr vert="horz" wrap="square" lIns="0" tIns="344805" rIns="0" bIns="0" rtlCol="0">
            <a:spAutoFit/>
          </a:bodyPr>
          <a:lstStyle/>
          <a:p>
            <a:pPr marL="444500" marR="436245" algn="ctr">
              <a:lnSpc>
                <a:spcPts val="3110"/>
              </a:lnSpc>
              <a:spcBef>
                <a:spcPts val="2715"/>
              </a:spcBef>
            </a:pPr>
            <a:r>
              <a:rPr sz="2850" b="1" spc="-20" dirty="0">
                <a:solidFill>
                  <a:srgbClr val="171747"/>
                </a:solidFill>
                <a:latin typeface="Arial"/>
                <a:cs typeface="Arial"/>
              </a:rPr>
              <a:t>Watching</a:t>
            </a:r>
            <a:r>
              <a:rPr sz="285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850" b="1" dirty="0">
                <a:solidFill>
                  <a:srgbClr val="171747"/>
                </a:solidFill>
                <a:latin typeface="Arial"/>
                <a:cs typeface="Arial"/>
              </a:rPr>
              <a:t>online</a:t>
            </a:r>
            <a:r>
              <a:rPr sz="285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850" b="1" dirty="0">
                <a:solidFill>
                  <a:srgbClr val="171747"/>
                </a:solidFill>
                <a:latin typeface="Arial"/>
                <a:cs typeface="Arial"/>
              </a:rPr>
              <a:t>pornography</a:t>
            </a:r>
            <a:r>
              <a:rPr sz="2850" b="1" spc="-5" dirty="0">
                <a:solidFill>
                  <a:srgbClr val="171747"/>
                </a:solidFill>
                <a:latin typeface="Arial"/>
                <a:cs typeface="Arial"/>
              </a:rPr>
              <a:t> might </a:t>
            </a:r>
            <a:r>
              <a:rPr sz="2850" b="1" spc="-77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850" b="1" spc="-5" dirty="0">
                <a:solidFill>
                  <a:srgbClr val="171747"/>
                </a:solidFill>
                <a:latin typeface="Arial"/>
                <a:cs typeface="Arial"/>
              </a:rPr>
              <a:t>make </a:t>
            </a:r>
            <a:r>
              <a:rPr sz="2850" b="1" dirty="0">
                <a:solidFill>
                  <a:srgbClr val="171747"/>
                </a:solidFill>
                <a:latin typeface="Arial"/>
                <a:cs typeface="Arial"/>
              </a:rPr>
              <a:t>a </a:t>
            </a:r>
            <a:r>
              <a:rPr sz="2850" b="1" spc="-5" dirty="0">
                <a:solidFill>
                  <a:srgbClr val="171747"/>
                </a:solidFill>
                <a:latin typeface="Arial"/>
                <a:cs typeface="Arial"/>
              </a:rPr>
              <a:t>young </a:t>
            </a:r>
            <a:r>
              <a:rPr sz="2850" b="1" dirty="0">
                <a:solidFill>
                  <a:srgbClr val="171747"/>
                </a:solidFill>
                <a:latin typeface="Arial"/>
                <a:cs typeface="Arial"/>
              </a:rPr>
              <a:t>person feel negative </a:t>
            </a:r>
            <a:r>
              <a:rPr sz="285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850" b="1" spc="-5" dirty="0">
                <a:solidFill>
                  <a:srgbClr val="171747"/>
                </a:solidFill>
                <a:latin typeface="Arial"/>
                <a:cs typeface="Arial"/>
              </a:rPr>
              <a:t>emotions, </a:t>
            </a:r>
            <a:r>
              <a:rPr sz="2850" b="1" dirty="0">
                <a:solidFill>
                  <a:srgbClr val="171747"/>
                </a:solidFill>
                <a:latin typeface="Arial"/>
                <a:cs typeface="Arial"/>
              </a:rPr>
              <a:t>or </a:t>
            </a:r>
            <a:r>
              <a:rPr sz="2850" b="1" spc="-5" dirty="0">
                <a:solidFill>
                  <a:srgbClr val="171747"/>
                </a:solidFill>
                <a:latin typeface="Arial"/>
                <a:cs typeface="Arial"/>
              </a:rPr>
              <a:t>make </a:t>
            </a:r>
            <a:r>
              <a:rPr sz="2850" b="1" dirty="0">
                <a:solidFill>
                  <a:srgbClr val="171747"/>
                </a:solidFill>
                <a:latin typeface="Arial"/>
                <a:cs typeface="Arial"/>
              </a:rPr>
              <a:t>them believe </a:t>
            </a:r>
            <a:r>
              <a:rPr sz="285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850" b="1" spc="-5" dirty="0">
                <a:solidFill>
                  <a:srgbClr val="171747"/>
                </a:solidFill>
                <a:latin typeface="Arial"/>
                <a:cs typeface="Arial"/>
              </a:rPr>
              <a:t>something </a:t>
            </a:r>
            <a:r>
              <a:rPr sz="2850" b="1" dirty="0">
                <a:solidFill>
                  <a:srgbClr val="171747"/>
                </a:solidFill>
                <a:latin typeface="Arial"/>
                <a:cs typeface="Arial"/>
              </a:rPr>
              <a:t>that</a:t>
            </a:r>
            <a:r>
              <a:rPr sz="285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850" b="1" dirty="0">
                <a:solidFill>
                  <a:srgbClr val="171747"/>
                </a:solidFill>
                <a:latin typeface="Arial"/>
                <a:cs typeface="Arial"/>
              </a:rPr>
              <a:t>isn’t</a:t>
            </a:r>
            <a:r>
              <a:rPr sz="2850" b="1" spc="-5" dirty="0">
                <a:solidFill>
                  <a:srgbClr val="171747"/>
                </a:solidFill>
                <a:latin typeface="Arial"/>
                <a:cs typeface="Arial"/>
              </a:rPr>
              <a:t> actually </a:t>
            </a:r>
            <a:r>
              <a:rPr sz="2850" b="1" dirty="0">
                <a:solidFill>
                  <a:srgbClr val="171747"/>
                </a:solidFill>
                <a:latin typeface="Arial"/>
                <a:cs typeface="Arial"/>
              </a:rPr>
              <a:t>true.</a:t>
            </a:r>
            <a:endParaRPr sz="285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97734" y="3320996"/>
            <a:ext cx="5299710" cy="3032760"/>
            <a:chOff x="1197734" y="3320996"/>
            <a:chExt cx="5299710" cy="3032760"/>
          </a:xfrm>
        </p:grpSpPr>
        <p:sp>
          <p:nvSpPr>
            <p:cNvPr id="3" name="object 3"/>
            <p:cNvSpPr/>
            <p:nvPr/>
          </p:nvSpPr>
          <p:spPr>
            <a:xfrm>
              <a:off x="1197734" y="3320996"/>
              <a:ext cx="5299710" cy="3032760"/>
            </a:xfrm>
            <a:custGeom>
              <a:avLst/>
              <a:gdLst/>
              <a:ahLst/>
              <a:cxnLst/>
              <a:rect l="l" t="t" r="r" b="b"/>
              <a:pathLst>
                <a:path w="5299710" h="3032760">
                  <a:moveTo>
                    <a:pt x="5133314" y="0"/>
                  </a:moveTo>
                  <a:lnTo>
                    <a:pt x="0" y="313969"/>
                  </a:lnTo>
                  <a:lnTo>
                    <a:pt x="166293" y="3032760"/>
                  </a:lnTo>
                  <a:lnTo>
                    <a:pt x="5299608" y="2718790"/>
                  </a:lnTo>
                  <a:lnTo>
                    <a:pt x="5133314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53045" y="3539578"/>
              <a:ext cx="5054600" cy="2635250"/>
            </a:xfrm>
            <a:custGeom>
              <a:avLst/>
              <a:gdLst/>
              <a:ahLst/>
              <a:cxnLst/>
              <a:rect l="l" t="t" r="r" b="b"/>
              <a:pathLst>
                <a:path w="5054600" h="2635250">
                  <a:moveTo>
                    <a:pt x="5054015" y="0"/>
                  </a:moveTo>
                  <a:lnTo>
                    <a:pt x="0" y="0"/>
                  </a:lnTo>
                  <a:lnTo>
                    <a:pt x="0" y="2634970"/>
                  </a:lnTo>
                  <a:lnTo>
                    <a:pt x="5054015" y="2634970"/>
                  </a:lnTo>
                  <a:lnTo>
                    <a:pt x="505401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353045" y="3539578"/>
              <a:ext cx="5054600" cy="2635250"/>
            </a:xfrm>
            <a:custGeom>
              <a:avLst/>
              <a:gdLst/>
              <a:ahLst/>
              <a:cxnLst/>
              <a:rect l="l" t="t" r="r" b="b"/>
              <a:pathLst>
                <a:path w="5054600" h="2635250">
                  <a:moveTo>
                    <a:pt x="0" y="2634970"/>
                  </a:moveTo>
                  <a:lnTo>
                    <a:pt x="5054015" y="2634970"/>
                  </a:lnTo>
                  <a:lnTo>
                    <a:pt x="5054015" y="0"/>
                  </a:lnTo>
                  <a:lnTo>
                    <a:pt x="0" y="0"/>
                  </a:lnTo>
                  <a:lnTo>
                    <a:pt x="0" y="2634970"/>
                  </a:lnTo>
                  <a:close/>
                </a:path>
              </a:pathLst>
            </a:custGeom>
            <a:ln w="889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7884000" y="4278598"/>
            <a:ext cx="2336165" cy="1864360"/>
            <a:chOff x="7884000" y="4278598"/>
            <a:chExt cx="2336165" cy="1864360"/>
          </a:xfrm>
        </p:grpSpPr>
        <p:sp>
          <p:nvSpPr>
            <p:cNvPr id="7" name="object 7"/>
            <p:cNvSpPr/>
            <p:nvPr/>
          </p:nvSpPr>
          <p:spPr>
            <a:xfrm>
              <a:off x="7884000" y="4278598"/>
              <a:ext cx="2336165" cy="1864360"/>
            </a:xfrm>
            <a:custGeom>
              <a:avLst/>
              <a:gdLst/>
              <a:ahLst/>
              <a:cxnLst/>
              <a:rect l="l" t="t" r="r" b="b"/>
              <a:pathLst>
                <a:path w="2336165" h="1864360">
                  <a:moveTo>
                    <a:pt x="2047798" y="0"/>
                  </a:moveTo>
                  <a:lnTo>
                    <a:pt x="287997" y="0"/>
                  </a:lnTo>
                  <a:lnTo>
                    <a:pt x="241283" y="3769"/>
                  </a:lnTo>
                  <a:lnTo>
                    <a:pt x="196969" y="14682"/>
                  </a:lnTo>
                  <a:lnTo>
                    <a:pt x="155647" y="32146"/>
                  </a:lnTo>
                  <a:lnTo>
                    <a:pt x="117910" y="55567"/>
                  </a:lnTo>
                  <a:lnTo>
                    <a:pt x="84353" y="84353"/>
                  </a:lnTo>
                  <a:lnTo>
                    <a:pt x="55567" y="117910"/>
                  </a:lnTo>
                  <a:lnTo>
                    <a:pt x="32146" y="155647"/>
                  </a:lnTo>
                  <a:lnTo>
                    <a:pt x="14682" y="196969"/>
                  </a:lnTo>
                  <a:lnTo>
                    <a:pt x="3769" y="241283"/>
                  </a:lnTo>
                  <a:lnTo>
                    <a:pt x="0" y="287997"/>
                  </a:lnTo>
                  <a:lnTo>
                    <a:pt x="0" y="1576222"/>
                  </a:lnTo>
                  <a:lnTo>
                    <a:pt x="3769" y="1622936"/>
                  </a:lnTo>
                  <a:lnTo>
                    <a:pt x="14682" y="1667251"/>
                  </a:lnTo>
                  <a:lnTo>
                    <a:pt x="32146" y="1708573"/>
                  </a:lnTo>
                  <a:lnTo>
                    <a:pt x="55567" y="1746309"/>
                  </a:lnTo>
                  <a:lnTo>
                    <a:pt x="84353" y="1779866"/>
                  </a:lnTo>
                  <a:lnTo>
                    <a:pt x="117910" y="1808652"/>
                  </a:lnTo>
                  <a:lnTo>
                    <a:pt x="155647" y="1832074"/>
                  </a:lnTo>
                  <a:lnTo>
                    <a:pt x="196969" y="1849537"/>
                  </a:lnTo>
                  <a:lnTo>
                    <a:pt x="241283" y="1860450"/>
                  </a:lnTo>
                  <a:lnTo>
                    <a:pt x="287997" y="1864220"/>
                  </a:lnTo>
                  <a:lnTo>
                    <a:pt x="2047798" y="1864220"/>
                  </a:lnTo>
                  <a:lnTo>
                    <a:pt x="2094513" y="1860450"/>
                  </a:lnTo>
                  <a:lnTo>
                    <a:pt x="2138827" y="1849537"/>
                  </a:lnTo>
                  <a:lnTo>
                    <a:pt x="2180149" y="1832074"/>
                  </a:lnTo>
                  <a:lnTo>
                    <a:pt x="2217885" y="1808652"/>
                  </a:lnTo>
                  <a:lnTo>
                    <a:pt x="2251443" y="1779866"/>
                  </a:lnTo>
                  <a:lnTo>
                    <a:pt x="2280229" y="1746309"/>
                  </a:lnTo>
                  <a:lnTo>
                    <a:pt x="2303650" y="1708573"/>
                  </a:lnTo>
                  <a:lnTo>
                    <a:pt x="2321114" y="1667251"/>
                  </a:lnTo>
                  <a:lnTo>
                    <a:pt x="2332027" y="1622936"/>
                  </a:lnTo>
                  <a:lnTo>
                    <a:pt x="2335796" y="1576222"/>
                  </a:lnTo>
                  <a:lnTo>
                    <a:pt x="2335796" y="287997"/>
                  </a:lnTo>
                  <a:lnTo>
                    <a:pt x="2332027" y="241283"/>
                  </a:lnTo>
                  <a:lnTo>
                    <a:pt x="2321114" y="196969"/>
                  </a:lnTo>
                  <a:lnTo>
                    <a:pt x="2303650" y="155647"/>
                  </a:lnTo>
                  <a:lnTo>
                    <a:pt x="2280229" y="117910"/>
                  </a:lnTo>
                  <a:lnTo>
                    <a:pt x="2251443" y="84353"/>
                  </a:lnTo>
                  <a:lnTo>
                    <a:pt x="2217885" y="55567"/>
                  </a:lnTo>
                  <a:lnTo>
                    <a:pt x="2180149" y="32146"/>
                  </a:lnTo>
                  <a:lnTo>
                    <a:pt x="2138827" y="14682"/>
                  </a:lnTo>
                  <a:lnTo>
                    <a:pt x="2094513" y="3769"/>
                  </a:lnTo>
                  <a:lnTo>
                    <a:pt x="2047798" y="0"/>
                  </a:lnTo>
                  <a:close/>
                </a:path>
              </a:pathLst>
            </a:custGeom>
            <a:solidFill>
              <a:srgbClr val="FFD0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324115" y="4681339"/>
              <a:ext cx="1034415" cy="862965"/>
            </a:xfrm>
            <a:custGeom>
              <a:avLst/>
              <a:gdLst/>
              <a:ahLst/>
              <a:cxnLst/>
              <a:rect l="l" t="t" r="r" b="b"/>
              <a:pathLst>
                <a:path w="1034415" h="862964">
                  <a:moveTo>
                    <a:pt x="926084" y="0"/>
                  </a:moveTo>
                  <a:lnTo>
                    <a:pt x="108000" y="0"/>
                  </a:lnTo>
                  <a:lnTo>
                    <a:pt x="65960" y="8490"/>
                  </a:lnTo>
                  <a:lnTo>
                    <a:pt x="31630" y="31640"/>
                  </a:lnTo>
                  <a:lnTo>
                    <a:pt x="8486" y="65970"/>
                  </a:lnTo>
                  <a:lnTo>
                    <a:pt x="0" y="108000"/>
                  </a:lnTo>
                  <a:lnTo>
                    <a:pt x="0" y="754659"/>
                  </a:lnTo>
                  <a:lnTo>
                    <a:pt x="8486" y="796700"/>
                  </a:lnTo>
                  <a:lnTo>
                    <a:pt x="31630" y="831029"/>
                  </a:lnTo>
                  <a:lnTo>
                    <a:pt x="65960" y="854173"/>
                  </a:lnTo>
                  <a:lnTo>
                    <a:pt x="108000" y="862660"/>
                  </a:lnTo>
                  <a:lnTo>
                    <a:pt x="926084" y="862660"/>
                  </a:lnTo>
                  <a:lnTo>
                    <a:pt x="968124" y="854173"/>
                  </a:lnTo>
                  <a:lnTo>
                    <a:pt x="1002453" y="831029"/>
                  </a:lnTo>
                  <a:lnTo>
                    <a:pt x="1025598" y="796700"/>
                  </a:lnTo>
                  <a:lnTo>
                    <a:pt x="1034084" y="754659"/>
                  </a:lnTo>
                  <a:lnTo>
                    <a:pt x="1034084" y="108000"/>
                  </a:lnTo>
                  <a:lnTo>
                    <a:pt x="1025598" y="65970"/>
                  </a:lnTo>
                  <a:lnTo>
                    <a:pt x="1002453" y="31640"/>
                  </a:lnTo>
                  <a:lnTo>
                    <a:pt x="968124" y="8490"/>
                  </a:lnTo>
                  <a:lnTo>
                    <a:pt x="92608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8324113" y="4657813"/>
              <a:ext cx="1456055" cy="1183005"/>
            </a:xfrm>
            <a:custGeom>
              <a:avLst/>
              <a:gdLst/>
              <a:ahLst/>
              <a:cxnLst/>
              <a:rect l="l" t="t" r="r" b="b"/>
              <a:pathLst>
                <a:path w="1456054" h="1183004">
                  <a:moveTo>
                    <a:pt x="690143" y="470852"/>
                  </a:moveTo>
                  <a:lnTo>
                    <a:pt x="610831" y="409968"/>
                  </a:lnTo>
                  <a:lnTo>
                    <a:pt x="610831" y="470852"/>
                  </a:lnTo>
                  <a:lnTo>
                    <a:pt x="418439" y="581507"/>
                  </a:lnTo>
                  <a:lnTo>
                    <a:pt x="418439" y="360197"/>
                  </a:lnTo>
                  <a:lnTo>
                    <a:pt x="610831" y="470852"/>
                  </a:lnTo>
                  <a:lnTo>
                    <a:pt x="610831" y="409968"/>
                  </a:lnTo>
                  <a:lnTo>
                    <a:pt x="524281" y="360197"/>
                  </a:lnTo>
                  <a:lnTo>
                    <a:pt x="405206" y="291731"/>
                  </a:lnTo>
                  <a:lnTo>
                    <a:pt x="398792" y="289090"/>
                  </a:lnTo>
                  <a:lnTo>
                    <a:pt x="392023" y="288213"/>
                  </a:lnTo>
                  <a:lnTo>
                    <a:pt x="385267" y="289102"/>
                  </a:lnTo>
                  <a:lnTo>
                    <a:pt x="365671" y="314591"/>
                  </a:lnTo>
                  <a:lnTo>
                    <a:pt x="365671" y="627126"/>
                  </a:lnTo>
                  <a:lnTo>
                    <a:pt x="387489" y="653503"/>
                  </a:lnTo>
                  <a:lnTo>
                    <a:pt x="396595" y="653503"/>
                  </a:lnTo>
                  <a:lnTo>
                    <a:pt x="524294" y="581507"/>
                  </a:lnTo>
                  <a:lnTo>
                    <a:pt x="676910" y="493725"/>
                  </a:lnTo>
                  <a:lnTo>
                    <a:pt x="689229" y="477735"/>
                  </a:lnTo>
                  <a:lnTo>
                    <a:pt x="690143" y="470852"/>
                  </a:lnTo>
                  <a:close/>
                </a:path>
                <a:path w="1456054" h="1183004">
                  <a:moveTo>
                    <a:pt x="1455559" y="1182446"/>
                  </a:moveTo>
                  <a:lnTo>
                    <a:pt x="1452384" y="1153223"/>
                  </a:lnTo>
                  <a:lnTo>
                    <a:pt x="1448460" y="1129677"/>
                  </a:lnTo>
                  <a:lnTo>
                    <a:pt x="1444282" y="1104531"/>
                  </a:lnTo>
                  <a:lnTo>
                    <a:pt x="1430896" y="1058011"/>
                  </a:lnTo>
                  <a:lnTo>
                    <a:pt x="1412595" y="1013968"/>
                  </a:lnTo>
                  <a:lnTo>
                    <a:pt x="1389684" y="972705"/>
                  </a:lnTo>
                  <a:lnTo>
                    <a:pt x="1362519" y="934516"/>
                  </a:lnTo>
                  <a:lnTo>
                    <a:pt x="1331417" y="899706"/>
                  </a:lnTo>
                  <a:lnTo>
                    <a:pt x="1296708" y="868553"/>
                  </a:lnTo>
                  <a:lnTo>
                    <a:pt x="1258747" y="841387"/>
                  </a:lnTo>
                  <a:lnTo>
                    <a:pt x="1217841" y="818476"/>
                  </a:lnTo>
                  <a:lnTo>
                    <a:pt x="1174343" y="800150"/>
                  </a:lnTo>
                  <a:lnTo>
                    <a:pt x="1128572" y="786688"/>
                  </a:lnTo>
                  <a:lnTo>
                    <a:pt x="1120241" y="785241"/>
                  </a:lnTo>
                  <a:lnTo>
                    <a:pt x="1121270" y="784923"/>
                  </a:lnTo>
                  <a:lnTo>
                    <a:pt x="1160449" y="763638"/>
                  </a:lnTo>
                  <a:lnTo>
                    <a:pt x="1176591" y="750303"/>
                  </a:lnTo>
                  <a:lnTo>
                    <a:pt x="1194600" y="735444"/>
                  </a:lnTo>
                  <a:lnTo>
                    <a:pt x="1222781" y="701294"/>
                  </a:lnTo>
                  <a:lnTo>
                    <a:pt x="1244066" y="662127"/>
                  </a:lnTo>
                  <a:lnTo>
                    <a:pt x="1257528" y="618858"/>
                  </a:lnTo>
                  <a:lnTo>
                    <a:pt x="1262227" y="572427"/>
                  </a:lnTo>
                  <a:lnTo>
                    <a:pt x="1257528" y="526008"/>
                  </a:lnTo>
                  <a:lnTo>
                    <a:pt x="1244066" y="482727"/>
                  </a:lnTo>
                  <a:lnTo>
                    <a:pt x="1222781" y="443560"/>
                  </a:lnTo>
                  <a:lnTo>
                    <a:pt x="1194600" y="409409"/>
                  </a:lnTo>
                  <a:lnTo>
                    <a:pt x="1160449" y="381215"/>
                  </a:lnTo>
                  <a:lnTo>
                    <a:pt x="1121270" y="359930"/>
                  </a:lnTo>
                  <a:lnTo>
                    <a:pt x="1078001" y="346468"/>
                  </a:lnTo>
                  <a:lnTo>
                    <a:pt x="1055801" y="344233"/>
                  </a:lnTo>
                  <a:lnTo>
                    <a:pt x="1055801" y="113576"/>
                  </a:lnTo>
                  <a:lnTo>
                    <a:pt x="1046861" y="69418"/>
                  </a:lnTo>
                  <a:lnTo>
                    <a:pt x="1035621" y="52768"/>
                  </a:lnTo>
                  <a:lnTo>
                    <a:pt x="1022489" y="33312"/>
                  </a:lnTo>
                  <a:lnTo>
                    <a:pt x="1003033" y="20180"/>
                  </a:lnTo>
                  <a:lnTo>
                    <a:pt x="1003033" y="113576"/>
                  </a:lnTo>
                  <a:lnTo>
                    <a:pt x="1003033" y="344665"/>
                  </a:lnTo>
                  <a:lnTo>
                    <a:pt x="941882" y="359930"/>
                  </a:lnTo>
                  <a:lnTo>
                    <a:pt x="902703" y="381215"/>
                  </a:lnTo>
                  <a:lnTo>
                    <a:pt x="868553" y="409409"/>
                  </a:lnTo>
                  <a:lnTo>
                    <a:pt x="840371" y="443560"/>
                  </a:lnTo>
                  <a:lnTo>
                    <a:pt x="819073" y="482739"/>
                  </a:lnTo>
                  <a:lnTo>
                    <a:pt x="805611" y="526008"/>
                  </a:lnTo>
                  <a:lnTo>
                    <a:pt x="800925" y="572427"/>
                  </a:lnTo>
                  <a:lnTo>
                    <a:pt x="805611" y="618858"/>
                  </a:lnTo>
                  <a:lnTo>
                    <a:pt x="819086" y="662139"/>
                  </a:lnTo>
                  <a:lnTo>
                    <a:pt x="840371" y="701294"/>
                  </a:lnTo>
                  <a:lnTo>
                    <a:pt x="868565" y="735444"/>
                  </a:lnTo>
                  <a:lnTo>
                    <a:pt x="902716" y="763638"/>
                  </a:lnTo>
                  <a:lnTo>
                    <a:pt x="941882" y="784923"/>
                  </a:lnTo>
                  <a:lnTo>
                    <a:pt x="942898" y="785241"/>
                  </a:lnTo>
                  <a:lnTo>
                    <a:pt x="934580" y="786688"/>
                  </a:lnTo>
                  <a:lnTo>
                    <a:pt x="888809" y="800150"/>
                  </a:lnTo>
                  <a:lnTo>
                    <a:pt x="845312" y="818476"/>
                  </a:lnTo>
                  <a:lnTo>
                    <a:pt x="804418" y="841387"/>
                  </a:lnTo>
                  <a:lnTo>
                    <a:pt x="766457" y="868553"/>
                  </a:lnTo>
                  <a:lnTo>
                    <a:pt x="743750" y="888936"/>
                  </a:lnTo>
                  <a:lnTo>
                    <a:pt x="113601" y="888936"/>
                  </a:lnTo>
                  <a:lnTo>
                    <a:pt x="89941" y="884148"/>
                  </a:lnTo>
                  <a:lnTo>
                    <a:pt x="70599" y="871105"/>
                  </a:lnTo>
                  <a:lnTo>
                    <a:pt x="57556" y="851763"/>
                  </a:lnTo>
                  <a:lnTo>
                    <a:pt x="52768" y="828103"/>
                  </a:lnTo>
                  <a:lnTo>
                    <a:pt x="52768" y="113576"/>
                  </a:lnTo>
                  <a:lnTo>
                    <a:pt x="57556" y="89941"/>
                  </a:lnTo>
                  <a:lnTo>
                    <a:pt x="70599" y="70599"/>
                  </a:lnTo>
                  <a:lnTo>
                    <a:pt x="89941" y="57556"/>
                  </a:lnTo>
                  <a:lnTo>
                    <a:pt x="113601" y="52768"/>
                  </a:lnTo>
                  <a:lnTo>
                    <a:pt x="942225" y="52768"/>
                  </a:lnTo>
                  <a:lnTo>
                    <a:pt x="965860" y="57556"/>
                  </a:lnTo>
                  <a:lnTo>
                    <a:pt x="985202" y="70599"/>
                  </a:lnTo>
                  <a:lnTo>
                    <a:pt x="998245" y="89941"/>
                  </a:lnTo>
                  <a:lnTo>
                    <a:pt x="1003033" y="113576"/>
                  </a:lnTo>
                  <a:lnTo>
                    <a:pt x="1003033" y="20180"/>
                  </a:lnTo>
                  <a:lnTo>
                    <a:pt x="986383" y="8940"/>
                  </a:lnTo>
                  <a:lnTo>
                    <a:pt x="942225" y="0"/>
                  </a:lnTo>
                  <a:lnTo>
                    <a:pt x="113601" y="0"/>
                  </a:lnTo>
                  <a:lnTo>
                    <a:pt x="69418" y="8940"/>
                  </a:lnTo>
                  <a:lnTo>
                    <a:pt x="33299" y="33312"/>
                  </a:lnTo>
                  <a:lnTo>
                    <a:pt x="8940" y="69418"/>
                  </a:lnTo>
                  <a:lnTo>
                    <a:pt x="0" y="113576"/>
                  </a:lnTo>
                  <a:lnTo>
                    <a:pt x="0" y="828103"/>
                  </a:lnTo>
                  <a:lnTo>
                    <a:pt x="8940" y="872286"/>
                  </a:lnTo>
                  <a:lnTo>
                    <a:pt x="33312" y="908405"/>
                  </a:lnTo>
                  <a:lnTo>
                    <a:pt x="69430" y="932776"/>
                  </a:lnTo>
                  <a:lnTo>
                    <a:pt x="113601" y="941705"/>
                  </a:lnTo>
                  <a:lnTo>
                    <a:pt x="695540" y="941705"/>
                  </a:lnTo>
                  <a:lnTo>
                    <a:pt x="673481" y="972705"/>
                  </a:lnTo>
                  <a:lnTo>
                    <a:pt x="650582" y="1013968"/>
                  </a:lnTo>
                  <a:lnTo>
                    <a:pt x="632269" y="1058011"/>
                  </a:lnTo>
                  <a:lnTo>
                    <a:pt x="618896" y="1104531"/>
                  </a:lnTo>
                  <a:lnTo>
                    <a:pt x="610781" y="1153223"/>
                  </a:lnTo>
                  <a:lnTo>
                    <a:pt x="607618" y="1182446"/>
                  </a:lnTo>
                  <a:lnTo>
                    <a:pt x="1455559" y="1182446"/>
                  </a:lnTo>
                  <a:close/>
                </a:path>
              </a:pathLst>
            </a:custGeom>
            <a:solidFill>
              <a:srgbClr val="1717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353045" y="3584028"/>
            <a:ext cx="5010150" cy="2568575"/>
          </a:xfrm>
          <a:prstGeom prst="rect">
            <a:avLst/>
          </a:prstGeom>
          <a:noFill/>
        </p:spPr>
        <p:txBody>
          <a:bodyPr vert="horz" wrap="square" lIns="0" tIns="266065" rIns="0" bIns="0" rtlCol="0">
            <a:spAutoFit/>
          </a:bodyPr>
          <a:lstStyle/>
          <a:p>
            <a:pPr marL="477520" marR="423545" algn="ctr">
              <a:lnSpc>
                <a:spcPts val="2600"/>
              </a:lnSpc>
              <a:spcBef>
                <a:spcPts val="2095"/>
              </a:spcBef>
            </a:pP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The</a:t>
            </a:r>
            <a:r>
              <a:rPr sz="22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people</a:t>
            </a:r>
            <a:r>
              <a:rPr sz="22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in</a:t>
            </a:r>
            <a:r>
              <a:rPr sz="22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pornography</a:t>
            </a:r>
            <a:r>
              <a:rPr sz="22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are </a:t>
            </a:r>
            <a:r>
              <a:rPr sz="2200" b="1" spc="-59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often picked because of what </a:t>
            </a:r>
            <a:r>
              <a:rPr sz="22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their bodies look like, but this </a:t>
            </a:r>
            <a:r>
              <a:rPr sz="22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is</a:t>
            </a:r>
            <a:r>
              <a:rPr sz="22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not</a:t>
            </a:r>
            <a:r>
              <a:rPr sz="22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what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15" dirty="0">
                <a:solidFill>
                  <a:srgbClr val="171747"/>
                </a:solidFill>
                <a:latin typeface="Arial"/>
                <a:cs typeface="Arial"/>
              </a:rPr>
              <a:t>everyone’s</a:t>
            </a:r>
            <a:r>
              <a:rPr sz="22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bodies</a:t>
            </a:r>
            <a:endParaRPr sz="2200" dirty="0">
              <a:latin typeface="Arial"/>
              <a:cs typeface="Arial"/>
            </a:endParaRPr>
          </a:p>
          <a:p>
            <a:pPr marL="306705" marR="254635" algn="ctr">
              <a:lnSpc>
                <a:spcPts val="2600"/>
              </a:lnSpc>
            </a:pP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look</a:t>
            </a:r>
            <a:r>
              <a:rPr sz="22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like.</a:t>
            </a:r>
            <a:r>
              <a:rPr sz="22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Ezra</a:t>
            </a:r>
            <a:r>
              <a:rPr sz="22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shouldn’t</a:t>
            </a:r>
            <a:r>
              <a:rPr sz="2200" b="1" spc="-3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compare </a:t>
            </a:r>
            <a:r>
              <a:rPr sz="2200" b="1" spc="-59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himself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to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what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he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has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seen.</a:t>
            </a:r>
            <a:endParaRPr sz="2200" dirty="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955043" y="297004"/>
            <a:ext cx="3882390" cy="2654935"/>
            <a:chOff x="1955043" y="297004"/>
            <a:chExt cx="3882390" cy="2654935"/>
          </a:xfrm>
        </p:grpSpPr>
        <p:sp>
          <p:nvSpPr>
            <p:cNvPr id="12" name="object 12"/>
            <p:cNvSpPr/>
            <p:nvPr/>
          </p:nvSpPr>
          <p:spPr>
            <a:xfrm>
              <a:off x="1955043" y="297004"/>
              <a:ext cx="3882390" cy="2654935"/>
            </a:xfrm>
            <a:custGeom>
              <a:avLst/>
              <a:gdLst/>
              <a:ahLst/>
              <a:cxnLst/>
              <a:rect l="l" t="t" r="r" b="b"/>
              <a:pathLst>
                <a:path w="3882390" h="2654935">
                  <a:moveTo>
                    <a:pt x="3733482" y="0"/>
                  </a:moveTo>
                  <a:lnTo>
                    <a:pt x="0" y="228345"/>
                  </a:lnTo>
                  <a:lnTo>
                    <a:pt x="148412" y="2654896"/>
                  </a:lnTo>
                  <a:lnTo>
                    <a:pt x="3881894" y="2426550"/>
                  </a:lnTo>
                  <a:lnTo>
                    <a:pt x="3733482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127072" y="472706"/>
              <a:ext cx="3565525" cy="2318385"/>
            </a:xfrm>
            <a:custGeom>
              <a:avLst/>
              <a:gdLst/>
              <a:ahLst/>
              <a:cxnLst/>
              <a:rect l="l" t="t" r="r" b="b"/>
              <a:pathLst>
                <a:path w="3565525" h="2318385">
                  <a:moveTo>
                    <a:pt x="3565105" y="0"/>
                  </a:moveTo>
                  <a:lnTo>
                    <a:pt x="0" y="0"/>
                  </a:lnTo>
                  <a:lnTo>
                    <a:pt x="0" y="2317851"/>
                  </a:lnTo>
                  <a:lnTo>
                    <a:pt x="3565105" y="2317851"/>
                  </a:lnTo>
                  <a:lnTo>
                    <a:pt x="35651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127072" y="472706"/>
              <a:ext cx="3565525" cy="2318385"/>
            </a:xfrm>
            <a:custGeom>
              <a:avLst/>
              <a:gdLst/>
              <a:ahLst/>
              <a:cxnLst/>
              <a:rect l="l" t="t" r="r" b="b"/>
              <a:pathLst>
                <a:path w="3565525" h="2318385">
                  <a:moveTo>
                    <a:pt x="0" y="2317851"/>
                  </a:moveTo>
                  <a:lnTo>
                    <a:pt x="3565105" y="2317851"/>
                  </a:lnTo>
                  <a:lnTo>
                    <a:pt x="3565105" y="0"/>
                  </a:lnTo>
                  <a:lnTo>
                    <a:pt x="0" y="0"/>
                  </a:lnTo>
                  <a:lnTo>
                    <a:pt x="0" y="2317851"/>
                  </a:lnTo>
                  <a:close/>
                </a:path>
              </a:pathLst>
            </a:custGeom>
            <a:ln w="889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" name="object 15"/>
          <p:cNvGrpSpPr/>
          <p:nvPr/>
        </p:nvGrpSpPr>
        <p:grpSpPr>
          <a:xfrm>
            <a:off x="7217875" y="863136"/>
            <a:ext cx="4042410" cy="2972435"/>
            <a:chOff x="7217875" y="863136"/>
            <a:chExt cx="4042410" cy="2972435"/>
          </a:xfrm>
        </p:grpSpPr>
        <p:sp>
          <p:nvSpPr>
            <p:cNvPr id="16" name="object 16"/>
            <p:cNvSpPr/>
            <p:nvPr/>
          </p:nvSpPr>
          <p:spPr>
            <a:xfrm>
              <a:off x="7217875" y="863136"/>
              <a:ext cx="4042410" cy="2972435"/>
            </a:xfrm>
            <a:custGeom>
              <a:avLst/>
              <a:gdLst/>
              <a:ahLst/>
              <a:cxnLst/>
              <a:rect l="l" t="t" r="r" b="b"/>
              <a:pathLst>
                <a:path w="4042409" h="2972435">
                  <a:moveTo>
                    <a:pt x="3874655" y="0"/>
                  </a:moveTo>
                  <a:lnTo>
                    <a:pt x="0" y="236982"/>
                  </a:lnTo>
                  <a:lnTo>
                    <a:pt x="167284" y="2972142"/>
                  </a:lnTo>
                  <a:lnTo>
                    <a:pt x="4041940" y="2735160"/>
                  </a:lnTo>
                  <a:lnTo>
                    <a:pt x="3874655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7371193" y="1021143"/>
              <a:ext cx="3793490" cy="2651760"/>
            </a:xfrm>
            <a:custGeom>
              <a:avLst/>
              <a:gdLst/>
              <a:ahLst/>
              <a:cxnLst/>
              <a:rect l="l" t="t" r="r" b="b"/>
              <a:pathLst>
                <a:path w="3793490" h="2651760">
                  <a:moveTo>
                    <a:pt x="3792994" y="0"/>
                  </a:moveTo>
                  <a:lnTo>
                    <a:pt x="0" y="0"/>
                  </a:lnTo>
                  <a:lnTo>
                    <a:pt x="0" y="2651404"/>
                  </a:lnTo>
                  <a:lnTo>
                    <a:pt x="3792994" y="2651404"/>
                  </a:lnTo>
                  <a:lnTo>
                    <a:pt x="379299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7371193" y="1021143"/>
              <a:ext cx="3793490" cy="2651760"/>
            </a:xfrm>
            <a:custGeom>
              <a:avLst/>
              <a:gdLst/>
              <a:ahLst/>
              <a:cxnLst/>
              <a:rect l="l" t="t" r="r" b="b"/>
              <a:pathLst>
                <a:path w="3793490" h="2651760">
                  <a:moveTo>
                    <a:pt x="0" y="2651404"/>
                  </a:moveTo>
                  <a:lnTo>
                    <a:pt x="3792994" y="2651404"/>
                  </a:lnTo>
                  <a:lnTo>
                    <a:pt x="3792994" y="0"/>
                  </a:lnTo>
                  <a:lnTo>
                    <a:pt x="0" y="0"/>
                  </a:lnTo>
                  <a:lnTo>
                    <a:pt x="0" y="2651404"/>
                  </a:lnTo>
                  <a:close/>
                </a:path>
              </a:pathLst>
            </a:custGeom>
            <a:ln w="88899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2127072" y="517156"/>
            <a:ext cx="3521075" cy="2251710"/>
          </a:xfrm>
          <a:prstGeom prst="rect">
            <a:avLst/>
          </a:prstGeom>
          <a:noFill/>
        </p:spPr>
        <p:txBody>
          <a:bodyPr vert="horz" wrap="square" lIns="0" tIns="221615" rIns="0" bIns="0" rtlCol="0">
            <a:spAutoFit/>
          </a:bodyPr>
          <a:lstStyle/>
          <a:p>
            <a:pPr marL="236220" marR="355600" indent="-1905" algn="ctr">
              <a:lnSpc>
                <a:spcPts val="2600"/>
              </a:lnSpc>
              <a:spcBef>
                <a:spcPts val="1745"/>
              </a:spcBef>
            </a:pPr>
            <a:r>
              <a:rPr sz="2200" dirty="0">
                <a:latin typeface="Arial"/>
                <a:cs typeface="Arial"/>
              </a:rPr>
              <a:t>For </a:t>
            </a:r>
            <a:r>
              <a:rPr sz="2200" spc="-5" dirty="0">
                <a:latin typeface="Arial"/>
                <a:cs typeface="Arial"/>
              </a:rPr>
              <a:t>example, </a:t>
            </a:r>
            <a:r>
              <a:rPr sz="2200" dirty="0">
                <a:latin typeface="Arial"/>
                <a:cs typeface="Arial"/>
              </a:rPr>
              <a:t>in the </a:t>
            </a:r>
            <a:r>
              <a:rPr sz="2200" spc="5" dirty="0">
                <a:latin typeface="Arial"/>
                <a:cs typeface="Arial"/>
              </a:rPr>
              <a:t> </a:t>
            </a:r>
            <a:r>
              <a:rPr sz="2200" dirty="0">
                <a:latin typeface="Arial"/>
                <a:cs typeface="Arial"/>
              </a:rPr>
              <a:t>film </a:t>
            </a:r>
            <a:r>
              <a:rPr sz="2200" spc="-5" dirty="0">
                <a:latin typeface="Arial"/>
                <a:cs typeface="Arial"/>
              </a:rPr>
              <a:t>you </a:t>
            </a:r>
            <a:r>
              <a:rPr sz="2200" dirty="0">
                <a:latin typeface="Arial"/>
                <a:cs typeface="Arial"/>
              </a:rPr>
              <a:t>watched, </a:t>
            </a:r>
            <a:r>
              <a:rPr sz="2200" spc="5" dirty="0">
                <a:latin typeface="Arial"/>
                <a:cs typeface="Arial"/>
              </a:rPr>
              <a:t> </a:t>
            </a:r>
            <a:r>
              <a:rPr sz="2200" dirty="0">
                <a:latin typeface="Arial"/>
                <a:cs typeface="Arial"/>
              </a:rPr>
              <a:t>Ezra was negatively </a:t>
            </a:r>
            <a:r>
              <a:rPr sz="2200" spc="5" dirty="0">
                <a:latin typeface="Arial"/>
                <a:cs typeface="Arial"/>
              </a:rPr>
              <a:t> </a:t>
            </a:r>
            <a:r>
              <a:rPr sz="2200" dirty="0">
                <a:latin typeface="Arial"/>
                <a:cs typeface="Arial"/>
              </a:rPr>
              <a:t>impacted</a:t>
            </a:r>
            <a:r>
              <a:rPr sz="2200" spc="-50" dirty="0">
                <a:latin typeface="Arial"/>
                <a:cs typeface="Arial"/>
              </a:rPr>
              <a:t> </a:t>
            </a:r>
            <a:r>
              <a:rPr sz="2200" dirty="0">
                <a:latin typeface="Arial"/>
                <a:cs typeface="Arial"/>
              </a:rPr>
              <a:t>by</a:t>
            </a:r>
            <a:r>
              <a:rPr sz="2200" spc="-50" dirty="0">
                <a:latin typeface="Arial"/>
                <a:cs typeface="Arial"/>
              </a:rPr>
              <a:t> </a:t>
            </a:r>
            <a:r>
              <a:rPr sz="2200" dirty="0">
                <a:latin typeface="Arial"/>
                <a:cs typeface="Arial"/>
              </a:rPr>
              <a:t>watching </a:t>
            </a:r>
            <a:r>
              <a:rPr sz="2200" spc="-595" dirty="0">
                <a:latin typeface="Arial"/>
                <a:cs typeface="Arial"/>
              </a:rPr>
              <a:t> </a:t>
            </a:r>
            <a:r>
              <a:rPr sz="2200" dirty="0">
                <a:latin typeface="Arial"/>
                <a:cs typeface="Arial"/>
              </a:rPr>
              <a:t>online</a:t>
            </a:r>
            <a:r>
              <a:rPr sz="2200" spc="-25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pornography.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371194" y="1065593"/>
            <a:ext cx="3749040" cy="2289088"/>
          </a:xfrm>
          <a:prstGeom prst="rect">
            <a:avLst/>
          </a:prstGeom>
          <a:noFill/>
        </p:spPr>
        <p:txBody>
          <a:bodyPr vert="horz" wrap="square" lIns="0" tIns="38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0"/>
              </a:spcBef>
            </a:pPr>
            <a:endParaRPr sz="1850" dirty="0">
              <a:latin typeface="Times New Roman"/>
              <a:cs typeface="Times New Roman"/>
            </a:endParaRPr>
          </a:p>
          <a:p>
            <a:pPr marL="297180" marR="243204" indent="-1905" algn="ctr">
              <a:lnSpc>
                <a:spcPts val="2600"/>
              </a:lnSpc>
              <a:spcBef>
                <a:spcPts val="5"/>
              </a:spcBef>
            </a:pP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It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made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Ezra feel bad </a:t>
            </a:r>
            <a:r>
              <a:rPr sz="22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about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the way that he </a:t>
            </a:r>
            <a:r>
              <a:rPr sz="22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looks,</a:t>
            </a:r>
            <a:r>
              <a:rPr sz="22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 err="1">
                <a:solidFill>
                  <a:srgbClr val="171747"/>
                </a:solidFill>
                <a:latin typeface="Arial"/>
                <a:cs typeface="Arial"/>
              </a:rPr>
              <a:t>becaus</a:t>
            </a:r>
            <a:r>
              <a:rPr lang="en-GB" sz="2200" b="1" dirty="0">
                <a:solidFill>
                  <a:srgbClr val="171747"/>
                </a:solidFill>
                <a:latin typeface="Arial"/>
                <a:cs typeface="Arial"/>
              </a:rPr>
              <a:t>e</a:t>
            </a:r>
            <a:r>
              <a:rPr sz="22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lang="en-GB" sz="2200" b="1" spc="5" dirty="0">
                <a:solidFill>
                  <a:srgbClr val="171747"/>
                </a:solidFill>
                <a:latin typeface="Arial"/>
                <a:cs typeface="Arial"/>
              </a:rPr>
              <a:t>his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body</a:t>
            </a:r>
            <a:r>
              <a:rPr sz="22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didn’t</a:t>
            </a:r>
            <a:r>
              <a:rPr sz="22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look</a:t>
            </a:r>
            <a:r>
              <a:rPr sz="22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like</a:t>
            </a:r>
            <a:r>
              <a:rPr sz="22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the </a:t>
            </a:r>
            <a:r>
              <a:rPr sz="2200" b="1" spc="-59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bodies he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could see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in </a:t>
            </a:r>
            <a:r>
              <a:rPr sz="22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the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15" dirty="0">
                <a:solidFill>
                  <a:srgbClr val="171747"/>
                </a:solidFill>
                <a:latin typeface="Arial"/>
                <a:cs typeface="Arial"/>
              </a:rPr>
              <a:t>pornography.</a:t>
            </a:r>
            <a:endParaRPr sz="2200" dirty="0">
              <a:latin typeface="Arial"/>
              <a:cs typeface="Arial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6159999" y="1419658"/>
            <a:ext cx="804545" cy="727710"/>
            <a:chOff x="6159999" y="1419658"/>
            <a:chExt cx="804545" cy="727710"/>
          </a:xfrm>
        </p:grpSpPr>
        <p:sp>
          <p:nvSpPr>
            <p:cNvPr id="22" name="object 22"/>
            <p:cNvSpPr/>
            <p:nvPr/>
          </p:nvSpPr>
          <p:spPr>
            <a:xfrm>
              <a:off x="6159999" y="1486040"/>
              <a:ext cx="802640" cy="661035"/>
            </a:xfrm>
            <a:custGeom>
              <a:avLst/>
              <a:gdLst/>
              <a:ahLst/>
              <a:cxnLst/>
              <a:rect l="l" t="t" r="r" b="b"/>
              <a:pathLst>
                <a:path w="802640" h="661035">
                  <a:moveTo>
                    <a:pt x="474132" y="0"/>
                  </a:moveTo>
                  <a:lnTo>
                    <a:pt x="449679" y="4116"/>
                  </a:lnTo>
                  <a:lnTo>
                    <a:pt x="427926" y="17778"/>
                  </a:lnTo>
                  <a:lnTo>
                    <a:pt x="413177" y="38809"/>
                  </a:lnTo>
                  <a:lnTo>
                    <a:pt x="407823" y="63022"/>
                  </a:lnTo>
                  <a:lnTo>
                    <a:pt x="411940" y="87472"/>
                  </a:lnTo>
                  <a:lnTo>
                    <a:pt x="425602" y="109218"/>
                  </a:lnTo>
                  <a:lnTo>
                    <a:pt x="584047" y="267435"/>
                  </a:lnTo>
                  <a:lnTo>
                    <a:pt x="64681" y="267435"/>
                  </a:lnTo>
                  <a:lnTo>
                    <a:pt x="39503" y="272517"/>
                  </a:lnTo>
                  <a:lnTo>
                    <a:pt x="18943" y="286378"/>
                  </a:lnTo>
                  <a:lnTo>
                    <a:pt x="5082" y="306938"/>
                  </a:lnTo>
                  <a:lnTo>
                    <a:pt x="0" y="332116"/>
                  </a:lnTo>
                  <a:lnTo>
                    <a:pt x="5082" y="357294"/>
                  </a:lnTo>
                  <a:lnTo>
                    <a:pt x="18943" y="377853"/>
                  </a:lnTo>
                  <a:lnTo>
                    <a:pt x="39503" y="391714"/>
                  </a:lnTo>
                  <a:lnTo>
                    <a:pt x="64681" y="396797"/>
                  </a:lnTo>
                  <a:lnTo>
                    <a:pt x="582612" y="396797"/>
                  </a:lnTo>
                  <a:lnTo>
                    <a:pt x="427888" y="551762"/>
                  </a:lnTo>
                  <a:lnTo>
                    <a:pt x="414226" y="573513"/>
                  </a:lnTo>
                  <a:lnTo>
                    <a:pt x="410109" y="597963"/>
                  </a:lnTo>
                  <a:lnTo>
                    <a:pt x="415463" y="622173"/>
                  </a:lnTo>
                  <a:lnTo>
                    <a:pt x="430212" y="643202"/>
                  </a:lnTo>
                  <a:lnTo>
                    <a:pt x="451172" y="656551"/>
                  </a:lnTo>
                  <a:lnTo>
                    <a:pt x="474799" y="660995"/>
                  </a:lnTo>
                  <a:lnTo>
                    <a:pt x="498421" y="656532"/>
                  </a:lnTo>
                  <a:lnTo>
                    <a:pt x="783551" y="378979"/>
                  </a:lnTo>
                  <a:lnTo>
                    <a:pt x="802487" y="330033"/>
                  </a:lnTo>
                  <a:lnTo>
                    <a:pt x="801232" y="317354"/>
                  </a:lnTo>
                  <a:lnTo>
                    <a:pt x="519366" y="20102"/>
                  </a:lnTo>
                  <a:lnTo>
                    <a:pt x="498342" y="5353"/>
                  </a:lnTo>
                  <a:lnTo>
                    <a:pt x="474132" y="0"/>
                  </a:lnTo>
                  <a:close/>
                </a:path>
              </a:pathLst>
            </a:custGeom>
            <a:solidFill>
              <a:srgbClr val="1717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6162007" y="1419658"/>
              <a:ext cx="802640" cy="661035"/>
            </a:xfrm>
            <a:custGeom>
              <a:avLst/>
              <a:gdLst/>
              <a:ahLst/>
              <a:cxnLst/>
              <a:rect l="l" t="t" r="r" b="b"/>
              <a:pathLst>
                <a:path w="802640" h="661035">
                  <a:moveTo>
                    <a:pt x="474132" y="0"/>
                  </a:moveTo>
                  <a:lnTo>
                    <a:pt x="449679" y="4116"/>
                  </a:lnTo>
                  <a:lnTo>
                    <a:pt x="427926" y="17778"/>
                  </a:lnTo>
                  <a:lnTo>
                    <a:pt x="413177" y="38809"/>
                  </a:lnTo>
                  <a:lnTo>
                    <a:pt x="407823" y="63022"/>
                  </a:lnTo>
                  <a:lnTo>
                    <a:pt x="411940" y="87472"/>
                  </a:lnTo>
                  <a:lnTo>
                    <a:pt x="425602" y="109218"/>
                  </a:lnTo>
                  <a:lnTo>
                    <a:pt x="584047" y="267435"/>
                  </a:lnTo>
                  <a:lnTo>
                    <a:pt x="64681" y="267435"/>
                  </a:lnTo>
                  <a:lnTo>
                    <a:pt x="39503" y="272517"/>
                  </a:lnTo>
                  <a:lnTo>
                    <a:pt x="18943" y="286378"/>
                  </a:lnTo>
                  <a:lnTo>
                    <a:pt x="5082" y="306938"/>
                  </a:lnTo>
                  <a:lnTo>
                    <a:pt x="0" y="332116"/>
                  </a:lnTo>
                  <a:lnTo>
                    <a:pt x="5082" y="357294"/>
                  </a:lnTo>
                  <a:lnTo>
                    <a:pt x="18943" y="377853"/>
                  </a:lnTo>
                  <a:lnTo>
                    <a:pt x="39503" y="391714"/>
                  </a:lnTo>
                  <a:lnTo>
                    <a:pt x="64681" y="396797"/>
                  </a:lnTo>
                  <a:lnTo>
                    <a:pt x="582612" y="396797"/>
                  </a:lnTo>
                  <a:lnTo>
                    <a:pt x="427888" y="551762"/>
                  </a:lnTo>
                  <a:lnTo>
                    <a:pt x="414226" y="573513"/>
                  </a:lnTo>
                  <a:lnTo>
                    <a:pt x="410109" y="597963"/>
                  </a:lnTo>
                  <a:lnTo>
                    <a:pt x="415463" y="622173"/>
                  </a:lnTo>
                  <a:lnTo>
                    <a:pt x="430212" y="643202"/>
                  </a:lnTo>
                  <a:lnTo>
                    <a:pt x="451172" y="656551"/>
                  </a:lnTo>
                  <a:lnTo>
                    <a:pt x="474799" y="660995"/>
                  </a:lnTo>
                  <a:lnTo>
                    <a:pt x="498421" y="656532"/>
                  </a:lnTo>
                  <a:lnTo>
                    <a:pt x="783551" y="378979"/>
                  </a:lnTo>
                  <a:lnTo>
                    <a:pt x="802487" y="330033"/>
                  </a:lnTo>
                  <a:lnTo>
                    <a:pt x="801232" y="317354"/>
                  </a:lnTo>
                  <a:lnTo>
                    <a:pt x="519366" y="20102"/>
                  </a:lnTo>
                  <a:lnTo>
                    <a:pt x="498342" y="5353"/>
                  </a:lnTo>
                  <a:lnTo>
                    <a:pt x="474132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4" name="object 24"/>
          <p:cNvGrpSpPr/>
          <p:nvPr/>
        </p:nvGrpSpPr>
        <p:grpSpPr>
          <a:xfrm>
            <a:off x="6608025" y="4045784"/>
            <a:ext cx="745490" cy="635635"/>
            <a:chOff x="6608025" y="4045784"/>
            <a:chExt cx="745490" cy="635635"/>
          </a:xfrm>
        </p:grpSpPr>
        <p:sp>
          <p:nvSpPr>
            <p:cNvPr id="25" name="object 25"/>
            <p:cNvSpPr/>
            <p:nvPr/>
          </p:nvSpPr>
          <p:spPr>
            <a:xfrm>
              <a:off x="6635025" y="4088641"/>
              <a:ext cx="718185" cy="592455"/>
            </a:xfrm>
            <a:custGeom>
              <a:avLst/>
              <a:gdLst/>
              <a:ahLst/>
              <a:cxnLst/>
              <a:rect l="l" t="t" r="r" b="b"/>
              <a:pathLst>
                <a:path w="718184" h="592454">
                  <a:moveTo>
                    <a:pt x="158446" y="0"/>
                  </a:moveTo>
                  <a:lnTo>
                    <a:pt x="117137" y="22923"/>
                  </a:lnTo>
                  <a:lnTo>
                    <a:pt x="2314" y="403913"/>
                  </a:lnTo>
                  <a:lnTo>
                    <a:pt x="0" y="416445"/>
                  </a:lnTo>
                  <a:lnTo>
                    <a:pt x="191" y="429068"/>
                  </a:lnTo>
                  <a:lnTo>
                    <a:pt x="16733" y="466384"/>
                  </a:lnTo>
                  <a:lnTo>
                    <a:pt x="407355" y="589714"/>
                  </a:lnTo>
                  <a:lnTo>
                    <a:pt x="432902" y="592412"/>
                  </a:lnTo>
                  <a:lnTo>
                    <a:pt x="456675" y="585354"/>
                  </a:lnTo>
                  <a:lnTo>
                    <a:pt x="476067" y="569900"/>
                  </a:lnTo>
                  <a:lnTo>
                    <a:pt x="488470" y="547410"/>
                  </a:lnTo>
                  <a:lnTo>
                    <a:pt x="491168" y="521870"/>
                  </a:lnTo>
                  <a:lnTo>
                    <a:pt x="484111" y="498101"/>
                  </a:lnTo>
                  <a:lnTo>
                    <a:pt x="468657" y="478710"/>
                  </a:lnTo>
                  <a:lnTo>
                    <a:pt x="446166" y="466308"/>
                  </a:lnTo>
                  <a:lnTo>
                    <a:pt x="230876" y="404751"/>
                  </a:lnTo>
                  <a:lnTo>
                    <a:pt x="685129" y="152948"/>
                  </a:lnTo>
                  <a:lnTo>
                    <a:pt x="704685" y="136301"/>
                  </a:lnTo>
                  <a:lnTo>
                    <a:pt x="715948" y="114211"/>
                  </a:lnTo>
                  <a:lnTo>
                    <a:pt x="718107" y="89510"/>
                  </a:lnTo>
                  <a:lnTo>
                    <a:pt x="710352" y="65026"/>
                  </a:lnTo>
                  <a:lnTo>
                    <a:pt x="693697" y="45471"/>
                  </a:lnTo>
                  <a:lnTo>
                    <a:pt x="671604" y="34209"/>
                  </a:lnTo>
                  <a:lnTo>
                    <a:pt x="646901" y="32054"/>
                  </a:lnTo>
                  <a:lnTo>
                    <a:pt x="622417" y="39816"/>
                  </a:lnTo>
                  <a:lnTo>
                    <a:pt x="169433" y="290908"/>
                  </a:lnTo>
                  <a:lnTo>
                    <a:pt x="229618" y="80367"/>
                  </a:lnTo>
                  <a:lnTo>
                    <a:pt x="231025" y="54718"/>
                  </a:lnTo>
                  <a:lnTo>
                    <a:pt x="222770" y="31334"/>
                  </a:lnTo>
                  <a:lnTo>
                    <a:pt x="206348" y="12754"/>
                  </a:lnTo>
                  <a:lnTo>
                    <a:pt x="183251" y="1513"/>
                  </a:lnTo>
                  <a:lnTo>
                    <a:pt x="158446" y="0"/>
                  </a:lnTo>
                  <a:close/>
                </a:path>
              </a:pathLst>
            </a:custGeom>
            <a:solidFill>
              <a:srgbClr val="1717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6608025" y="4045784"/>
              <a:ext cx="718185" cy="592455"/>
            </a:xfrm>
            <a:custGeom>
              <a:avLst/>
              <a:gdLst/>
              <a:ahLst/>
              <a:cxnLst/>
              <a:rect l="l" t="t" r="r" b="b"/>
              <a:pathLst>
                <a:path w="718184" h="592454">
                  <a:moveTo>
                    <a:pt x="158446" y="0"/>
                  </a:moveTo>
                  <a:lnTo>
                    <a:pt x="117137" y="22923"/>
                  </a:lnTo>
                  <a:lnTo>
                    <a:pt x="2314" y="403913"/>
                  </a:lnTo>
                  <a:lnTo>
                    <a:pt x="0" y="416445"/>
                  </a:lnTo>
                  <a:lnTo>
                    <a:pt x="191" y="429068"/>
                  </a:lnTo>
                  <a:lnTo>
                    <a:pt x="16733" y="466384"/>
                  </a:lnTo>
                  <a:lnTo>
                    <a:pt x="407355" y="589714"/>
                  </a:lnTo>
                  <a:lnTo>
                    <a:pt x="432902" y="592412"/>
                  </a:lnTo>
                  <a:lnTo>
                    <a:pt x="456675" y="585354"/>
                  </a:lnTo>
                  <a:lnTo>
                    <a:pt x="476067" y="569900"/>
                  </a:lnTo>
                  <a:lnTo>
                    <a:pt x="488470" y="547410"/>
                  </a:lnTo>
                  <a:lnTo>
                    <a:pt x="491168" y="521870"/>
                  </a:lnTo>
                  <a:lnTo>
                    <a:pt x="484111" y="498101"/>
                  </a:lnTo>
                  <a:lnTo>
                    <a:pt x="468657" y="478710"/>
                  </a:lnTo>
                  <a:lnTo>
                    <a:pt x="446166" y="466308"/>
                  </a:lnTo>
                  <a:lnTo>
                    <a:pt x="230876" y="404751"/>
                  </a:lnTo>
                  <a:lnTo>
                    <a:pt x="685129" y="152948"/>
                  </a:lnTo>
                  <a:lnTo>
                    <a:pt x="704685" y="136301"/>
                  </a:lnTo>
                  <a:lnTo>
                    <a:pt x="715948" y="114211"/>
                  </a:lnTo>
                  <a:lnTo>
                    <a:pt x="718107" y="89510"/>
                  </a:lnTo>
                  <a:lnTo>
                    <a:pt x="710352" y="65026"/>
                  </a:lnTo>
                  <a:lnTo>
                    <a:pt x="693697" y="45471"/>
                  </a:lnTo>
                  <a:lnTo>
                    <a:pt x="671604" y="34209"/>
                  </a:lnTo>
                  <a:lnTo>
                    <a:pt x="646901" y="32054"/>
                  </a:lnTo>
                  <a:lnTo>
                    <a:pt x="622417" y="39816"/>
                  </a:lnTo>
                  <a:lnTo>
                    <a:pt x="169433" y="290908"/>
                  </a:lnTo>
                  <a:lnTo>
                    <a:pt x="229618" y="80367"/>
                  </a:lnTo>
                  <a:lnTo>
                    <a:pt x="231025" y="54718"/>
                  </a:lnTo>
                  <a:lnTo>
                    <a:pt x="222770" y="31334"/>
                  </a:lnTo>
                  <a:lnTo>
                    <a:pt x="206348" y="12754"/>
                  </a:lnTo>
                  <a:lnTo>
                    <a:pt x="183251" y="1513"/>
                  </a:lnTo>
                  <a:lnTo>
                    <a:pt x="158446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2">
            <a:extLst>
              <a:ext uri="{FF2B5EF4-FFF2-40B4-BE49-F238E27FC236}">
                <a16:creationId xmlns:a16="http://schemas.microsoft.com/office/drawing/2014/main" id="{98813781-5C39-27CA-A98B-6165A557FA8B}"/>
              </a:ext>
            </a:extLst>
          </p:cNvPr>
          <p:cNvSpPr/>
          <p:nvPr/>
        </p:nvSpPr>
        <p:spPr>
          <a:xfrm>
            <a:off x="1333042" y="1812010"/>
            <a:ext cx="4247515" cy="4460875"/>
          </a:xfrm>
          <a:custGeom>
            <a:avLst/>
            <a:gdLst/>
            <a:ahLst/>
            <a:cxnLst/>
            <a:rect l="l" t="t" r="r" b="b"/>
            <a:pathLst>
              <a:path w="4247515" h="4460875">
                <a:moveTo>
                  <a:pt x="4246956" y="0"/>
                </a:moveTo>
                <a:lnTo>
                  <a:pt x="0" y="0"/>
                </a:lnTo>
                <a:lnTo>
                  <a:pt x="0" y="1233652"/>
                </a:lnTo>
                <a:lnTo>
                  <a:pt x="0" y="4321238"/>
                </a:lnTo>
                <a:lnTo>
                  <a:pt x="0" y="4460849"/>
                </a:lnTo>
                <a:lnTo>
                  <a:pt x="4246956" y="4460849"/>
                </a:lnTo>
                <a:lnTo>
                  <a:pt x="4246956" y="4321238"/>
                </a:lnTo>
                <a:lnTo>
                  <a:pt x="4246956" y="1233652"/>
                </a:lnTo>
                <a:lnTo>
                  <a:pt x="4246956" y="0"/>
                </a:lnTo>
                <a:close/>
              </a:path>
            </a:pathLst>
          </a:custGeom>
          <a:solidFill>
            <a:srgbClr val="FF6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0" name="object 3">
            <a:extLst>
              <a:ext uri="{FF2B5EF4-FFF2-40B4-BE49-F238E27FC236}">
                <a16:creationId xmlns:a16="http://schemas.microsoft.com/office/drawing/2014/main" id="{9F25711E-FB92-DADB-A401-781AB3924728}"/>
              </a:ext>
            </a:extLst>
          </p:cNvPr>
          <p:cNvGrpSpPr/>
          <p:nvPr/>
        </p:nvGrpSpPr>
        <p:grpSpPr>
          <a:xfrm>
            <a:off x="6480601" y="664121"/>
            <a:ext cx="5080635" cy="5608955"/>
            <a:chOff x="6480601" y="664121"/>
            <a:chExt cx="5080635" cy="5608955"/>
          </a:xfrm>
        </p:grpSpPr>
        <p:sp>
          <p:nvSpPr>
            <p:cNvPr id="21" name="object 4">
              <a:extLst>
                <a:ext uri="{FF2B5EF4-FFF2-40B4-BE49-F238E27FC236}">
                  <a16:creationId xmlns:a16="http://schemas.microsoft.com/office/drawing/2014/main" id="{D32D36F2-CC38-ABDA-ADB4-244FECA86F7F}"/>
                </a:ext>
              </a:extLst>
            </p:cNvPr>
            <p:cNvSpPr/>
            <p:nvPr/>
          </p:nvSpPr>
          <p:spPr>
            <a:xfrm>
              <a:off x="6512351" y="695871"/>
              <a:ext cx="5017135" cy="5545455"/>
            </a:xfrm>
            <a:custGeom>
              <a:avLst/>
              <a:gdLst/>
              <a:ahLst/>
              <a:cxnLst/>
              <a:rect l="l" t="t" r="r" b="b"/>
              <a:pathLst>
                <a:path w="5017134" h="5545455">
                  <a:moveTo>
                    <a:pt x="4728870" y="0"/>
                  </a:moveTo>
                  <a:lnTo>
                    <a:pt x="287997" y="0"/>
                  </a:lnTo>
                  <a:lnTo>
                    <a:pt x="241283" y="3769"/>
                  </a:lnTo>
                  <a:lnTo>
                    <a:pt x="196969" y="14681"/>
                  </a:lnTo>
                  <a:lnTo>
                    <a:pt x="155647" y="32143"/>
                  </a:lnTo>
                  <a:lnTo>
                    <a:pt x="117910" y="55563"/>
                  </a:lnTo>
                  <a:lnTo>
                    <a:pt x="84353" y="84347"/>
                  </a:lnTo>
                  <a:lnTo>
                    <a:pt x="55567" y="117902"/>
                  </a:lnTo>
                  <a:lnTo>
                    <a:pt x="32146" y="155637"/>
                  </a:lnTo>
                  <a:lnTo>
                    <a:pt x="14682" y="196957"/>
                  </a:lnTo>
                  <a:lnTo>
                    <a:pt x="3769" y="241271"/>
                  </a:lnTo>
                  <a:lnTo>
                    <a:pt x="0" y="287985"/>
                  </a:lnTo>
                  <a:lnTo>
                    <a:pt x="0" y="5257228"/>
                  </a:lnTo>
                  <a:lnTo>
                    <a:pt x="3769" y="5303943"/>
                  </a:lnTo>
                  <a:lnTo>
                    <a:pt x="14682" y="5348258"/>
                  </a:lnTo>
                  <a:lnTo>
                    <a:pt x="32146" y="5389581"/>
                  </a:lnTo>
                  <a:lnTo>
                    <a:pt x="55567" y="5427319"/>
                  </a:lnTo>
                  <a:lnTo>
                    <a:pt x="84353" y="5460879"/>
                  </a:lnTo>
                  <a:lnTo>
                    <a:pt x="117910" y="5489667"/>
                  </a:lnTo>
                  <a:lnTo>
                    <a:pt x="155647" y="5513090"/>
                  </a:lnTo>
                  <a:lnTo>
                    <a:pt x="196969" y="5530555"/>
                  </a:lnTo>
                  <a:lnTo>
                    <a:pt x="241283" y="5541469"/>
                  </a:lnTo>
                  <a:lnTo>
                    <a:pt x="287997" y="5545239"/>
                  </a:lnTo>
                  <a:lnTo>
                    <a:pt x="4728870" y="5545239"/>
                  </a:lnTo>
                  <a:lnTo>
                    <a:pt x="4775584" y="5541469"/>
                  </a:lnTo>
                  <a:lnTo>
                    <a:pt x="4819899" y="5530555"/>
                  </a:lnTo>
                  <a:lnTo>
                    <a:pt x="4861221" y="5513090"/>
                  </a:lnTo>
                  <a:lnTo>
                    <a:pt x="4898957" y="5489667"/>
                  </a:lnTo>
                  <a:lnTo>
                    <a:pt x="4932514" y="5460879"/>
                  </a:lnTo>
                  <a:lnTo>
                    <a:pt x="4961300" y="5427319"/>
                  </a:lnTo>
                  <a:lnTo>
                    <a:pt x="4984722" y="5389581"/>
                  </a:lnTo>
                  <a:lnTo>
                    <a:pt x="5002185" y="5348258"/>
                  </a:lnTo>
                  <a:lnTo>
                    <a:pt x="5013098" y="5303943"/>
                  </a:lnTo>
                  <a:lnTo>
                    <a:pt x="5016868" y="5257228"/>
                  </a:lnTo>
                  <a:lnTo>
                    <a:pt x="5016868" y="287985"/>
                  </a:lnTo>
                  <a:lnTo>
                    <a:pt x="5013098" y="241271"/>
                  </a:lnTo>
                  <a:lnTo>
                    <a:pt x="5002185" y="196957"/>
                  </a:lnTo>
                  <a:lnTo>
                    <a:pt x="4984722" y="155637"/>
                  </a:lnTo>
                  <a:lnTo>
                    <a:pt x="4961300" y="117902"/>
                  </a:lnTo>
                  <a:lnTo>
                    <a:pt x="4932514" y="84347"/>
                  </a:lnTo>
                  <a:lnTo>
                    <a:pt x="4898957" y="55563"/>
                  </a:lnTo>
                  <a:lnTo>
                    <a:pt x="4861221" y="32143"/>
                  </a:lnTo>
                  <a:lnTo>
                    <a:pt x="4819899" y="14681"/>
                  </a:lnTo>
                  <a:lnTo>
                    <a:pt x="4775584" y="3769"/>
                  </a:lnTo>
                  <a:lnTo>
                    <a:pt x="4728870" y="0"/>
                  </a:lnTo>
                  <a:close/>
                </a:path>
              </a:pathLst>
            </a:custGeom>
            <a:solidFill>
              <a:srgbClr val="FFEF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5">
              <a:extLst>
                <a:ext uri="{FF2B5EF4-FFF2-40B4-BE49-F238E27FC236}">
                  <a16:creationId xmlns:a16="http://schemas.microsoft.com/office/drawing/2014/main" id="{9A4AF020-933F-22A6-B65F-E10CE4594E06}"/>
                </a:ext>
              </a:extLst>
            </p:cNvPr>
            <p:cNvSpPr/>
            <p:nvPr/>
          </p:nvSpPr>
          <p:spPr>
            <a:xfrm>
              <a:off x="6512351" y="695871"/>
              <a:ext cx="5017135" cy="5545455"/>
            </a:xfrm>
            <a:custGeom>
              <a:avLst/>
              <a:gdLst/>
              <a:ahLst/>
              <a:cxnLst/>
              <a:rect l="l" t="t" r="r" b="b"/>
              <a:pathLst>
                <a:path w="5017134" h="5545455">
                  <a:moveTo>
                    <a:pt x="287997" y="0"/>
                  </a:moveTo>
                  <a:lnTo>
                    <a:pt x="241283" y="3769"/>
                  </a:lnTo>
                  <a:lnTo>
                    <a:pt x="196969" y="14681"/>
                  </a:lnTo>
                  <a:lnTo>
                    <a:pt x="155647" y="32143"/>
                  </a:lnTo>
                  <a:lnTo>
                    <a:pt x="117910" y="55563"/>
                  </a:lnTo>
                  <a:lnTo>
                    <a:pt x="84353" y="84347"/>
                  </a:lnTo>
                  <a:lnTo>
                    <a:pt x="55567" y="117902"/>
                  </a:lnTo>
                  <a:lnTo>
                    <a:pt x="32146" y="155637"/>
                  </a:lnTo>
                  <a:lnTo>
                    <a:pt x="14682" y="196957"/>
                  </a:lnTo>
                  <a:lnTo>
                    <a:pt x="3769" y="241271"/>
                  </a:lnTo>
                  <a:lnTo>
                    <a:pt x="0" y="287985"/>
                  </a:lnTo>
                  <a:lnTo>
                    <a:pt x="0" y="5257228"/>
                  </a:lnTo>
                  <a:lnTo>
                    <a:pt x="3769" y="5303943"/>
                  </a:lnTo>
                  <a:lnTo>
                    <a:pt x="14682" y="5348258"/>
                  </a:lnTo>
                  <a:lnTo>
                    <a:pt x="32146" y="5389581"/>
                  </a:lnTo>
                  <a:lnTo>
                    <a:pt x="55567" y="5427319"/>
                  </a:lnTo>
                  <a:lnTo>
                    <a:pt x="84353" y="5460879"/>
                  </a:lnTo>
                  <a:lnTo>
                    <a:pt x="117910" y="5489667"/>
                  </a:lnTo>
                  <a:lnTo>
                    <a:pt x="155647" y="5513090"/>
                  </a:lnTo>
                  <a:lnTo>
                    <a:pt x="196969" y="5530555"/>
                  </a:lnTo>
                  <a:lnTo>
                    <a:pt x="241283" y="5541469"/>
                  </a:lnTo>
                  <a:lnTo>
                    <a:pt x="287997" y="5545239"/>
                  </a:lnTo>
                  <a:lnTo>
                    <a:pt x="4728870" y="5545239"/>
                  </a:lnTo>
                  <a:lnTo>
                    <a:pt x="4775584" y="5541469"/>
                  </a:lnTo>
                  <a:lnTo>
                    <a:pt x="4819899" y="5530555"/>
                  </a:lnTo>
                  <a:lnTo>
                    <a:pt x="4861221" y="5513090"/>
                  </a:lnTo>
                  <a:lnTo>
                    <a:pt x="4898957" y="5489667"/>
                  </a:lnTo>
                  <a:lnTo>
                    <a:pt x="4932514" y="5460879"/>
                  </a:lnTo>
                  <a:lnTo>
                    <a:pt x="4961300" y="5427319"/>
                  </a:lnTo>
                  <a:lnTo>
                    <a:pt x="4984722" y="5389581"/>
                  </a:lnTo>
                  <a:lnTo>
                    <a:pt x="5002185" y="5348258"/>
                  </a:lnTo>
                  <a:lnTo>
                    <a:pt x="5013098" y="5303943"/>
                  </a:lnTo>
                  <a:lnTo>
                    <a:pt x="5016868" y="5257228"/>
                  </a:lnTo>
                  <a:lnTo>
                    <a:pt x="5016868" y="287985"/>
                  </a:lnTo>
                  <a:lnTo>
                    <a:pt x="5013098" y="241271"/>
                  </a:lnTo>
                  <a:lnTo>
                    <a:pt x="5002185" y="196957"/>
                  </a:lnTo>
                  <a:lnTo>
                    <a:pt x="4984722" y="155637"/>
                  </a:lnTo>
                  <a:lnTo>
                    <a:pt x="4961300" y="117902"/>
                  </a:lnTo>
                  <a:lnTo>
                    <a:pt x="4932514" y="84347"/>
                  </a:lnTo>
                  <a:lnTo>
                    <a:pt x="4898957" y="55563"/>
                  </a:lnTo>
                  <a:lnTo>
                    <a:pt x="4861221" y="32143"/>
                  </a:lnTo>
                  <a:lnTo>
                    <a:pt x="4819899" y="14681"/>
                  </a:lnTo>
                  <a:lnTo>
                    <a:pt x="4775584" y="3769"/>
                  </a:lnTo>
                  <a:lnTo>
                    <a:pt x="4728870" y="0"/>
                  </a:lnTo>
                  <a:lnTo>
                    <a:pt x="287997" y="0"/>
                  </a:lnTo>
                  <a:close/>
                </a:path>
              </a:pathLst>
            </a:custGeom>
            <a:ln w="635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" name="object 6">
            <a:extLst>
              <a:ext uri="{FF2B5EF4-FFF2-40B4-BE49-F238E27FC236}">
                <a16:creationId xmlns:a16="http://schemas.microsoft.com/office/drawing/2014/main" id="{880B2F6A-275B-B9D3-E4C5-043C0BA03E26}"/>
              </a:ext>
            </a:extLst>
          </p:cNvPr>
          <p:cNvGrpSpPr/>
          <p:nvPr/>
        </p:nvGrpSpPr>
        <p:grpSpPr>
          <a:xfrm>
            <a:off x="778014" y="917486"/>
            <a:ext cx="4706620" cy="5247640"/>
            <a:chOff x="778014" y="917486"/>
            <a:chExt cx="4706620" cy="5247640"/>
          </a:xfrm>
        </p:grpSpPr>
        <p:sp>
          <p:nvSpPr>
            <p:cNvPr id="27" name="object 7">
              <a:extLst>
                <a:ext uri="{FF2B5EF4-FFF2-40B4-BE49-F238E27FC236}">
                  <a16:creationId xmlns:a16="http://schemas.microsoft.com/office/drawing/2014/main" id="{05F0B851-CCA5-7300-154E-9F22BB831673}"/>
                </a:ext>
              </a:extLst>
            </p:cNvPr>
            <p:cNvSpPr/>
            <p:nvPr/>
          </p:nvSpPr>
          <p:spPr>
            <a:xfrm>
              <a:off x="1228090" y="1732635"/>
              <a:ext cx="4225290" cy="4401185"/>
            </a:xfrm>
            <a:custGeom>
              <a:avLst/>
              <a:gdLst/>
              <a:ahLst/>
              <a:cxnLst/>
              <a:rect l="l" t="t" r="r" b="b"/>
              <a:pathLst>
                <a:path w="4225290" h="4401185">
                  <a:moveTo>
                    <a:pt x="4224756" y="0"/>
                  </a:moveTo>
                  <a:lnTo>
                    <a:pt x="0" y="0"/>
                  </a:lnTo>
                  <a:lnTo>
                    <a:pt x="0" y="4400613"/>
                  </a:lnTo>
                  <a:lnTo>
                    <a:pt x="4224756" y="4400613"/>
                  </a:lnTo>
                  <a:lnTo>
                    <a:pt x="42247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8">
              <a:extLst>
                <a:ext uri="{FF2B5EF4-FFF2-40B4-BE49-F238E27FC236}">
                  <a16:creationId xmlns:a16="http://schemas.microsoft.com/office/drawing/2014/main" id="{D1905DA1-9910-96B0-DFAE-0CE123793AD8}"/>
                </a:ext>
              </a:extLst>
            </p:cNvPr>
            <p:cNvSpPr/>
            <p:nvPr/>
          </p:nvSpPr>
          <p:spPr>
            <a:xfrm>
              <a:off x="1228090" y="1732635"/>
              <a:ext cx="4225290" cy="4401185"/>
            </a:xfrm>
            <a:custGeom>
              <a:avLst/>
              <a:gdLst/>
              <a:ahLst/>
              <a:cxnLst/>
              <a:rect l="l" t="t" r="r" b="b"/>
              <a:pathLst>
                <a:path w="4225290" h="4401185">
                  <a:moveTo>
                    <a:pt x="0" y="4400613"/>
                  </a:moveTo>
                  <a:lnTo>
                    <a:pt x="4224756" y="4400613"/>
                  </a:lnTo>
                  <a:lnTo>
                    <a:pt x="4224756" y="0"/>
                  </a:lnTo>
                  <a:lnTo>
                    <a:pt x="0" y="0"/>
                  </a:lnTo>
                  <a:lnTo>
                    <a:pt x="0" y="4400613"/>
                  </a:lnTo>
                  <a:close/>
                </a:path>
              </a:pathLst>
            </a:custGeom>
            <a:ln w="635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9">
              <a:extLst>
                <a:ext uri="{FF2B5EF4-FFF2-40B4-BE49-F238E27FC236}">
                  <a16:creationId xmlns:a16="http://schemas.microsoft.com/office/drawing/2014/main" id="{6EAB3FD4-619B-B545-108E-C82D3AE8A77A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09764" y="949236"/>
              <a:ext cx="3118637" cy="2096439"/>
            </a:xfrm>
            <a:prstGeom prst="rect">
              <a:avLst/>
            </a:prstGeom>
          </p:spPr>
        </p:pic>
        <p:sp>
          <p:nvSpPr>
            <p:cNvPr id="30" name="object 10">
              <a:extLst>
                <a:ext uri="{FF2B5EF4-FFF2-40B4-BE49-F238E27FC236}">
                  <a16:creationId xmlns:a16="http://schemas.microsoft.com/office/drawing/2014/main" id="{CE66241A-49F6-F973-F884-FEA2DC1CEFAE}"/>
                </a:ext>
              </a:extLst>
            </p:cNvPr>
            <p:cNvSpPr/>
            <p:nvPr/>
          </p:nvSpPr>
          <p:spPr>
            <a:xfrm>
              <a:off x="809764" y="949236"/>
              <a:ext cx="3119120" cy="2096770"/>
            </a:xfrm>
            <a:custGeom>
              <a:avLst/>
              <a:gdLst/>
              <a:ahLst/>
              <a:cxnLst/>
              <a:rect l="l" t="t" r="r" b="b"/>
              <a:pathLst>
                <a:path w="3119120" h="2096770">
                  <a:moveTo>
                    <a:pt x="0" y="2096427"/>
                  </a:moveTo>
                  <a:lnTo>
                    <a:pt x="3118637" y="2096427"/>
                  </a:lnTo>
                  <a:lnTo>
                    <a:pt x="3118637" y="0"/>
                  </a:lnTo>
                  <a:lnTo>
                    <a:pt x="0" y="0"/>
                  </a:lnTo>
                  <a:lnTo>
                    <a:pt x="0" y="2096427"/>
                  </a:lnTo>
                  <a:close/>
                </a:path>
              </a:pathLst>
            </a:custGeom>
            <a:ln w="63499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11">
            <a:extLst>
              <a:ext uri="{FF2B5EF4-FFF2-40B4-BE49-F238E27FC236}">
                <a16:creationId xmlns:a16="http://schemas.microsoft.com/office/drawing/2014/main" id="{3105CE2C-3A69-1D3B-D7D6-B18AE55C09E2}"/>
              </a:ext>
            </a:extLst>
          </p:cNvPr>
          <p:cNvSpPr txBox="1"/>
          <p:nvPr/>
        </p:nvSpPr>
        <p:spPr>
          <a:xfrm>
            <a:off x="1555943" y="3359873"/>
            <a:ext cx="3507104" cy="243586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296545">
              <a:lnSpc>
                <a:spcPct val="101899"/>
              </a:lnSpc>
              <a:spcBef>
                <a:spcPts val="55"/>
              </a:spcBef>
            </a:pP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Freya</a:t>
            </a:r>
            <a:r>
              <a:rPr sz="18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recently</a:t>
            </a:r>
            <a:r>
              <a:rPr sz="18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watched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spc="-20" dirty="0">
                <a:solidFill>
                  <a:srgbClr val="171747"/>
                </a:solidFill>
                <a:latin typeface="Arial"/>
                <a:cs typeface="Arial"/>
              </a:rPr>
              <a:t>some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online</a:t>
            </a:r>
            <a:r>
              <a:rPr sz="18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pornography, </a:t>
            </a:r>
            <a:r>
              <a:rPr sz="1800" b="1" spc="-25" dirty="0">
                <a:solidFill>
                  <a:srgbClr val="171747"/>
                </a:solidFill>
                <a:latin typeface="Arial"/>
                <a:cs typeface="Arial"/>
              </a:rPr>
              <a:t>and</a:t>
            </a:r>
            <a:endParaRPr sz="1800">
              <a:latin typeface="Arial"/>
              <a:cs typeface="Arial"/>
            </a:endParaRPr>
          </a:p>
          <a:p>
            <a:pPr marL="12700" marR="475615">
              <a:lnSpc>
                <a:spcPts val="2200"/>
              </a:lnSpc>
              <a:spcBef>
                <a:spcPts val="80"/>
              </a:spcBef>
            </a:pP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she</a:t>
            </a:r>
            <a:r>
              <a:rPr sz="18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was</a:t>
            </a:r>
            <a:r>
              <a:rPr sz="18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really</a:t>
            </a:r>
            <a:r>
              <a:rPr sz="18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shocked</a:t>
            </a:r>
            <a:r>
              <a:rPr sz="18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spc="-25" dirty="0">
                <a:solidFill>
                  <a:srgbClr val="171747"/>
                </a:solidFill>
                <a:latin typeface="Arial"/>
                <a:cs typeface="Arial"/>
              </a:rPr>
              <a:t>and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disgusted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at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what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she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spc="-20" dirty="0">
                <a:solidFill>
                  <a:srgbClr val="171747"/>
                </a:solidFill>
                <a:latin typeface="Arial"/>
                <a:cs typeface="Arial"/>
              </a:rPr>
              <a:t>saw.</a:t>
            </a:r>
            <a:endParaRPr sz="1800">
              <a:latin typeface="Arial"/>
              <a:cs typeface="Arial"/>
            </a:endParaRPr>
          </a:p>
          <a:p>
            <a:pPr marL="12700" marR="5080">
              <a:lnSpc>
                <a:spcPct val="101899"/>
              </a:lnSpc>
              <a:spcBef>
                <a:spcPts val="1340"/>
              </a:spcBef>
            </a:pP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She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had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some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understanding </a:t>
            </a:r>
            <a:r>
              <a:rPr sz="1800" b="1" spc="-25" dirty="0">
                <a:solidFill>
                  <a:srgbClr val="171747"/>
                </a:solidFill>
                <a:latin typeface="Arial"/>
                <a:cs typeface="Arial"/>
              </a:rPr>
              <a:t>of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what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sex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was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before 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watching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it,</a:t>
            </a:r>
            <a:r>
              <a:rPr sz="18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but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what she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saw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was </a:t>
            </a:r>
            <a:r>
              <a:rPr sz="1800" b="1" spc="-25" dirty="0">
                <a:solidFill>
                  <a:srgbClr val="171747"/>
                </a:solidFill>
                <a:latin typeface="Arial"/>
                <a:cs typeface="Arial"/>
              </a:rPr>
              <a:t>not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how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she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imagined it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at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spc="-20" dirty="0">
                <a:solidFill>
                  <a:srgbClr val="171747"/>
                </a:solidFill>
                <a:latin typeface="Arial"/>
                <a:cs typeface="Arial"/>
              </a:rPr>
              <a:t>all.</a:t>
            </a:r>
            <a:endParaRPr sz="1800">
              <a:latin typeface="Arial"/>
              <a:cs typeface="Arial"/>
            </a:endParaRPr>
          </a:p>
        </p:txBody>
      </p:sp>
      <p:sp>
        <p:nvSpPr>
          <p:cNvPr id="32" name="object 12">
            <a:extLst>
              <a:ext uri="{FF2B5EF4-FFF2-40B4-BE49-F238E27FC236}">
                <a16:creationId xmlns:a16="http://schemas.microsoft.com/office/drawing/2014/main" id="{F4B9A04A-D2A0-D515-D4BA-00243E05FB5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037900" y="1809337"/>
            <a:ext cx="15163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Arial"/>
                <a:cs typeface="Arial"/>
              </a:rPr>
              <a:t>Questions</a:t>
            </a:r>
            <a:endParaRPr sz="2400">
              <a:latin typeface="Arial"/>
              <a:cs typeface="Arial"/>
            </a:endParaRPr>
          </a:p>
        </p:txBody>
      </p:sp>
      <p:sp>
        <p:nvSpPr>
          <p:cNvPr id="33" name="object 13">
            <a:extLst>
              <a:ext uri="{FF2B5EF4-FFF2-40B4-BE49-F238E27FC236}">
                <a16:creationId xmlns:a16="http://schemas.microsoft.com/office/drawing/2014/main" id="{0C2826E7-7D4E-A848-013C-0AEECEDAF1D9}"/>
              </a:ext>
            </a:extLst>
          </p:cNvPr>
          <p:cNvSpPr txBox="1"/>
          <p:nvPr/>
        </p:nvSpPr>
        <p:spPr>
          <a:xfrm>
            <a:off x="7037900" y="2488937"/>
            <a:ext cx="3583940" cy="2493645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469900" marR="90805" indent="-457200">
              <a:lnSpc>
                <a:spcPts val="2800"/>
              </a:lnSpc>
              <a:spcBef>
                <a:spcPts val="260"/>
              </a:spcBef>
              <a:buClr>
                <a:srgbClr val="FF6200"/>
              </a:buClr>
              <a:buFont typeface="Arial"/>
              <a:buAutoNum type="arabicPeriod"/>
              <a:tabLst>
                <a:tab pos="469265" algn="l"/>
                <a:tab pos="469900" algn="l"/>
              </a:tabLst>
            </a:pP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What</a:t>
            </a:r>
            <a:r>
              <a:rPr sz="2400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171747"/>
                </a:solidFill>
                <a:latin typeface="Helvetica"/>
                <a:cs typeface="Helvetica"/>
              </a:rPr>
              <a:t>emotions</a:t>
            </a:r>
            <a:r>
              <a:rPr sz="2400" b="1" spc="-15" dirty="0">
                <a:solidFill>
                  <a:srgbClr val="171747"/>
                </a:solidFill>
                <a:latin typeface="Helvetica"/>
                <a:cs typeface="Helvetica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is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171747"/>
                </a:solidFill>
                <a:latin typeface="Arial"/>
                <a:cs typeface="Arial"/>
              </a:rPr>
              <a:t>this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young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person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feeling?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FF6200"/>
              </a:buClr>
              <a:buFont typeface="Arial"/>
              <a:buAutoNum type="arabicPeriod"/>
            </a:pPr>
            <a:endParaRPr sz="2200">
              <a:latin typeface="Arial"/>
              <a:cs typeface="Arial"/>
            </a:endParaRPr>
          </a:p>
          <a:p>
            <a:pPr marL="469900" marR="5080" indent="-457200">
              <a:lnSpc>
                <a:spcPts val="2800"/>
              </a:lnSpc>
              <a:buClr>
                <a:srgbClr val="FF6200"/>
              </a:buClr>
              <a:buFont typeface="Arial"/>
              <a:buAutoNum type="arabicPeriod"/>
              <a:tabLst>
                <a:tab pos="469265" algn="l"/>
                <a:tab pos="469900" algn="l"/>
              </a:tabLst>
            </a:pP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What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171747"/>
                </a:solidFill>
                <a:latin typeface="Helvetica"/>
                <a:cs typeface="Helvetica"/>
              </a:rPr>
              <a:t>negative </a:t>
            </a:r>
            <a:r>
              <a:rPr sz="2400" b="1" spc="-10" dirty="0">
                <a:solidFill>
                  <a:srgbClr val="171747"/>
                </a:solidFill>
                <a:latin typeface="Helvetica"/>
                <a:cs typeface="Helvetica"/>
              </a:rPr>
              <a:t>impact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has</a:t>
            </a:r>
            <a:r>
              <a:rPr sz="2400" spc="-3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watching</a:t>
            </a:r>
            <a:r>
              <a:rPr sz="2400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online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pornography</a:t>
            </a:r>
            <a:r>
              <a:rPr sz="2400" spc="-4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had</a:t>
            </a:r>
            <a:r>
              <a:rPr sz="2400" spc="-3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171747"/>
                </a:solidFill>
                <a:latin typeface="Arial"/>
                <a:cs typeface="Arial"/>
              </a:rPr>
              <a:t>on 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them?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34" name="object 14">
            <a:extLst>
              <a:ext uri="{FF2B5EF4-FFF2-40B4-BE49-F238E27FC236}">
                <a16:creationId xmlns:a16="http://schemas.microsoft.com/office/drawing/2014/main" id="{E2124D73-B468-5E37-B2B8-6F08CD47375B}"/>
              </a:ext>
            </a:extLst>
          </p:cNvPr>
          <p:cNvGrpSpPr/>
          <p:nvPr/>
        </p:nvGrpSpPr>
        <p:grpSpPr>
          <a:xfrm>
            <a:off x="3795133" y="1248139"/>
            <a:ext cx="2078989" cy="1829435"/>
            <a:chOff x="3795133" y="1248139"/>
            <a:chExt cx="2078989" cy="1829435"/>
          </a:xfrm>
        </p:grpSpPr>
        <p:sp>
          <p:nvSpPr>
            <p:cNvPr id="35" name="object 15">
              <a:extLst>
                <a:ext uri="{FF2B5EF4-FFF2-40B4-BE49-F238E27FC236}">
                  <a16:creationId xmlns:a16="http://schemas.microsoft.com/office/drawing/2014/main" id="{D07BC14C-DB9E-79BE-49E3-FF1BD74762EA}"/>
                </a:ext>
              </a:extLst>
            </p:cNvPr>
            <p:cNvSpPr/>
            <p:nvPr/>
          </p:nvSpPr>
          <p:spPr>
            <a:xfrm>
              <a:off x="3826883" y="1279889"/>
              <a:ext cx="2015489" cy="1765935"/>
            </a:xfrm>
            <a:custGeom>
              <a:avLst/>
              <a:gdLst/>
              <a:ahLst/>
              <a:cxnLst/>
              <a:rect l="l" t="t" r="r" b="b"/>
              <a:pathLst>
                <a:path w="2015489" h="1765935">
                  <a:moveTo>
                    <a:pt x="1852498" y="0"/>
                  </a:moveTo>
                  <a:lnTo>
                    <a:pt x="162814" y="0"/>
                  </a:lnTo>
                  <a:lnTo>
                    <a:pt x="111495" y="7196"/>
                  </a:lnTo>
                  <a:lnTo>
                    <a:pt x="66818" y="27188"/>
                  </a:lnTo>
                  <a:lnTo>
                    <a:pt x="31520" y="57582"/>
                  </a:lnTo>
                  <a:lnTo>
                    <a:pt x="8336" y="95981"/>
                  </a:lnTo>
                  <a:lnTo>
                    <a:pt x="0" y="139992"/>
                  </a:lnTo>
                  <a:lnTo>
                    <a:pt x="0" y="1278369"/>
                  </a:lnTo>
                  <a:lnTo>
                    <a:pt x="8336" y="1322294"/>
                  </a:lnTo>
                  <a:lnTo>
                    <a:pt x="31520" y="1360897"/>
                  </a:lnTo>
                  <a:lnTo>
                    <a:pt x="66818" y="1391629"/>
                  </a:lnTo>
                  <a:lnTo>
                    <a:pt x="111495" y="1411939"/>
                  </a:lnTo>
                  <a:lnTo>
                    <a:pt x="162814" y="1419275"/>
                  </a:lnTo>
                  <a:lnTo>
                    <a:pt x="568325" y="1419275"/>
                  </a:lnTo>
                  <a:lnTo>
                    <a:pt x="568325" y="1719580"/>
                  </a:lnTo>
                  <a:lnTo>
                    <a:pt x="597090" y="1760232"/>
                  </a:lnTo>
                  <a:lnTo>
                    <a:pt x="623138" y="1765782"/>
                  </a:lnTo>
                  <a:lnTo>
                    <a:pt x="630847" y="1765492"/>
                  </a:lnTo>
                  <a:lnTo>
                    <a:pt x="638403" y="1764507"/>
                  </a:lnTo>
                  <a:lnTo>
                    <a:pt x="645655" y="1762658"/>
                  </a:lnTo>
                  <a:lnTo>
                    <a:pt x="652449" y="1759775"/>
                  </a:lnTo>
                  <a:lnTo>
                    <a:pt x="1279271" y="1419275"/>
                  </a:lnTo>
                  <a:lnTo>
                    <a:pt x="1852498" y="1419275"/>
                  </a:lnTo>
                  <a:lnTo>
                    <a:pt x="1903817" y="1411983"/>
                  </a:lnTo>
                  <a:lnTo>
                    <a:pt x="1948493" y="1391761"/>
                  </a:lnTo>
                  <a:lnTo>
                    <a:pt x="1983791" y="1361095"/>
                  </a:lnTo>
                  <a:lnTo>
                    <a:pt x="2006976" y="1322469"/>
                  </a:lnTo>
                  <a:lnTo>
                    <a:pt x="2015312" y="1278369"/>
                  </a:lnTo>
                  <a:lnTo>
                    <a:pt x="2015312" y="139522"/>
                  </a:lnTo>
                  <a:lnTo>
                    <a:pt x="2006976" y="95741"/>
                  </a:lnTo>
                  <a:lnTo>
                    <a:pt x="1983791" y="57481"/>
                  </a:lnTo>
                  <a:lnTo>
                    <a:pt x="1948493" y="27158"/>
                  </a:lnTo>
                  <a:lnTo>
                    <a:pt x="1903817" y="7192"/>
                  </a:lnTo>
                  <a:lnTo>
                    <a:pt x="185249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16">
              <a:extLst>
                <a:ext uri="{FF2B5EF4-FFF2-40B4-BE49-F238E27FC236}">
                  <a16:creationId xmlns:a16="http://schemas.microsoft.com/office/drawing/2014/main" id="{39773CA6-5A17-70F9-B39B-C08EF3BABF72}"/>
                </a:ext>
              </a:extLst>
            </p:cNvPr>
            <p:cNvSpPr/>
            <p:nvPr/>
          </p:nvSpPr>
          <p:spPr>
            <a:xfrm>
              <a:off x="3826883" y="1279889"/>
              <a:ext cx="2015489" cy="1765935"/>
            </a:xfrm>
            <a:custGeom>
              <a:avLst/>
              <a:gdLst/>
              <a:ahLst/>
              <a:cxnLst/>
              <a:rect l="l" t="t" r="r" b="b"/>
              <a:pathLst>
                <a:path w="2015489" h="1765935">
                  <a:moveTo>
                    <a:pt x="1852498" y="0"/>
                  </a:moveTo>
                  <a:lnTo>
                    <a:pt x="162814" y="0"/>
                  </a:lnTo>
                  <a:lnTo>
                    <a:pt x="111495" y="7196"/>
                  </a:lnTo>
                  <a:lnTo>
                    <a:pt x="66818" y="27188"/>
                  </a:lnTo>
                  <a:lnTo>
                    <a:pt x="31520" y="57582"/>
                  </a:lnTo>
                  <a:lnTo>
                    <a:pt x="8336" y="95981"/>
                  </a:lnTo>
                  <a:lnTo>
                    <a:pt x="0" y="139992"/>
                  </a:lnTo>
                  <a:lnTo>
                    <a:pt x="0" y="1278369"/>
                  </a:lnTo>
                  <a:lnTo>
                    <a:pt x="8336" y="1322294"/>
                  </a:lnTo>
                  <a:lnTo>
                    <a:pt x="31520" y="1360897"/>
                  </a:lnTo>
                  <a:lnTo>
                    <a:pt x="66818" y="1391629"/>
                  </a:lnTo>
                  <a:lnTo>
                    <a:pt x="111495" y="1411939"/>
                  </a:lnTo>
                  <a:lnTo>
                    <a:pt x="162814" y="1419275"/>
                  </a:lnTo>
                  <a:lnTo>
                    <a:pt x="568325" y="1419275"/>
                  </a:lnTo>
                  <a:lnTo>
                    <a:pt x="568325" y="1719580"/>
                  </a:lnTo>
                  <a:lnTo>
                    <a:pt x="597090" y="1760232"/>
                  </a:lnTo>
                  <a:lnTo>
                    <a:pt x="623138" y="1765782"/>
                  </a:lnTo>
                  <a:lnTo>
                    <a:pt x="630847" y="1765492"/>
                  </a:lnTo>
                  <a:lnTo>
                    <a:pt x="638403" y="1764507"/>
                  </a:lnTo>
                  <a:lnTo>
                    <a:pt x="645655" y="1762658"/>
                  </a:lnTo>
                  <a:lnTo>
                    <a:pt x="652449" y="1759775"/>
                  </a:lnTo>
                  <a:lnTo>
                    <a:pt x="1279271" y="1419275"/>
                  </a:lnTo>
                  <a:lnTo>
                    <a:pt x="1852498" y="1419275"/>
                  </a:lnTo>
                  <a:lnTo>
                    <a:pt x="1903817" y="1411983"/>
                  </a:lnTo>
                  <a:lnTo>
                    <a:pt x="1948493" y="1391761"/>
                  </a:lnTo>
                  <a:lnTo>
                    <a:pt x="1983791" y="1361095"/>
                  </a:lnTo>
                  <a:lnTo>
                    <a:pt x="2006976" y="1322469"/>
                  </a:lnTo>
                  <a:lnTo>
                    <a:pt x="2015312" y="1278369"/>
                  </a:lnTo>
                  <a:lnTo>
                    <a:pt x="2015312" y="139522"/>
                  </a:lnTo>
                  <a:lnTo>
                    <a:pt x="2006976" y="95741"/>
                  </a:lnTo>
                  <a:lnTo>
                    <a:pt x="1983791" y="57481"/>
                  </a:lnTo>
                  <a:lnTo>
                    <a:pt x="1948493" y="27158"/>
                  </a:lnTo>
                  <a:lnTo>
                    <a:pt x="1903817" y="7192"/>
                  </a:lnTo>
                  <a:lnTo>
                    <a:pt x="1852498" y="0"/>
                  </a:lnTo>
                  <a:close/>
                </a:path>
              </a:pathLst>
            </a:custGeom>
            <a:ln w="635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7" name="object 17">
            <a:extLst>
              <a:ext uri="{FF2B5EF4-FFF2-40B4-BE49-F238E27FC236}">
                <a16:creationId xmlns:a16="http://schemas.microsoft.com/office/drawing/2014/main" id="{89068182-123E-74EE-E602-24618EF2157F}"/>
              </a:ext>
            </a:extLst>
          </p:cNvPr>
          <p:cNvSpPr txBox="1"/>
          <p:nvPr/>
        </p:nvSpPr>
        <p:spPr>
          <a:xfrm>
            <a:off x="4007323" y="1545795"/>
            <a:ext cx="115887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“Is this </a:t>
            </a:r>
            <a:r>
              <a:rPr sz="1500" b="1" spc="-20" dirty="0">
                <a:solidFill>
                  <a:srgbClr val="171747"/>
                </a:solidFill>
                <a:latin typeface="Arial"/>
                <a:cs typeface="Arial"/>
              </a:rPr>
              <a:t>what</a:t>
            </a:r>
            <a:endParaRPr sz="1500">
              <a:latin typeface="Arial"/>
              <a:cs typeface="Arial"/>
            </a:endParaRPr>
          </a:p>
        </p:txBody>
      </p:sp>
      <p:sp>
        <p:nvSpPr>
          <p:cNvPr id="38" name="object 18">
            <a:extLst>
              <a:ext uri="{FF2B5EF4-FFF2-40B4-BE49-F238E27FC236}">
                <a16:creationId xmlns:a16="http://schemas.microsoft.com/office/drawing/2014/main" id="{FD722B31-A9B7-A885-183B-4A381A46C560}"/>
              </a:ext>
            </a:extLst>
          </p:cNvPr>
          <p:cNvSpPr txBox="1"/>
          <p:nvPr/>
        </p:nvSpPr>
        <p:spPr>
          <a:xfrm>
            <a:off x="4046505" y="1761695"/>
            <a:ext cx="154940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you’re</a:t>
            </a:r>
            <a:r>
              <a:rPr sz="1500" b="1" spc="-3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spc="-10" dirty="0">
                <a:solidFill>
                  <a:srgbClr val="171747"/>
                </a:solidFill>
                <a:latin typeface="Arial"/>
                <a:cs typeface="Arial"/>
              </a:rPr>
              <a:t>supposed</a:t>
            </a:r>
            <a:endParaRPr sz="1500">
              <a:latin typeface="Arial"/>
              <a:cs typeface="Arial"/>
            </a:endParaRPr>
          </a:p>
        </p:txBody>
      </p:sp>
      <p:sp>
        <p:nvSpPr>
          <p:cNvPr id="39" name="object 19">
            <a:extLst>
              <a:ext uri="{FF2B5EF4-FFF2-40B4-BE49-F238E27FC236}">
                <a16:creationId xmlns:a16="http://schemas.microsoft.com/office/drawing/2014/main" id="{905EE881-1B5C-75EC-CA17-FA89EC398CB3}"/>
              </a:ext>
            </a:extLst>
          </p:cNvPr>
          <p:cNvSpPr txBox="1"/>
          <p:nvPr/>
        </p:nvSpPr>
        <p:spPr>
          <a:xfrm>
            <a:off x="4053470" y="1977595"/>
            <a:ext cx="142303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to do when </a:t>
            </a:r>
            <a:r>
              <a:rPr sz="1500" b="1" spc="-25" dirty="0">
                <a:solidFill>
                  <a:srgbClr val="171747"/>
                </a:solidFill>
                <a:latin typeface="Arial"/>
                <a:cs typeface="Arial"/>
              </a:rPr>
              <a:t>you</a:t>
            </a:r>
            <a:endParaRPr sz="1500">
              <a:latin typeface="Arial"/>
              <a:cs typeface="Arial"/>
            </a:endParaRPr>
          </a:p>
        </p:txBody>
      </p:sp>
      <p:sp>
        <p:nvSpPr>
          <p:cNvPr id="40" name="object 20">
            <a:extLst>
              <a:ext uri="{FF2B5EF4-FFF2-40B4-BE49-F238E27FC236}">
                <a16:creationId xmlns:a16="http://schemas.microsoft.com/office/drawing/2014/main" id="{97D246AA-F51E-0F27-C7BE-43D244704BED}"/>
              </a:ext>
            </a:extLst>
          </p:cNvPr>
          <p:cNvSpPr txBox="1"/>
          <p:nvPr/>
        </p:nvSpPr>
        <p:spPr>
          <a:xfrm>
            <a:off x="4054689" y="2193495"/>
            <a:ext cx="1042669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have </a:t>
            </a:r>
            <a:r>
              <a:rPr sz="1500" b="1" spc="-10" dirty="0">
                <a:solidFill>
                  <a:srgbClr val="171747"/>
                </a:solidFill>
                <a:latin typeface="Arial"/>
                <a:cs typeface="Arial"/>
              </a:rPr>
              <a:t>sex?”</a:t>
            </a:r>
            <a:endParaRPr sz="15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2">
            <a:extLst>
              <a:ext uri="{FF2B5EF4-FFF2-40B4-BE49-F238E27FC236}">
                <a16:creationId xmlns:a16="http://schemas.microsoft.com/office/drawing/2014/main" id="{2A8D7CE7-39F0-BA0F-1987-39E046A99BD2}"/>
              </a:ext>
            </a:extLst>
          </p:cNvPr>
          <p:cNvSpPr/>
          <p:nvPr/>
        </p:nvSpPr>
        <p:spPr>
          <a:xfrm>
            <a:off x="1319542" y="1864918"/>
            <a:ext cx="4311015" cy="4408170"/>
          </a:xfrm>
          <a:custGeom>
            <a:avLst/>
            <a:gdLst/>
            <a:ahLst/>
            <a:cxnLst/>
            <a:rect l="l" t="t" r="r" b="b"/>
            <a:pathLst>
              <a:path w="4311015" h="4408170">
                <a:moveTo>
                  <a:pt x="4310507" y="0"/>
                </a:moveTo>
                <a:lnTo>
                  <a:pt x="0" y="0"/>
                </a:lnTo>
                <a:lnTo>
                  <a:pt x="0" y="1204823"/>
                </a:lnTo>
                <a:lnTo>
                  <a:pt x="0" y="4275696"/>
                </a:lnTo>
                <a:lnTo>
                  <a:pt x="0" y="4407941"/>
                </a:lnTo>
                <a:lnTo>
                  <a:pt x="4310507" y="4407941"/>
                </a:lnTo>
                <a:lnTo>
                  <a:pt x="4310507" y="4275696"/>
                </a:lnTo>
                <a:lnTo>
                  <a:pt x="4310507" y="1204823"/>
                </a:lnTo>
                <a:lnTo>
                  <a:pt x="4310507" y="0"/>
                </a:lnTo>
                <a:close/>
              </a:path>
            </a:pathLst>
          </a:custGeom>
          <a:solidFill>
            <a:srgbClr val="FF6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0" name="object 3">
            <a:extLst>
              <a:ext uri="{FF2B5EF4-FFF2-40B4-BE49-F238E27FC236}">
                <a16:creationId xmlns:a16="http://schemas.microsoft.com/office/drawing/2014/main" id="{211A4626-30A0-DAB2-1936-B823552A32D3}"/>
              </a:ext>
            </a:extLst>
          </p:cNvPr>
          <p:cNvGrpSpPr/>
          <p:nvPr/>
        </p:nvGrpSpPr>
        <p:grpSpPr>
          <a:xfrm>
            <a:off x="6480601" y="664121"/>
            <a:ext cx="5080635" cy="5608955"/>
            <a:chOff x="6480601" y="664121"/>
            <a:chExt cx="5080635" cy="5608955"/>
          </a:xfrm>
        </p:grpSpPr>
        <p:sp>
          <p:nvSpPr>
            <p:cNvPr id="21" name="object 4">
              <a:extLst>
                <a:ext uri="{FF2B5EF4-FFF2-40B4-BE49-F238E27FC236}">
                  <a16:creationId xmlns:a16="http://schemas.microsoft.com/office/drawing/2014/main" id="{640457B2-0C45-ADCA-4074-B3E5E72DA23D}"/>
                </a:ext>
              </a:extLst>
            </p:cNvPr>
            <p:cNvSpPr/>
            <p:nvPr/>
          </p:nvSpPr>
          <p:spPr>
            <a:xfrm>
              <a:off x="6512351" y="695871"/>
              <a:ext cx="5017135" cy="5545455"/>
            </a:xfrm>
            <a:custGeom>
              <a:avLst/>
              <a:gdLst/>
              <a:ahLst/>
              <a:cxnLst/>
              <a:rect l="l" t="t" r="r" b="b"/>
              <a:pathLst>
                <a:path w="5017134" h="5545455">
                  <a:moveTo>
                    <a:pt x="4728870" y="0"/>
                  </a:moveTo>
                  <a:lnTo>
                    <a:pt x="287997" y="0"/>
                  </a:lnTo>
                  <a:lnTo>
                    <a:pt x="241283" y="3769"/>
                  </a:lnTo>
                  <a:lnTo>
                    <a:pt x="196969" y="14681"/>
                  </a:lnTo>
                  <a:lnTo>
                    <a:pt x="155647" y="32143"/>
                  </a:lnTo>
                  <a:lnTo>
                    <a:pt x="117910" y="55563"/>
                  </a:lnTo>
                  <a:lnTo>
                    <a:pt x="84353" y="84347"/>
                  </a:lnTo>
                  <a:lnTo>
                    <a:pt x="55567" y="117902"/>
                  </a:lnTo>
                  <a:lnTo>
                    <a:pt x="32146" y="155637"/>
                  </a:lnTo>
                  <a:lnTo>
                    <a:pt x="14682" y="196957"/>
                  </a:lnTo>
                  <a:lnTo>
                    <a:pt x="3769" y="241271"/>
                  </a:lnTo>
                  <a:lnTo>
                    <a:pt x="0" y="287985"/>
                  </a:lnTo>
                  <a:lnTo>
                    <a:pt x="0" y="5257228"/>
                  </a:lnTo>
                  <a:lnTo>
                    <a:pt x="3769" y="5303943"/>
                  </a:lnTo>
                  <a:lnTo>
                    <a:pt x="14682" y="5348258"/>
                  </a:lnTo>
                  <a:lnTo>
                    <a:pt x="32146" y="5389581"/>
                  </a:lnTo>
                  <a:lnTo>
                    <a:pt x="55567" y="5427319"/>
                  </a:lnTo>
                  <a:lnTo>
                    <a:pt x="84353" y="5460879"/>
                  </a:lnTo>
                  <a:lnTo>
                    <a:pt x="117910" y="5489667"/>
                  </a:lnTo>
                  <a:lnTo>
                    <a:pt x="155647" y="5513090"/>
                  </a:lnTo>
                  <a:lnTo>
                    <a:pt x="196969" y="5530555"/>
                  </a:lnTo>
                  <a:lnTo>
                    <a:pt x="241283" y="5541469"/>
                  </a:lnTo>
                  <a:lnTo>
                    <a:pt x="287997" y="5545239"/>
                  </a:lnTo>
                  <a:lnTo>
                    <a:pt x="4728870" y="5545239"/>
                  </a:lnTo>
                  <a:lnTo>
                    <a:pt x="4775584" y="5541469"/>
                  </a:lnTo>
                  <a:lnTo>
                    <a:pt x="4819899" y="5530555"/>
                  </a:lnTo>
                  <a:lnTo>
                    <a:pt x="4861221" y="5513090"/>
                  </a:lnTo>
                  <a:lnTo>
                    <a:pt x="4898957" y="5489667"/>
                  </a:lnTo>
                  <a:lnTo>
                    <a:pt x="4932514" y="5460879"/>
                  </a:lnTo>
                  <a:lnTo>
                    <a:pt x="4961300" y="5427319"/>
                  </a:lnTo>
                  <a:lnTo>
                    <a:pt x="4984722" y="5389581"/>
                  </a:lnTo>
                  <a:lnTo>
                    <a:pt x="5002185" y="5348258"/>
                  </a:lnTo>
                  <a:lnTo>
                    <a:pt x="5013098" y="5303943"/>
                  </a:lnTo>
                  <a:lnTo>
                    <a:pt x="5016868" y="5257228"/>
                  </a:lnTo>
                  <a:lnTo>
                    <a:pt x="5016868" y="287985"/>
                  </a:lnTo>
                  <a:lnTo>
                    <a:pt x="5013098" y="241271"/>
                  </a:lnTo>
                  <a:lnTo>
                    <a:pt x="5002185" y="196957"/>
                  </a:lnTo>
                  <a:lnTo>
                    <a:pt x="4984722" y="155637"/>
                  </a:lnTo>
                  <a:lnTo>
                    <a:pt x="4961300" y="117902"/>
                  </a:lnTo>
                  <a:lnTo>
                    <a:pt x="4932514" y="84347"/>
                  </a:lnTo>
                  <a:lnTo>
                    <a:pt x="4898957" y="55563"/>
                  </a:lnTo>
                  <a:lnTo>
                    <a:pt x="4861221" y="32143"/>
                  </a:lnTo>
                  <a:lnTo>
                    <a:pt x="4819899" y="14681"/>
                  </a:lnTo>
                  <a:lnTo>
                    <a:pt x="4775584" y="3769"/>
                  </a:lnTo>
                  <a:lnTo>
                    <a:pt x="4728870" y="0"/>
                  </a:lnTo>
                  <a:close/>
                </a:path>
              </a:pathLst>
            </a:custGeom>
            <a:solidFill>
              <a:srgbClr val="FFEF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5">
              <a:extLst>
                <a:ext uri="{FF2B5EF4-FFF2-40B4-BE49-F238E27FC236}">
                  <a16:creationId xmlns:a16="http://schemas.microsoft.com/office/drawing/2014/main" id="{00DF5E64-5E7B-3DDC-9E18-88ECE2742CAB}"/>
                </a:ext>
              </a:extLst>
            </p:cNvPr>
            <p:cNvSpPr/>
            <p:nvPr/>
          </p:nvSpPr>
          <p:spPr>
            <a:xfrm>
              <a:off x="6512351" y="695871"/>
              <a:ext cx="5017135" cy="5545455"/>
            </a:xfrm>
            <a:custGeom>
              <a:avLst/>
              <a:gdLst/>
              <a:ahLst/>
              <a:cxnLst/>
              <a:rect l="l" t="t" r="r" b="b"/>
              <a:pathLst>
                <a:path w="5017134" h="5545455">
                  <a:moveTo>
                    <a:pt x="287997" y="0"/>
                  </a:moveTo>
                  <a:lnTo>
                    <a:pt x="241283" y="3769"/>
                  </a:lnTo>
                  <a:lnTo>
                    <a:pt x="196969" y="14681"/>
                  </a:lnTo>
                  <a:lnTo>
                    <a:pt x="155647" y="32143"/>
                  </a:lnTo>
                  <a:lnTo>
                    <a:pt x="117910" y="55563"/>
                  </a:lnTo>
                  <a:lnTo>
                    <a:pt x="84353" y="84347"/>
                  </a:lnTo>
                  <a:lnTo>
                    <a:pt x="55567" y="117902"/>
                  </a:lnTo>
                  <a:lnTo>
                    <a:pt x="32146" y="155637"/>
                  </a:lnTo>
                  <a:lnTo>
                    <a:pt x="14682" y="196957"/>
                  </a:lnTo>
                  <a:lnTo>
                    <a:pt x="3769" y="241271"/>
                  </a:lnTo>
                  <a:lnTo>
                    <a:pt x="0" y="287985"/>
                  </a:lnTo>
                  <a:lnTo>
                    <a:pt x="0" y="5257228"/>
                  </a:lnTo>
                  <a:lnTo>
                    <a:pt x="3769" y="5303943"/>
                  </a:lnTo>
                  <a:lnTo>
                    <a:pt x="14682" y="5348258"/>
                  </a:lnTo>
                  <a:lnTo>
                    <a:pt x="32146" y="5389581"/>
                  </a:lnTo>
                  <a:lnTo>
                    <a:pt x="55567" y="5427319"/>
                  </a:lnTo>
                  <a:lnTo>
                    <a:pt x="84353" y="5460879"/>
                  </a:lnTo>
                  <a:lnTo>
                    <a:pt x="117910" y="5489667"/>
                  </a:lnTo>
                  <a:lnTo>
                    <a:pt x="155647" y="5513090"/>
                  </a:lnTo>
                  <a:lnTo>
                    <a:pt x="196969" y="5530555"/>
                  </a:lnTo>
                  <a:lnTo>
                    <a:pt x="241283" y="5541469"/>
                  </a:lnTo>
                  <a:lnTo>
                    <a:pt x="287997" y="5545239"/>
                  </a:lnTo>
                  <a:lnTo>
                    <a:pt x="4728870" y="5545239"/>
                  </a:lnTo>
                  <a:lnTo>
                    <a:pt x="4775584" y="5541469"/>
                  </a:lnTo>
                  <a:lnTo>
                    <a:pt x="4819899" y="5530555"/>
                  </a:lnTo>
                  <a:lnTo>
                    <a:pt x="4861221" y="5513090"/>
                  </a:lnTo>
                  <a:lnTo>
                    <a:pt x="4898957" y="5489667"/>
                  </a:lnTo>
                  <a:lnTo>
                    <a:pt x="4932514" y="5460879"/>
                  </a:lnTo>
                  <a:lnTo>
                    <a:pt x="4961300" y="5427319"/>
                  </a:lnTo>
                  <a:lnTo>
                    <a:pt x="4984722" y="5389581"/>
                  </a:lnTo>
                  <a:lnTo>
                    <a:pt x="5002185" y="5348258"/>
                  </a:lnTo>
                  <a:lnTo>
                    <a:pt x="5013098" y="5303943"/>
                  </a:lnTo>
                  <a:lnTo>
                    <a:pt x="5016868" y="5257228"/>
                  </a:lnTo>
                  <a:lnTo>
                    <a:pt x="5016868" y="287985"/>
                  </a:lnTo>
                  <a:lnTo>
                    <a:pt x="5013098" y="241271"/>
                  </a:lnTo>
                  <a:lnTo>
                    <a:pt x="5002185" y="196957"/>
                  </a:lnTo>
                  <a:lnTo>
                    <a:pt x="4984722" y="155637"/>
                  </a:lnTo>
                  <a:lnTo>
                    <a:pt x="4961300" y="117902"/>
                  </a:lnTo>
                  <a:lnTo>
                    <a:pt x="4932514" y="84347"/>
                  </a:lnTo>
                  <a:lnTo>
                    <a:pt x="4898957" y="55563"/>
                  </a:lnTo>
                  <a:lnTo>
                    <a:pt x="4861221" y="32143"/>
                  </a:lnTo>
                  <a:lnTo>
                    <a:pt x="4819899" y="14681"/>
                  </a:lnTo>
                  <a:lnTo>
                    <a:pt x="4775584" y="3769"/>
                  </a:lnTo>
                  <a:lnTo>
                    <a:pt x="4728870" y="0"/>
                  </a:lnTo>
                  <a:lnTo>
                    <a:pt x="287997" y="0"/>
                  </a:lnTo>
                  <a:close/>
                </a:path>
              </a:pathLst>
            </a:custGeom>
            <a:ln w="635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3" name="object 6">
            <a:extLst>
              <a:ext uri="{FF2B5EF4-FFF2-40B4-BE49-F238E27FC236}">
                <a16:creationId xmlns:a16="http://schemas.microsoft.com/office/drawing/2014/main" id="{3816CBF7-199E-F174-B348-8C714CD07AE6}"/>
              </a:ext>
            </a:extLst>
          </p:cNvPr>
          <p:cNvGrpSpPr/>
          <p:nvPr/>
        </p:nvGrpSpPr>
        <p:grpSpPr>
          <a:xfrm>
            <a:off x="778014" y="996200"/>
            <a:ext cx="4782185" cy="5176520"/>
            <a:chOff x="778014" y="996200"/>
            <a:chExt cx="4782185" cy="5176520"/>
          </a:xfrm>
        </p:grpSpPr>
        <p:sp>
          <p:nvSpPr>
            <p:cNvPr id="24" name="object 7">
              <a:extLst>
                <a:ext uri="{FF2B5EF4-FFF2-40B4-BE49-F238E27FC236}">
                  <a16:creationId xmlns:a16="http://schemas.microsoft.com/office/drawing/2014/main" id="{C0A9B6A3-645B-C4E1-C122-6E149F761CC6}"/>
                </a:ext>
              </a:extLst>
            </p:cNvPr>
            <p:cNvSpPr/>
            <p:nvPr/>
          </p:nvSpPr>
          <p:spPr>
            <a:xfrm>
              <a:off x="1217079" y="1790712"/>
              <a:ext cx="4311650" cy="4350385"/>
            </a:xfrm>
            <a:custGeom>
              <a:avLst/>
              <a:gdLst/>
              <a:ahLst/>
              <a:cxnLst/>
              <a:rect l="l" t="t" r="r" b="b"/>
              <a:pathLst>
                <a:path w="4311650" h="4350385">
                  <a:moveTo>
                    <a:pt x="4311065" y="0"/>
                  </a:moveTo>
                  <a:lnTo>
                    <a:pt x="0" y="0"/>
                  </a:lnTo>
                  <a:lnTo>
                    <a:pt x="0" y="4349902"/>
                  </a:lnTo>
                  <a:lnTo>
                    <a:pt x="4311065" y="4349902"/>
                  </a:lnTo>
                  <a:lnTo>
                    <a:pt x="431106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8">
              <a:extLst>
                <a:ext uri="{FF2B5EF4-FFF2-40B4-BE49-F238E27FC236}">
                  <a16:creationId xmlns:a16="http://schemas.microsoft.com/office/drawing/2014/main" id="{CBA3A2C2-39A4-C86F-384A-F650FEB20BC7}"/>
                </a:ext>
              </a:extLst>
            </p:cNvPr>
            <p:cNvSpPr/>
            <p:nvPr/>
          </p:nvSpPr>
          <p:spPr>
            <a:xfrm>
              <a:off x="1217079" y="1790712"/>
              <a:ext cx="4311650" cy="4350385"/>
            </a:xfrm>
            <a:custGeom>
              <a:avLst/>
              <a:gdLst/>
              <a:ahLst/>
              <a:cxnLst/>
              <a:rect l="l" t="t" r="r" b="b"/>
              <a:pathLst>
                <a:path w="4311650" h="4350385">
                  <a:moveTo>
                    <a:pt x="0" y="4349902"/>
                  </a:moveTo>
                  <a:lnTo>
                    <a:pt x="4311065" y="4349902"/>
                  </a:lnTo>
                  <a:lnTo>
                    <a:pt x="4311065" y="0"/>
                  </a:lnTo>
                  <a:lnTo>
                    <a:pt x="0" y="0"/>
                  </a:lnTo>
                  <a:lnTo>
                    <a:pt x="0" y="4349902"/>
                  </a:lnTo>
                  <a:close/>
                </a:path>
              </a:pathLst>
            </a:custGeom>
            <a:ln w="63499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9">
              <a:extLst>
                <a:ext uri="{FF2B5EF4-FFF2-40B4-BE49-F238E27FC236}">
                  <a16:creationId xmlns:a16="http://schemas.microsoft.com/office/drawing/2014/main" id="{A2C3ABBF-C7F6-E67A-CA61-8C6341E8CFA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09764" y="1027950"/>
              <a:ext cx="2811145" cy="2041791"/>
            </a:xfrm>
            <a:prstGeom prst="rect">
              <a:avLst/>
            </a:prstGeom>
          </p:spPr>
        </p:pic>
        <p:sp>
          <p:nvSpPr>
            <p:cNvPr id="27" name="object 10">
              <a:extLst>
                <a:ext uri="{FF2B5EF4-FFF2-40B4-BE49-F238E27FC236}">
                  <a16:creationId xmlns:a16="http://schemas.microsoft.com/office/drawing/2014/main" id="{D71E64BC-EF43-0633-E19A-34B1964BD55F}"/>
                </a:ext>
              </a:extLst>
            </p:cNvPr>
            <p:cNvSpPr/>
            <p:nvPr/>
          </p:nvSpPr>
          <p:spPr>
            <a:xfrm>
              <a:off x="809764" y="1027950"/>
              <a:ext cx="2811145" cy="2042160"/>
            </a:xfrm>
            <a:custGeom>
              <a:avLst/>
              <a:gdLst/>
              <a:ahLst/>
              <a:cxnLst/>
              <a:rect l="l" t="t" r="r" b="b"/>
              <a:pathLst>
                <a:path w="2811145" h="2042160">
                  <a:moveTo>
                    <a:pt x="0" y="2041791"/>
                  </a:moveTo>
                  <a:lnTo>
                    <a:pt x="2811145" y="2041791"/>
                  </a:lnTo>
                  <a:lnTo>
                    <a:pt x="2811145" y="0"/>
                  </a:lnTo>
                  <a:lnTo>
                    <a:pt x="0" y="0"/>
                  </a:lnTo>
                  <a:lnTo>
                    <a:pt x="0" y="2041791"/>
                  </a:lnTo>
                  <a:close/>
                </a:path>
              </a:pathLst>
            </a:custGeom>
            <a:ln w="635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11">
            <a:extLst>
              <a:ext uri="{FF2B5EF4-FFF2-40B4-BE49-F238E27FC236}">
                <a16:creationId xmlns:a16="http://schemas.microsoft.com/office/drawing/2014/main" id="{0228752C-FA8D-6E0C-5778-1B507CF30F18}"/>
              </a:ext>
            </a:extLst>
          </p:cNvPr>
          <p:cNvSpPr txBox="1"/>
          <p:nvPr/>
        </p:nvSpPr>
        <p:spPr>
          <a:xfrm>
            <a:off x="1544612" y="3418120"/>
            <a:ext cx="3571240" cy="239077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145415">
              <a:lnSpc>
                <a:spcPct val="101899"/>
              </a:lnSpc>
              <a:spcBef>
                <a:spcPts val="55"/>
              </a:spcBef>
            </a:pP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Chima</a:t>
            </a:r>
            <a:r>
              <a:rPr sz="18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has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overheard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spc="-20" dirty="0">
                <a:solidFill>
                  <a:srgbClr val="171747"/>
                </a:solidFill>
                <a:latin typeface="Arial"/>
                <a:cs typeface="Arial"/>
              </a:rPr>
              <a:t>some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friends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at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school</a:t>
            </a:r>
            <a:r>
              <a:rPr sz="18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talking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about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pornography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and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wants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to </a:t>
            </a:r>
            <a:r>
              <a:rPr sz="1800" b="1" spc="-20" dirty="0">
                <a:solidFill>
                  <a:srgbClr val="171747"/>
                </a:solidFill>
                <a:latin typeface="Arial"/>
                <a:cs typeface="Arial"/>
              </a:rPr>
              <a:t>look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at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it 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himself.</a:t>
            </a:r>
            <a:endParaRPr sz="1800">
              <a:latin typeface="Arial"/>
              <a:cs typeface="Arial"/>
            </a:endParaRPr>
          </a:p>
          <a:p>
            <a:pPr marL="12700" marR="5080">
              <a:lnSpc>
                <a:spcPct val="101899"/>
              </a:lnSpc>
              <a:spcBef>
                <a:spcPts val="1065"/>
              </a:spcBef>
            </a:pP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When he watches it, he is 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really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confused</a:t>
            </a:r>
            <a:r>
              <a:rPr sz="1800" b="1" spc="-3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and</a:t>
            </a:r>
            <a:r>
              <a:rPr sz="18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surprised</a:t>
            </a:r>
            <a:r>
              <a:rPr sz="18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by</a:t>
            </a:r>
            <a:r>
              <a:rPr sz="1800" b="1" spc="-20" dirty="0">
                <a:solidFill>
                  <a:srgbClr val="171747"/>
                </a:solidFill>
                <a:latin typeface="Arial"/>
                <a:cs typeface="Arial"/>
              </a:rPr>
              <a:t> what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he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sees,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particularly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how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the </a:t>
            </a:r>
            <a:r>
              <a:rPr sz="1800" b="1" spc="-20" dirty="0">
                <a:solidFill>
                  <a:srgbClr val="171747"/>
                </a:solidFill>
                <a:latin typeface="Arial"/>
                <a:cs typeface="Arial"/>
              </a:rPr>
              <a:t>girl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is being treated in the 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video.</a:t>
            </a:r>
            <a:endParaRPr sz="1800">
              <a:latin typeface="Arial"/>
              <a:cs typeface="Arial"/>
            </a:endParaRPr>
          </a:p>
        </p:txBody>
      </p:sp>
      <p:sp>
        <p:nvSpPr>
          <p:cNvPr id="29" name="object 12">
            <a:extLst>
              <a:ext uri="{FF2B5EF4-FFF2-40B4-BE49-F238E27FC236}">
                <a16:creationId xmlns:a16="http://schemas.microsoft.com/office/drawing/2014/main" id="{1659E0CD-302F-C232-5A0A-E6E175AC7911}"/>
              </a:ext>
            </a:extLst>
          </p:cNvPr>
          <p:cNvSpPr txBox="1"/>
          <p:nvPr/>
        </p:nvSpPr>
        <p:spPr>
          <a:xfrm>
            <a:off x="7037900" y="1809337"/>
            <a:ext cx="15163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171747"/>
                </a:solidFill>
                <a:latin typeface="Arial"/>
                <a:cs typeface="Arial"/>
              </a:rPr>
              <a:t>Questions</a:t>
            </a:r>
            <a:endParaRPr sz="2400">
              <a:latin typeface="Arial"/>
              <a:cs typeface="Arial"/>
            </a:endParaRPr>
          </a:p>
        </p:txBody>
      </p:sp>
      <p:sp>
        <p:nvSpPr>
          <p:cNvPr id="30" name="object 13">
            <a:extLst>
              <a:ext uri="{FF2B5EF4-FFF2-40B4-BE49-F238E27FC236}">
                <a16:creationId xmlns:a16="http://schemas.microsoft.com/office/drawing/2014/main" id="{AFACD88A-C47D-714C-D4DE-1C23898EE2DD}"/>
              </a:ext>
            </a:extLst>
          </p:cNvPr>
          <p:cNvSpPr txBox="1"/>
          <p:nvPr/>
        </p:nvSpPr>
        <p:spPr>
          <a:xfrm>
            <a:off x="7037900" y="2488937"/>
            <a:ext cx="3497579" cy="746760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469900" marR="5080" indent="-457200">
              <a:lnSpc>
                <a:spcPts val="2800"/>
              </a:lnSpc>
              <a:spcBef>
                <a:spcPts val="260"/>
              </a:spcBef>
              <a:tabLst>
                <a:tab pos="469265" algn="l"/>
              </a:tabLst>
            </a:pPr>
            <a:r>
              <a:rPr sz="2400" b="1" spc="-25" dirty="0">
                <a:solidFill>
                  <a:srgbClr val="FF6200"/>
                </a:solidFill>
                <a:latin typeface="Arial"/>
                <a:cs typeface="Arial"/>
              </a:rPr>
              <a:t>1.</a:t>
            </a:r>
            <a:r>
              <a:rPr sz="2400" b="1" dirty="0">
                <a:solidFill>
                  <a:srgbClr val="FF6200"/>
                </a:solidFill>
                <a:latin typeface="Arial"/>
                <a:cs typeface="Arial"/>
              </a:rPr>
              <a:t>	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What</a:t>
            </a:r>
            <a:r>
              <a:rPr sz="2400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171747"/>
                </a:solidFill>
                <a:latin typeface="Helvetica"/>
                <a:cs typeface="Helvetica"/>
              </a:rPr>
              <a:t>emotions</a:t>
            </a:r>
            <a:r>
              <a:rPr sz="2400" b="1" spc="-15" dirty="0">
                <a:solidFill>
                  <a:srgbClr val="171747"/>
                </a:solidFill>
                <a:latin typeface="Helvetica"/>
                <a:cs typeface="Helvetica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is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171747"/>
                </a:solidFill>
                <a:latin typeface="Arial"/>
                <a:cs typeface="Arial"/>
              </a:rPr>
              <a:t>this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young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person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feeling?</a:t>
            </a:r>
            <a:endParaRPr sz="2400">
              <a:latin typeface="Arial"/>
              <a:cs typeface="Arial"/>
            </a:endParaRPr>
          </a:p>
        </p:txBody>
      </p:sp>
      <p:sp>
        <p:nvSpPr>
          <p:cNvPr id="31" name="object 14">
            <a:extLst>
              <a:ext uri="{FF2B5EF4-FFF2-40B4-BE49-F238E27FC236}">
                <a16:creationId xmlns:a16="http://schemas.microsoft.com/office/drawing/2014/main" id="{5667D110-B219-24E4-2C7A-A752B4F9F0E8}"/>
              </a:ext>
            </a:extLst>
          </p:cNvPr>
          <p:cNvSpPr txBox="1"/>
          <p:nvPr/>
        </p:nvSpPr>
        <p:spPr>
          <a:xfrm>
            <a:off x="7037900" y="3524136"/>
            <a:ext cx="3583940" cy="1457960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469900" marR="5080" indent="-457200">
              <a:lnSpc>
                <a:spcPts val="2800"/>
              </a:lnSpc>
              <a:spcBef>
                <a:spcPts val="260"/>
              </a:spcBef>
              <a:tabLst>
                <a:tab pos="469265" algn="l"/>
              </a:tabLst>
            </a:pPr>
            <a:r>
              <a:rPr sz="2400" b="1" spc="-25" dirty="0">
                <a:solidFill>
                  <a:srgbClr val="FF6200"/>
                </a:solidFill>
                <a:latin typeface="Arial"/>
                <a:cs typeface="Arial"/>
              </a:rPr>
              <a:t>2.</a:t>
            </a:r>
            <a:r>
              <a:rPr sz="2400" b="1" dirty="0">
                <a:solidFill>
                  <a:srgbClr val="FF6200"/>
                </a:solidFill>
                <a:latin typeface="Arial"/>
                <a:cs typeface="Arial"/>
              </a:rPr>
              <a:t>	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What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171747"/>
                </a:solidFill>
                <a:latin typeface="Helvetica"/>
                <a:cs typeface="Helvetica"/>
              </a:rPr>
              <a:t>negative </a:t>
            </a:r>
            <a:r>
              <a:rPr sz="2400" b="1" spc="-10" dirty="0">
                <a:solidFill>
                  <a:srgbClr val="171747"/>
                </a:solidFill>
                <a:latin typeface="Helvetica"/>
                <a:cs typeface="Helvetica"/>
              </a:rPr>
              <a:t>impact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has</a:t>
            </a:r>
            <a:r>
              <a:rPr sz="2400" spc="-3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watching</a:t>
            </a:r>
            <a:r>
              <a:rPr sz="2400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online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pornography</a:t>
            </a:r>
            <a:r>
              <a:rPr sz="2400" spc="-4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had</a:t>
            </a:r>
            <a:r>
              <a:rPr sz="2400" spc="-3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171747"/>
                </a:solidFill>
                <a:latin typeface="Arial"/>
                <a:cs typeface="Arial"/>
              </a:rPr>
              <a:t>on 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them?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32" name="object 15">
            <a:extLst>
              <a:ext uri="{FF2B5EF4-FFF2-40B4-BE49-F238E27FC236}">
                <a16:creationId xmlns:a16="http://schemas.microsoft.com/office/drawing/2014/main" id="{FE134B19-F32A-401D-2563-6316DE66BAEC}"/>
              </a:ext>
            </a:extLst>
          </p:cNvPr>
          <p:cNvGrpSpPr/>
          <p:nvPr/>
        </p:nvGrpSpPr>
        <p:grpSpPr>
          <a:xfrm>
            <a:off x="3447168" y="816037"/>
            <a:ext cx="2245360" cy="2514600"/>
            <a:chOff x="3447168" y="816037"/>
            <a:chExt cx="2245360" cy="2514600"/>
          </a:xfrm>
        </p:grpSpPr>
        <p:sp>
          <p:nvSpPr>
            <p:cNvPr id="33" name="object 16">
              <a:extLst>
                <a:ext uri="{FF2B5EF4-FFF2-40B4-BE49-F238E27FC236}">
                  <a16:creationId xmlns:a16="http://schemas.microsoft.com/office/drawing/2014/main" id="{2B894FB1-4381-2FF4-177E-3AFAB748DC16}"/>
                </a:ext>
              </a:extLst>
            </p:cNvPr>
            <p:cNvSpPr/>
            <p:nvPr/>
          </p:nvSpPr>
          <p:spPr>
            <a:xfrm>
              <a:off x="3478918" y="847787"/>
              <a:ext cx="2181860" cy="2451100"/>
            </a:xfrm>
            <a:custGeom>
              <a:avLst/>
              <a:gdLst/>
              <a:ahLst/>
              <a:cxnLst/>
              <a:rect l="l" t="t" r="r" b="b"/>
              <a:pathLst>
                <a:path w="2181860" h="2451100">
                  <a:moveTo>
                    <a:pt x="2023135" y="0"/>
                  </a:moveTo>
                  <a:lnTo>
                    <a:pt x="158572" y="0"/>
                  </a:lnTo>
                  <a:lnTo>
                    <a:pt x="108591" y="7008"/>
                  </a:lnTo>
                  <a:lnTo>
                    <a:pt x="65079" y="26479"/>
                  </a:lnTo>
                  <a:lnTo>
                    <a:pt x="30700" y="56079"/>
                  </a:lnTo>
                  <a:lnTo>
                    <a:pt x="8119" y="93475"/>
                  </a:lnTo>
                  <a:lnTo>
                    <a:pt x="0" y="136334"/>
                  </a:lnTo>
                  <a:lnTo>
                    <a:pt x="0" y="1976208"/>
                  </a:lnTo>
                  <a:lnTo>
                    <a:pt x="8119" y="2018989"/>
                  </a:lnTo>
                  <a:lnTo>
                    <a:pt x="30700" y="2056585"/>
                  </a:lnTo>
                  <a:lnTo>
                    <a:pt x="65079" y="2086512"/>
                  </a:lnTo>
                  <a:lnTo>
                    <a:pt x="108591" y="2106288"/>
                  </a:lnTo>
                  <a:lnTo>
                    <a:pt x="158572" y="2113432"/>
                  </a:lnTo>
                  <a:lnTo>
                    <a:pt x="553504" y="2113432"/>
                  </a:lnTo>
                  <a:lnTo>
                    <a:pt x="553504" y="2405900"/>
                  </a:lnTo>
                  <a:lnTo>
                    <a:pt x="581520" y="2445499"/>
                  </a:lnTo>
                  <a:lnTo>
                    <a:pt x="606894" y="2450896"/>
                  </a:lnTo>
                  <a:lnTo>
                    <a:pt x="614397" y="2450616"/>
                  </a:lnTo>
                  <a:lnTo>
                    <a:pt x="621753" y="2449660"/>
                  </a:lnTo>
                  <a:lnTo>
                    <a:pt x="628815" y="2447858"/>
                  </a:lnTo>
                  <a:lnTo>
                    <a:pt x="635431" y="2445042"/>
                  </a:lnTo>
                  <a:lnTo>
                    <a:pt x="1245920" y="2113432"/>
                  </a:lnTo>
                  <a:lnTo>
                    <a:pt x="2023135" y="2113432"/>
                  </a:lnTo>
                  <a:lnTo>
                    <a:pt x="2073115" y="2106331"/>
                  </a:lnTo>
                  <a:lnTo>
                    <a:pt x="2116627" y="2086640"/>
                  </a:lnTo>
                  <a:lnTo>
                    <a:pt x="2151006" y="2056777"/>
                  </a:lnTo>
                  <a:lnTo>
                    <a:pt x="2173588" y="2019160"/>
                  </a:lnTo>
                  <a:lnTo>
                    <a:pt x="2181707" y="1976208"/>
                  </a:lnTo>
                  <a:lnTo>
                    <a:pt x="2181707" y="135877"/>
                  </a:lnTo>
                  <a:lnTo>
                    <a:pt x="2173588" y="93241"/>
                  </a:lnTo>
                  <a:lnTo>
                    <a:pt x="2151006" y="55980"/>
                  </a:lnTo>
                  <a:lnTo>
                    <a:pt x="2116627" y="26450"/>
                  </a:lnTo>
                  <a:lnTo>
                    <a:pt x="2073115" y="7005"/>
                  </a:lnTo>
                  <a:lnTo>
                    <a:pt x="202313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17">
              <a:extLst>
                <a:ext uri="{FF2B5EF4-FFF2-40B4-BE49-F238E27FC236}">
                  <a16:creationId xmlns:a16="http://schemas.microsoft.com/office/drawing/2014/main" id="{7F85481F-932A-D220-D32F-F3DDAA0E4AEA}"/>
                </a:ext>
              </a:extLst>
            </p:cNvPr>
            <p:cNvSpPr/>
            <p:nvPr/>
          </p:nvSpPr>
          <p:spPr>
            <a:xfrm>
              <a:off x="3478918" y="847787"/>
              <a:ext cx="2181860" cy="2451100"/>
            </a:xfrm>
            <a:custGeom>
              <a:avLst/>
              <a:gdLst/>
              <a:ahLst/>
              <a:cxnLst/>
              <a:rect l="l" t="t" r="r" b="b"/>
              <a:pathLst>
                <a:path w="2181860" h="2451100">
                  <a:moveTo>
                    <a:pt x="2023135" y="0"/>
                  </a:moveTo>
                  <a:lnTo>
                    <a:pt x="158572" y="0"/>
                  </a:lnTo>
                  <a:lnTo>
                    <a:pt x="108591" y="7008"/>
                  </a:lnTo>
                  <a:lnTo>
                    <a:pt x="65079" y="26479"/>
                  </a:lnTo>
                  <a:lnTo>
                    <a:pt x="30700" y="56079"/>
                  </a:lnTo>
                  <a:lnTo>
                    <a:pt x="8119" y="93475"/>
                  </a:lnTo>
                  <a:lnTo>
                    <a:pt x="0" y="136334"/>
                  </a:lnTo>
                  <a:lnTo>
                    <a:pt x="0" y="1976208"/>
                  </a:lnTo>
                  <a:lnTo>
                    <a:pt x="8119" y="2018989"/>
                  </a:lnTo>
                  <a:lnTo>
                    <a:pt x="30700" y="2056585"/>
                  </a:lnTo>
                  <a:lnTo>
                    <a:pt x="65079" y="2086512"/>
                  </a:lnTo>
                  <a:lnTo>
                    <a:pt x="108591" y="2106288"/>
                  </a:lnTo>
                  <a:lnTo>
                    <a:pt x="158572" y="2113432"/>
                  </a:lnTo>
                  <a:lnTo>
                    <a:pt x="553504" y="2113432"/>
                  </a:lnTo>
                  <a:lnTo>
                    <a:pt x="553504" y="2405900"/>
                  </a:lnTo>
                  <a:lnTo>
                    <a:pt x="581520" y="2445499"/>
                  </a:lnTo>
                  <a:lnTo>
                    <a:pt x="606894" y="2450896"/>
                  </a:lnTo>
                  <a:lnTo>
                    <a:pt x="614397" y="2450616"/>
                  </a:lnTo>
                  <a:lnTo>
                    <a:pt x="621753" y="2449660"/>
                  </a:lnTo>
                  <a:lnTo>
                    <a:pt x="628815" y="2447858"/>
                  </a:lnTo>
                  <a:lnTo>
                    <a:pt x="635431" y="2445042"/>
                  </a:lnTo>
                  <a:lnTo>
                    <a:pt x="1245920" y="2113432"/>
                  </a:lnTo>
                  <a:lnTo>
                    <a:pt x="2023135" y="2113432"/>
                  </a:lnTo>
                  <a:lnTo>
                    <a:pt x="2073115" y="2106331"/>
                  </a:lnTo>
                  <a:lnTo>
                    <a:pt x="2116627" y="2086640"/>
                  </a:lnTo>
                  <a:lnTo>
                    <a:pt x="2151006" y="2056777"/>
                  </a:lnTo>
                  <a:lnTo>
                    <a:pt x="2173588" y="2019160"/>
                  </a:lnTo>
                  <a:lnTo>
                    <a:pt x="2181707" y="1976208"/>
                  </a:lnTo>
                  <a:lnTo>
                    <a:pt x="2181707" y="135877"/>
                  </a:lnTo>
                  <a:lnTo>
                    <a:pt x="2173588" y="93241"/>
                  </a:lnTo>
                  <a:lnTo>
                    <a:pt x="2151006" y="55980"/>
                  </a:lnTo>
                  <a:lnTo>
                    <a:pt x="2116627" y="26450"/>
                  </a:lnTo>
                  <a:lnTo>
                    <a:pt x="2073115" y="7005"/>
                  </a:lnTo>
                  <a:lnTo>
                    <a:pt x="2023135" y="0"/>
                  </a:lnTo>
                  <a:close/>
                </a:path>
              </a:pathLst>
            </a:custGeom>
            <a:ln w="635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18">
            <a:extLst>
              <a:ext uri="{FF2B5EF4-FFF2-40B4-BE49-F238E27FC236}">
                <a16:creationId xmlns:a16="http://schemas.microsoft.com/office/drawing/2014/main" id="{196A872C-DA95-6131-BFA0-46DA097CCDB1}"/>
              </a:ext>
            </a:extLst>
          </p:cNvPr>
          <p:cNvSpPr txBox="1"/>
          <p:nvPr/>
        </p:nvSpPr>
        <p:spPr>
          <a:xfrm>
            <a:off x="3732730" y="1096540"/>
            <a:ext cx="1534795" cy="685800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49530" marR="5080" indent="-37465">
              <a:lnSpc>
                <a:spcPts val="1700"/>
              </a:lnSpc>
              <a:spcBef>
                <a:spcPts val="240"/>
              </a:spcBef>
            </a:pP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“The</a:t>
            </a:r>
            <a:r>
              <a:rPr sz="1500" b="1" spc="-3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girl’s</a:t>
            </a:r>
            <a:r>
              <a:rPr sz="1500" b="1" spc="-3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spc="-25" dirty="0">
                <a:solidFill>
                  <a:srgbClr val="171747"/>
                </a:solidFill>
                <a:latin typeface="Arial"/>
                <a:cs typeface="Arial"/>
              </a:rPr>
              <a:t>not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being </a:t>
            </a:r>
            <a:r>
              <a:rPr sz="1500" b="1" spc="-10" dirty="0">
                <a:solidFill>
                  <a:srgbClr val="171747"/>
                </a:solidFill>
                <a:latin typeface="Arial"/>
                <a:cs typeface="Arial"/>
              </a:rPr>
              <a:t>treated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very</a:t>
            </a:r>
            <a:r>
              <a:rPr sz="15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nicely</a:t>
            </a:r>
            <a:r>
              <a:rPr sz="15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at</a:t>
            </a:r>
            <a:r>
              <a:rPr sz="15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spc="-25" dirty="0">
                <a:solidFill>
                  <a:srgbClr val="171747"/>
                </a:solidFill>
                <a:latin typeface="Arial"/>
                <a:cs typeface="Arial"/>
              </a:rPr>
              <a:t>all</a:t>
            </a:r>
            <a:endParaRPr sz="1500">
              <a:latin typeface="Arial"/>
              <a:cs typeface="Arial"/>
            </a:endParaRPr>
          </a:p>
        </p:txBody>
      </p:sp>
      <p:sp>
        <p:nvSpPr>
          <p:cNvPr id="36" name="object 19">
            <a:extLst>
              <a:ext uri="{FF2B5EF4-FFF2-40B4-BE49-F238E27FC236}">
                <a16:creationId xmlns:a16="http://schemas.microsoft.com/office/drawing/2014/main" id="{7D4B7A8D-9415-DF69-486E-DEE7B94FF759}"/>
              </a:ext>
            </a:extLst>
          </p:cNvPr>
          <p:cNvSpPr txBox="1"/>
          <p:nvPr/>
        </p:nvSpPr>
        <p:spPr>
          <a:xfrm>
            <a:off x="3779913" y="1744240"/>
            <a:ext cx="132778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in</a:t>
            </a:r>
            <a:r>
              <a:rPr sz="15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my</a:t>
            </a:r>
            <a:r>
              <a:rPr sz="15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spc="-10" dirty="0">
                <a:solidFill>
                  <a:srgbClr val="171747"/>
                </a:solidFill>
                <a:latin typeface="Arial"/>
                <a:cs typeface="Arial"/>
              </a:rPr>
              <a:t>opinion!</a:t>
            </a:r>
            <a:endParaRPr sz="1500">
              <a:latin typeface="Arial"/>
              <a:cs typeface="Arial"/>
            </a:endParaRPr>
          </a:p>
        </p:txBody>
      </p:sp>
      <p:sp>
        <p:nvSpPr>
          <p:cNvPr id="37" name="object 20">
            <a:extLst>
              <a:ext uri="{FF2B5EF4-FFF2-40B4-BE49-F238E27FC236}">
                <a16:creationId xmlns:a16="http://schemas.microsoft.com/office/drawing/2014/main" id="{BF56187A-24E6-717D-7D86-A2034365FA9D}"/>
              </a:ext>
            </a:extLst>
          </p:cNvPr>
          <p:cNvSpPr txBox="1"/>
          <p:nvPr/>
        </p:nvSpPr>
        <p:spPr>
          <a:xfrm>
            <a:off x="3780477" y="1960140"/>
            <a:ext cx="1518920" cy="469900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3335" marR="5080" indent="-1270">
              <a:lnSpc>
                <a:spcPts val="1700"/>
              </a:lnSpc>
              <a:spcBef>
                <a:spcPts val="240"/>
              </a:spcBef>
            </a:pP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Is that how </a:t>
            </a:r>
            <a:r>
              <a:rPr sz="1500" b="1" spc="-10" dirty="0">
                <a:solidFill>
                  <a:srgbClr val="171747"/>
                </a:solidFill>
                <a:latin typeface="Arial"/>
                <a:cs typeface="Arial"/>
              </a:rPr>
              <a:t>girls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really</a:t>
            </a:r>
            <a:r>
              <a:rPr sz="15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want</a:t>
            </a:r>
            <a:r>
              <a:rPr sz="15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to</a:t>
            </a:r>
            <a:r>
              <a:rPr sz="15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spc="-25" dirty="0">
                <a:solidFill>
                  <a:srgbClr val="171747"/>
                </a:solidFill>
                <a:latin typeface="Arial"/>
                <a:cs typeface="Arial"/>
              </a:rPr>
              <a:t>be</a:t>
            </a:r>
            <a:endParaRPr sz="1500">
              <a:latin typeface="Arial"/>
              <a:cs typeface="Arial"/>
            </a:endParaRPr>
          </a:p>
        </p:txBody>
      </p:sp>
      <p:sp>
        <p:nvSpPr>
          <p:cNvPr id="38" name="object 21">
            <a:extLst>
              <a:ext uri="{FF2B5EF4-FFF2-40B4-BE49-F238E27FC236}">
                <a16:creationId xmlns:a16="http://schemas.microsoft.com/office/drawing/2014/main" id="{E081D8D9-8D4A-3917-6CAF-A79FFBDE795A}"/>
              </a:ext>
            </a:extLst>
          </p:cNvPr>
          <p:cNvSpPr txBox="1"/>
          <p:nvPr/>
        </p:nvSpPr>
        <p:spPr>
          <a:xfrm>
            <a:off x="3778877" y="2391940"/>
            <a:ext cx="87249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10" dirty="0">
                <a:solidFill>
                  <a:srgbClr val="171747"/>
                </a:solidFill>
                <a:latin typeface="Arial"/>
                <a:cs typeface="Arial"/>
              </a:rPr>
              <a:t>treated?”</a:t>
            </a:r>
            <a:endParaRPr sz="15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2">
            <a:extLst>
              <a:ext uri="{FF2B5EF4-FFF2-40B4-BE49-F238E27FC236}">
                <a16:creationId xmlns:a16="http://schemas.microsoft.com/office/drawing/2014/main" id="{33CC8EC8-C4BD-991E-D850-89FD89730718}"/>
              </a:ext>
            </a:extLst>
          </p:cNvPr>
          <p:cNvSpPr/>
          <p:nvPr/>
        </p:nvSpPr>
        <p:spPr>
          <a:xfrm>
            <a:off x="1074597" y="1790191"/>
            <a:ext cx="5291455" cy="4481195"/>
          </a:xfrm>
          <a:custGeom>
            <a:avLst/>
            <a:gdLst/>
            <a:ahLst/>
            <a:cxnLst/>
            <a:rect l="l" t="t" r="r" b="b"/>
            <a:pathLst>
              <a:path w="5291455" h="4481195">
                <a:moveTo>
                  <a:pt x="5291061" y="0"/>
                </a:moveTo>
                <a:lnTo>
                  <a:pt x="0" y="0"/>
                </a:lnTo>
                <a:lnTo>
                  <a:pt x="0" y="997127"/>
                </a:lnTo>
                <a:lnTo>
                  <a:pt x="0" y="4374502"/>
                </a:lnTo>
                <a:lnTo>
                  <a:pt x="0" y="4480585"/>
                </a:lnTo>
                <a:lnTo>
                  <a:pt x="5291061" y="4480585"/>
                </a:lnTo>
                <a:lnTo>
                  <a:pt x="5291061" y="4374502"/>
                </a:lnTo>
                <a:lnTo>
                  <a:pt x="5291061" y="997127"/>
                </a:lnTo>
                <a:lnTo>
                  <a:pt x="5291061" y="0"/>
                </a:lnTo>
                <a:close/>
              </a:path>
            </a:pathLst>
          </a:custGeom>
          <a:solidFill>
            <a:srgbClr val="FF6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0" name="object 3">
            <a:extLst>
              <a:ext uri="{FF2B5EF4-FFF2-40B4-BE49-F238E27FC236}">
                <a16:creationId xmlns:a16="http://schemas.microsoft.com/office/drawing/2014/main" id="{12C1D309-2F5C-A98F-1DE5-07CA5A145F2F}"/>
              </a:ext>
            </a:extLst>
          </p:cNvPr>
          <p:cNvGrpSpPr/>
          <p:nvPr/>
        </p:nvGrpSpPr>
        <p:grpSpPr>
          <a:xfrm>
            <a:off x="7064060" y="664121"/>
            <a:ext cx="4497070" cy="5607050"/>
            <a:chOff x="7064060" y="664121"/>
            <a:chExt cx="4497070" cy="5607050"/>
          </a:xfrm>
        </p:grpSpPr>
        <p:sp>
          <p:nvSpPr>
            <p:cNvPr id="21" name="object 4">
              <a:extLst>
                <a:ext uri="{FF2B5EF4-FFF2-40B4-BE49-F238E27FC236}">
                  <a16:creationId xmlns:a16="http://schemas.microsoft.com/office/drawing/2014/main" id="{049DD4A7-23F2-3098-CB3E-699D03FD2E8F}"/>
                </a:ext>
              </a:extLst>
            </p:cNvPr>
            <p:cNvSpPr/>
            <p:nvPr/>
          </p:nvSpPr>
          <p:spPr>
            <a:xfrm>
              <a:off x="7095810" y="695871"/>
              <a:ext cx="4433570" cy="5543550"/>
            </a:xfrm>
            <a:custGeom>
              <a:avLst/>
              <a:gdLst/>
              <a:ahLst/>
              <a:cxnLst/>
              <a:rect l="l" t="t" r="r" b="b"/>
              <a:pathLst>
                <a:path w="4433570" h="5543550">
                  <a:moveTo>
                    <a:pt x="4145407" y="0"/>
                  </a:moveTo>
                  <a:lnTo>
                    <a:pt x="287997" y="0"/>
                  </a:lnTo>
                  <a:lnTo>
                    <a:pt x="241283" y="3769"/>
                  </a:lnTo>
                  <a:lnTo>
                    <a:pt x="196969" y="14681"/>
                  </a:lnTo>
                  <a:lnTo>
                    <a:pt x="155647" y="32143"/>
                  </a:lnTo>
                  <a:lnTo>
                    <a:pt x="117910" y="55563"/>
                  </a:lnTo>
                  <a:lnTo>
                    <a:pt x="84353" y="84347"/>
                  </a:lnTo>
                  <a:lnTo>
                    <a:pt x="55567" y="117902"/>
                  </a:lnTo>
                  <a:lnTo>
                    <a:pt x="32146" y="155637"/>
                  </a:lnTo>
                  <a:lnTo>
                    <a:pt x="14682" y="196957"/>
                  </a:lnTo>
                  <a:lnTo>
                    <a:pt x="3769" y="241271"/>
                  </a:lnTo>
                  <a:lnTo>
                    <a:pt x="0" y="287985"/>
                  </a:lnTo>
                  <a:lnTo>
                    <a:pt x="0" y="5255145"/>
                  </a:lnTo>
                  <a:lnTo>
                    <a:pt x="3769" y="5301863"/>
                  </a:lnTo>
                  <a:lnTo>
                    <a:pt x="14682" y="5346180"/>
                  </a:lnTo>
                  <a:lnTo>
                    <a:pt x="32146" y="5387504"/>
                  </a:lnTo>
                  <a:lnTo>
                    <a:pt x="55567" y="5425242"/>
                  </a:lnTo>
                  <a:lnTo>
                    <a:pt x="84353" y="5458801"/>
                  </a:lnTo>
                  <a:lnTo>
                    <a:pt x="117910" y="5487588"/>
                  </a:lnTo>
                  <a:lnTo>
                    <a:pt x="155647" y="5511009"/>
                  </a:lnTo>
                  <a:lnTo>
                    <a:pt x="196969" y="5528473"/>
                  </a:lnTo>
                  <a:lnTo>
                    <a:pt x="241283" y="5539386"/>
                  </a:lnTo>
                  <a:lnTo>
                    <a:pt x="287997" y="5543156"/>
                  </a:lnTo>
                  <a:lnTo>
                    <a:pt x="4145407" y="5543156"/>
                  </a:lnTo>
                  <a:lnTo>
                    <a:pt x="4192124" y="5539386"/>
                  </a:lnTo>
                  <a:lnTo>
                    <a:pt x="4236440" y="5528473"/>
                  </a:lnTo>
                  <a:lnTo>
                    <a:pt x="4277763" y="5511009"/>
                  </a:lnTo>
                  <a:lnTo>
                    <a:pt x="4315499" y="5487588"/>
                  </a:lnTo>
                  <a:lnTo>
                    <a:pt x="4349056" y="5458801"/>
                  </a:lnTo>
                  <a:lnTo>
                    <a:pt x="4377841" y="5425242"/>
                  </a:lnTo>
                  <a:lnTo>
                    <a:pt x="4401261" y="5387504"/>
                  </a:lnTo>
                  <a:lnTo>
                    <a:pt x="4418723" y="5346180"/>
                  </a:lnTo>
                  <a:lnTo>
                    <a:pt x="4429635" y="5301863"/>
                  </a:lnTo>
                  <a:lnTo>
                    <a:pt x="4433404" y="5255145"/>
                  </a:lnTo>
                  <a:lnTo>
                    <a:pt x="4433404" y="287985"/>
                  </a:lnTo>
                  <a:lnTo>
                    <a:pt x="4429635" y="241271"/>
                  </a:lnTo>
                  <a:lnTo>
                    <a:pt x="4418723" y="196957"/>
                  </a:lnTo>
                  <a:lnTo>
                    <a:pt x="4401261" y="155637"/>
                  </a:lnTo>
                  <a:lnTo>
                    <a:pt x="4377841" y="117902"/>
                  </a:lnTo>
                  <a:lnTo>
                    <a:pt x="4349056" y="84347"/>
                  </a:lnTo>
                  <a:lnTo>
                    <a:pt x="4315499" y="55563"/>
                  </a:lnTo>
                  <a:lnTo>
                    <a:pt x="4277763" y="32143"/>
                  </a:lnTo>
                  <a:lnTo>
                    <a:pt x="4236440" y="14681"/>
                  </a:lnTo>
                  <a:lnTo>
                    <a:pt x="4192124" y="3769"/>
                  </a:lnTo>
                  <a:lnTo>
                    <a:pt x="4145407" y="0"/>
                  </a:lnTo>
                  <a:close/>
                </a:path>
              </a:pathLst>
            </a:custGeom>
            <a:solidFill>
              <a:srgbClr val="FFEF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5">
              <a:extLst>
                <a:ext uri="{FF2B5EF4-FFF2-40B4-BE49-F238E27FC236}">
                  <a16:creationId xmlns:a16="http://schemas.microsoft.com/office/drawing/2014/main" id="{351AD819-6A62-FAEB-E1FE-8C997BE1BA6A}"/>
                </a:ext>
              </a:extLst>
            </p:cNvPr>
            <p:cNvSpPr/>
            <p:nvPr/>
          </p:nvSpPr>
          <p:spPr>
            <a:xfrm>
              <a:off x="7095810" y="695871"/>
              <a:ext cx="4433570" cy="5543550"/>
            </a:xfrm>
            <a:custGeom>
              <a:avLst/>
              <a:gdLst/>
              <a:ahLst/>
              <a:cxnLst/>
              <a:rect l="l" t="t" r="r" b="b"/>
              <a:pathLst>
                <a:path w="4433570" h="5543550">
                  <a:moveTo>
                    <a:pt x="287997" y="0"/>
                  </a:moveTo>
                  <a:lnTo>
                    <a:pt x="241283" y="3769"/>
                  </a:lnTo>
                  <a:lnTo>
                    <a:pt x="196969" y="14681"/>
                  </a:lnTo>
                  <a:lnTo>
                    <a:pt x="155647" y="32143"/>
                  </a:lnTo>
                  <a:lnTo>
                    <a:pt x="117910" y="55563"/>
                  </a:lnTo>
                  <a:lnTo>
                    <a:pt x="84353" y="84347"/>
                  </a:lnTo>
                  <a:lnTo>
                    <a:pt x="55567" y="117902"/>
                  </a:lnTo>
                  <a:lnTo>
                    <a:pt x="32146" y="155637"/>
                  </a:lnTo>
                  <a:lnTo>
                    <a:pt x="14682" y="196957"/>
                  </a:lnTo>
                  <a:lnTo>
                    <a:pt x="3769" y="241271"/>
                  </a:lnTo>
                  <a:lnTo>
                    <a:pt x="0" y="287985"/>
                  </a:lnTo>
                  <a:lnTo>
                    <a:pt x="0" y="5255145"/>
                  </a:lnTo>
                  <a:lnTo>
                    <a:pt x="3769" y="5301863"/>
                  </a:lnTo>
                  <a:lnTo>
                    <a:pt x="14682" y="5346180"/>
                  </a:lnTo>
                  <a:lnTo>
                    <a:pt x="32146" y="5387504"/>
                  </a:lnTo>
                  <a:lnTo>
                    <a:pt x="55567" y="5425242"/>
                  </a:lnTo>
                  <a:lnTo>
                    <a:pt x="84353" y="5458801"/>
                  </a:lnTo>
                  <a:lnTo>
                    <a:pt x="117910" y="5487588"/>
                  </a:lnTo>
                  <a:lnTo>
                    <a:pt x="155647" y="5511009"/>
                  </a:lnTo>
                  <a:lnTo>
                    <a:pt x="196969" y="5528473"/>
                  </a:lnTo>
                  <a:lnTo>
                    <a:pt x="241283" y="5539386"/>
                  </a:lnTo>
                  <a:lnTo>
                    <a:pt x="287997" y="5543156"/>
                  </a:lnTo>
                  <a:lnTo>
                    <a:pt x="4145407" y="5543156"/>
                  </a:lnTo>
                  <a:lnTo>
                    <a:pt x="4192124" y="5539386"/>
                  </a:lnTo>
                  <a:lnTo>
                    <a:pt x="4236440" y="5528473"/>
                  </a:lnTo>
                  <a:lnTo>
                    <a:pt x="4277763" y="5511009"/>
                  </a:lnTo>
                  <a:lnTo>
                    <a:pt x="4315499" y="5487588"/>
                  </a:lnTo>
                  <a:lnTo>
                    <a:pt x="4349056" y="5458801"/>
                  </a:lnTo>
                  <a:lnTo>
                    <a:pt x="4377841" y="5425242"/>
                  </a:lnTo>
                  <a:lnTo>
                    <a:pt x="4401261" y="5387504"/>
                  </a:lnTo>
                  <a:lnTo>
                    <a:pt x="4418723" y="5346180"/>
                  </a:lnTo>
                  <a:lnTo>
                    <a:pt x="4429635" y="5301863"/>
                  </a:lnTo>
                  <a:lnTo>
                    <a:pt x="4433404" y="5255145"/>
                  </a:lnTo>
                  <a:lnTo>
                    <a:pt x="4433404" y="287985"/>
                  </a:lnTo>
                  <a:lnTo>
                    <a:pt x="4429635" y="241271"/>
                  </a:lnTo>
                  <a:lnTo>
                    <a:pt x="4418723" y="196957"/>
                  </a:lnTo>
                  <a:lnTo>
                    <a:pt x="4401261" y="155637"/>
                  </a:lnTo>
                  <a:lnTo>
                    <a:pt x="4377841" y="117902"/>
                  </a:lnTo>
                  <a:lnTo>
                    <a:pt x="4349056" y="84347"/>
                  </a:lnTo>
                  <a:lnTo>
                    <a:pt x="4315499" y="55563"/>
                  </a:lnTo>
                  <a:lnTo>
                    <a:pt x="4277763" y="32143"/>
                  </a:lnTo>
                  <a:lnTo>
                    <a:pt x="4236440" y="14681"/>
                  </a:lnTo>
                  <a:lnTo>
                    <a:pt x="4192124" y="3769"/>
                  </a:lnTo>
                  <a:lnTo>
                    <a:pt x="4145407" y="0"/>
                  </a:lnTo>
                  <a:lnTo>
                    <a:pt x="287997" y="0"/>
                  </a:lnTo>
                  <a:close/>
                </a:path>
              </a:pathLst>
            </a:custGeom>
            <a:ln w="635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3" name="object 6">
            <a:extLst>
              <a:ext uri="{FF2B5EF4-FFF2-40B4-BE49-F238E27FC236}">
                <a16:creationId xmlns:a16="http://schemas.microsoft.com/office/drawing/2014/main" id="{A6D7D165-1918-D936-14AD-5ED8D4B3C4C2}"/>
              </a:ext>
            </a:extLst>
          </p:cNvPr>
          <p:cNvGrpSpPr/>
          <p:nvPr/>
        </p:nvGrpSpPr>
        <p:grpSpPr>
          <a:xfrm>
            <a:off x="741375" y="835596"/>
            <a:ext cx="5547995" cy="5361305"/>
            <a:chOff x="741375" y="835596"/>
            <a:chExt cx="5547995" cy="5361305"/>
          </a:xfrm>
        </p:grpSpPr>
        <p:sp>
          <p:nvSpPr>
            <p:cNvPr id="24" name="object 7">
              <a:extLst>
                <a:ext uri="{FF2B5EF4-FFF2-40B4-BE49-F238E27FC236}">
                  <a16:creationId xmlns:a16="http://schemas.microsoft.com/office/drawing/2014/main" id="{8DB493C3-120D-A35D-B58B-7691E625EC58}"/>
                </a:ext>
              </a:extLst>
            </p:cNvPr>
            <p:cNvSpPr/>
            <p:nvPr/>
          </p:nvSpPr>
          <p:spPr>
            <a:xfrm>
              <a:off x="926350" y="1570062"/>
              <a:ext cx="5331460" cy="4594860"/>
            </a:xfrm>
            <a:custGeom>
              <a:avLst/>
              <a:gdLst/>
              <a:ahLst/>
              <a:cxnLst/>
              <a:rect l="l" t="t" r="r" b="b"/>
              <a:pathLst>
                <a:path w="5331460" h="4594860">
                  <a:moveTo>
                    <a:pt x="5331193" y="0"/>
                  </a:moveTo>
                  <a:lnTo>
                    <a:pt x="0" y="0"/>
                  </a:lnTo>
                  <a:lnTo>
                    <a:pt x="0" y="4594631"/>
                  </a:lnTo>
                  <a:lnTo>
                    <a:pt x="5331193" y="4594631"/>
                  </a:lnTo>
                  <a:lnTo>
                    <a:pt x="533119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8">
              <a:extLst>
                <a:ext uri="{FF2B5EF4-FFF2-40B4-BE49-F238E27FC236}">
                  <a16:creationId xmlns:a16="http://schemas.microsoft.com/office/drawing/2014/main" id="{97B7AED8-7602-6BF8-46E5-9B52CA713FA2}"/>
                </a:ext>
              </a:extLst>
            </p:cNvPr>
            <p:cNvSpPr/>
            <p:nvPr/>
          </p:nvSpPr>
          <p:spPr>
            <a:xfrm>
              <a:off x="926350" y="1570062"/>
              <a:ext cx="5331460" cy="4594860"/>
            </a:xfrm>
            <a:custGeom>
              <a:avLst/>
              <a:gdLst/>
              <a:ahLst/>
              <a:cxnLst/>
              <a:rect l="l" t="t" r="r" b="b"/>
              <a:pathLst>
                <a:path w="5331460" h="4594860">
                  <a:moveTo>
                    <a:pt x="0" y="4594631"/>
                  </a:moveTo>
                  <a:lnTo>
                    <a:pt x="5331193" y="4594631"/>
                  </a:lnTo>
                  <a:lnTo>
                    <a:pt x="5331193" y="0"/>
                  </a:lnTo>
                  <a:lnTo>
                    <a:pt x="0" y="0"/>
                  </a:lnTo>
                  <a:lnTo>
                    <a:pt x="0" y="4594631"/>
                  </a:lnTo>
                  <a:close/>
                </a:path>
              </a:pathLst>
            </a:custGeom>
            <a:ln w="63499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9">
              <a:extLst>
                <a:ext uri="{FF2B5EF4-FFF2-40B4-BE49-F238E27FC236}">
                  <a16:creationId xmlns:a16="http://schemas.microsoft.com/office/drawing/2014/main" id="{F46AC255-C94F-F96E-71DB-E2FF1CCA126A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68680" y="862901"/>
              <a:ext cx="3236023" cy="1924418"/>
            </a:xfrm>
            <a:prstGeom prst="rect">
              <a:avLst/>
            </a:prstGeom>
          </p:spPr>
        </p:pic>
        <p:sp>
          <p:nvSpPr>
            <p:cNvPr id="27" name="object 10">
              <a:extLst>
                <a:ext uri="{FF2B5EF4-FFF2-40B4-BE49-F238E27FC236}">
                  <a16:creationId xmlns:a16="http://schemas.microsoft.com/office/drawing/2014/main" id="{5B06DF45-B687-1ADF-FB27-E0A9D90F8878}"/>
                </a:ext>
              </a:extLst>
            </p:cNvPr>
            <p:cNvSpPr/>
            <p:nvPr/>
          </p:nvSpPr>
          <p:spPr>
            <a:xfrm>
              <a:off x="768680" y="862901"/>
              <a:ext cx="3236595" cy="1924685"/>
            </a:xfrm>
            <a:custGeom>
              <a:avLst/>
              <a:gdLst/>
              <a:ahLst/>
              <a:cxnLst/>
              <a:rect l="l" t="t" r="r" b="b"/>
              <a:pathLst>
                <a:path w="3236595" h="1924685">
                  <a:moveTo>
                    <a:pt x="0" y="1924418"/>
                  </a:moveTo>
                  <a:lnTo>
                    <a:pt x="3236010" y="1924418"/>
                  </a:lnTo>
                  <a:lnTo>
                    <a:pt x="3236010" y="0"/>
                  </a:lnTo>
                  <a:lnTo>
                    <a:pt x="0" y="0"/>
                  </a:lnTo>
                  <a:lnTo>
                    <a:pt x="0" y="1924418"/>
                  </a:lnTo>
                  <a:close/>
                </a:path>
              </a:pathLst>
            </a:custGeom>
            <a:ln w="54597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11">
            <a:extLst>
              <a:ext uri="{FF2B5EF4-FFF2-40B4-BE49-F238E27FC236}">
                <a16:creationId xmlns:a16="http://schemas.microsoft.com/office/drawing/2014/main" id="{054EF3D6-938A-42D1-6C2B-FFEA810F4099}"/>
              </a:ext>
            </a:extLst>
          </p:cNvPr>
          <p:cNvSpPr txBox="1"/>
          <p:nvPr/>
        </p:nvSpPr>
        <p:spPr>
          <a:xfrm>
            <a:off x="1259899" y="3101514"/>
            <a:ext cx="4637405" cy="271526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1899"/>
              </a:lnSpc>
              <a:spcBef>
                <a:spcPts val="55"/>
              </a:spcBef>
            </a:pP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At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first,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Robert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would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only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watch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online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pornography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every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now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and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then,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but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spc="-25" dirty="0">
                <a:solidFill>
                  <a:srgbClr val="171747"/>
                </a:solidFill>
                <a:latin typeface="Arial"/>
                <a:cs typeface="Arial"/>
              </a:rPr>
              <a:t>now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he watches it quite a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few times a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week.</a:t>
            </a:r>
            <a:endParaRPr sz="1800">
              <a:latin typeface="Arial"/>
              <a:cs typeface="Arial"/>
            </a:endParaRPr>
          </a:p>
          <a:p>
            <a:pPr marL="12700" marR="146050">
              <a:lnSpc>
                <a:spcPct val="101899"/>
              </a:lnSpc>
              <a:spcBef>
                <a:spcPts val="1420"/>
              </a:spcBef>
            </a:pP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Robert</a:t>
            </a:r>
            <a:r>
              <a:rPr sz="18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has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found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some</a:t>
            </a:r>
            <a:r>
              <a:rPr sz="18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videos</a:t>
            </a:r>
            <a:r>
              <a:rPr sz="18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that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spc="-20" dirty="0">
                <a:solidFill>
                  <a:srgbClr val="171747"/>
                </a:solidFill>
                <a:latin typeface="Arial"/>
                <a:cs typeface="Arial"/>
              </a:rPr>
              <a:t>make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him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feel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really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uncomfortable.</a:t>
            </a:r>
            <a:r>
              <a:rPr sz="1800" b="1" spc="-7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Although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these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videos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have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put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him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off 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searching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for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porn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for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a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bit,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he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always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ends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spc="-25" dirty="0">
                <a:solidFill>
                  <a:srgbClr val="171747"/>
                </a:solidFill>
                <a:latin typeface="Arial"/>
                <a:cs typeface="Arial"/>
              </a:rPr>
              <a:t>up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searching</a:t>
            </a:r>
            <a:r>
              <a:rPr sz="18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for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it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again,</a:t>
            </a:r>
            <a:r>
              <a:rPr sz="18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and</a:t>
            </a:r>
            <a:r>
              <a:rPr sz="18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he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is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feeling frustrated.</a:t>
            </a:r>
            <a:endParaRPr sz="1800">
              <a:latin typeface="Arial"/>
              <a:cs typeface="Arial"/>
            </a:endParaRPr>
          </a:p>
        </p:txBody>
      </p:sp>
      <p:sp>
        <p:nvSpPr>
          <p:cNvPr id="29" name="object 12">
            <a:extLst>
              <a:ext uri="{FF2B5EF4-FFF2-40B4-BE49-F238E27FC236}">
                <a16:creationId xmlns:a16="http://schemas.microsoft.com/office/drawing/2014/main" id="{0A2D0665-146E-C88A-D218-E187F140BCA4}"/>
              </a:ext>
            </a:extLst>
          </p:cNvPr>
          <p:cNvSpPr txBox="1"/>
          <p:nvPr/>
        </p:nvSpPr>
        <p:spPr>
          <a:xfrm>
            <a:off x="7614115" y="1809337"/>
            <a:ext cx="15163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171747"/>
                </a:solidFill>
                <a:latin typeface="Arial"/>
                <a:cs typeface="Arial"/>
              </a:rPr>
              <a:t>Questions</a:t>
            </a:r>
            <a:endParaRPr sz="2400">
              <a:latin typeface="Arial"/>
              <a:cs typeface="Arial"/>
            </a:endParaRPr>
          </a:p>
        </p:txBody>
      </p:sp>
      <p:sp>
        <p:nvSpPr>
          <p:cNvPr id="30" name="object 13">
            <a:extLst>
              <a:ext uri="{FF2B5EF4-FFF2-40B4-BE49-F238E27FC236}">
                <a16:creationId xmlns:a16="http://schemas.microsoft.com/office/drawing/2014/main" id="{8FC39569-1E26-EE53-81C4-6F30C557BCF5}"/>
              </a:ext>
            </a:extLst>
          </p:cNvPr>
          <p:cNvSpPr txBox="1"/>
          <p:nvPr/>
        </p:nvSpPr>
        <p:spPr>
          <a:xfrm>
            <a:off x="7614115" y="2488937"/>
            <a:ext cx="2938145" cy="1102360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469900" marR="5080" indent="-457200" algn="just">
              <a:lnSpc>
                <a:spcPts val="2800"/>
              </a:lnSpc>
              <a:spcBef>
                <a:spcPts val="260"/>
              </a:spcBef>
            </a:pPr>
            <a:r>
              <a:rPr sz="2400" b="1" dirty="0">
                <a:solidFill>
                  <a:srgbClr val="FF6200"/>
                </a:solidFill>
                <a:latin typeface="Arial"/>
                <a:cs typeface="Arial"/>
              </a:rPr>
              <a:t>1.</a:t>
            </a:r>
            <a:r>
              <a:rPr sz="2400" b="1" spc="120" dirty="0">
                <a:solidFill>
                  <a:srgbClr val="FF6200"/>
                </a:solidFill>
                <a:latin typeface="Arial"/>
                <a:cs typeface="Arial"/>
              </a:rPr>
              <a:t> 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What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171747"/>
                </a:solidFill>
                <a:latin typeface="Helvetica"/>
                <a:cs typeface="Helvetica"/>
              </a:rPr>
              <a:t>emotions</a:t>
            </a:r>
            <a:r>
              <a:rPr sz="2400" b="1" spc="-10" dirty="0">
                <a:solidFill>
                  <a:srgbClr val="171747"/>
                </a:solidFill>
                <a:latin typeface="Helvetica"/>
                <a:cs typeface="Helvetica"/>
              </a:rPr>
              <a:t> </a:t>
            </a:r>
            <a:r>
              <a:rPr sz="2400" spc="-25" dirty="0">
                <a:solidFill>
                  <a:srgbClr val="171747"/>
                </a:solidFill>
                <a:latin typeface="Arial"/>
                <a:cs typeface="Arial"/>
              </a:rPr>
              <a:t>is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this young 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person feeling?</a:t>
            </a:r>
            <a:endParaRPr sz="2400">
              <a:latin typeface="Arial"/>
              <a:cs typeface="Arial"/>
            </a:endParaRPr>
          </a:p>
        </p:txBody>
      </p:sp>
      <p:sp>
        <p:nvSpPr>
          <p:cNvPr id="31" name="object 14">
            <a:extLst>
              <a:ext uri="{FF2B5EF4-FFF2-40B4-BE49-F238E27FC236}">
                <a16:creationId xmlns:a16="http://schemas.microsoft.com/office/drawing/2014/main" id="{038613C4-81F8-D39C-B1C9-85458C9C59E7}"/>
              </a:ext>
            </a:extLst>
          </p:cNvPr>
          <p:cNvSpPr txBox="1"/>
          <p:nvPr/>
        </p:nvSpPr>
        <p:spPr>
          <a:xfrm>
            <a:off x="7614115" y="3879736"/>
            <a:ext cx="3328035" cy="1457960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marL="469900" marR="5080" indent="-457200">
              <a:lnSpc>
                <a:spcPts val="2800"/>
              </a:lnSpc>
              <a:spcBef>
                <a:spcPts val="259"/>
              </a:spcBef>
              <a:tabLst>
                <a:tab pos="469265" algn="l"/>
              </a:tabLst>
            </a:pPr>
            <a:r>
              <a:rPr sz="2400" b="1" spc="-25" dirty="0">
                <a:solidFill>
                  <a:srgbClr val="FF6200"/>
                </a:solidFill>
                <a:latin typeface="Arial"/>
                <a:cs typeface="Arial"/>
              </a:rPr>
              <a:t>2.</a:t>
            </a:r>
            <a:r>
              <a:rPr sz="2400" b="1" dirty="0">
                <a:solidFill>
                  <a:srgbClr val="FF6200"/>
                </a:solidFill>
                <a:latin typeface="Arial"/>
                <a:cs typeface="Arial"/>
              </a:rPr>
              <a:t>	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What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171747"/>
                </a:solidFill>
                <a:latin typeface="Helvetica"/>
                <a:cs typeface="Helvetica"/>
              </a:rPr>
              <a:t>negative </a:t>
            </a:r>
            <a:r>
              <a:rPr sz="2400" b="1" dirty="0">
                <a:solidFill>
                  <a:srgbClr val="171747"/>
                </a:solidFill>
                <a:latin typeface="Helvetica"/>
                <a:cs typeface="Helvetica"/>
              </a:rPr>
              <a:t>impact</a:t>
            </a:r>
            <a:r>
              <a:rPr sz="2400" b="1" spc="-10" dirty="0">
                <a:solidFill>
                  <a:srgbClr val="171747"/>
                </a:solidFill>
                <a:latin typeface="Helvetica"/>
                <a:cs typeface="Helvetica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has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 watching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online</a:t>
            </a:r>
            <a:r>
              <a:rPr sz="2400" spc="-3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pornography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had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on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171747"/>
                </a:solidFill>
                <a:latin typeface="Arial"/>
                <a:cs typeface="Arial"/>
              </a:rPr>
              <a:t>them?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32" name="object 15">
            <a:extLst>
              <a:ext uri="{FF2B5EF4-FFF2-40B4-BE49-F238E27FC236}">
                <a16:creationId xmlns:a16="http://schemas.microsoft.com/office/drawing/2014/main" id="{936F9C36-2E9D-8D8C-FE7E-1527ACB5C3F1}"/>
              </a:ext>
            </a:extLst>
          </p:cNvPr>
          <p:cNvGrpSpPr/>
          <p:nvPr/>
        </p:nvGrpSpPr>
        <p:grpSpPr>
          <a:xfrm>
            <a:off x="3851995" y="664122"/>
            <a:ext cx="2772410" cy="2335530"/>
            <a:chOff x="3851995" y="664122"/>
            <a:chExt cx="2772410" cy="2335530"/>
          </a:xfrm>
        </p:grpSpPr>
        <p:sp>
          <p:nvSpPr>
            <p:cNvPr id="33" name="object 16">
              <a:extLst>
                <a:ext uri="{FF2B5EF4-FFF2-40B4-BE49-F238E27FC236}">
                  <a16:creationId xmlns:a16="http://schemas.microsoft.com/office/drawing/2014/main" id="{F589D737-1C48-3677-C597-7AB3ACA9442D}"/>
                </a:ext>
              </a:extLst>
            </p:cNvPr>
            <p:cNvSpPr/>
            <p:nvPr/>
          </p:nvSpPr>
          <p:spPr>
            <a:xfrm>
              <a:off x="3883745" y="695872"/>
              <a:ext cx="2708910" cy="2272030"/>
            </a:xfrm>
            <a:custGeom>
              <a:avLst/>
              <a:gdLst/>
              <a:ahLst/>
              <a:cxnLst/>
              <a:rect l="l" t="t" r="r" b="b"/>
              <a:pathLst>
                <a:path w="2708909" h="2272030">
                  <a:moveTo>
                    <a:pt x="2561539" y="0"/>
                  </a:moveTo>
                  <a:lnTo>
                    <a:pt x="146977" y="0"/>
                  </a:lnTo>
                  <a:lnTo>
                    <a:pt x="100650" y="6492"/>
                  </a:lnTo>
                  <a:lnTo>
                    <a:pt x="60320" y="24516"/>
                  </a:lnTo>
                  <a:lnTo>
                    <a:pt x="28455" y="51887"/>
                  </a:lnTo>
                  <a:lnTo>
                    <a:pt x="7525" y="86425"/>
                  </a:lnTo>
                  <a:lnTo>
                    <a:pt x="0" y="125945"/>
                  </a:lnTo>
                  <a:lnTo>
                    <a:pt x="0" y="1831733"/>
                  </a:lnTo>
                  <a:lnTo>
                    <a:pt x="7525" y="1871546"/>
                  </a:lnTo>
                  <a:lnTo>
                    <a:pt x="28455" y="1906415"/>
                  </a:lnTo>
                  <a:lnTo>
                    <a:pt x="60320" y="1934098"/>
                  </a:lnTo>
                  <a:lnTo>
                    <a:pt x="100650" y="1952353"/>
                  </a:lnTo>
                  <a:lnTo>
                    <a:pt x="146977" y="1958936"/>
                  </a:lnTo>
                  <a:lnTo>
                    <a:pt x="1553705" y="1958936"/>
                  </a:lnTo>
                  <a:lnTo>
                    <a:pt x="2119541" y="2266302"/>
                  </a:lnTo>
                  <a:lnTo>
                    <a:pt x="2125678" y="2268906"/>
                  </a:lnTo>
                  <a:lnTo>
                    <a:pt x="2132226" y="2270575"/>
                  </a:lnTo>
                  <a:lnTo>
                    <a:pt x="2139048" y="2271463"/>
                  </a:lnTo>
                  <a:lnTo>
                    <a:pt x="2146007" y="2271725"/>
                  </a:lnTo>
                  <a:lnTo>
                    <a:pt x="2153843" y="2271725"/>
                  </a:lnTo>
                  <a:lnTo>
                    <a:pt x="2188383" y="2251341"/>
                  </a:lnTo>
                  <a:lnTo>
                    <a:pt x="2195487" y="2230018"/>
                  </a:lnTo>
                  <a:lnTo>
                    <a:pt x="2195487" y="1958936"/>
                  </a:lnTo>
                  <a:lnTo>
                    <a:pt x="2561539" y="1958936"/>
                  </a:lnTo>
                  <a:lnTo>
                    <a:pt x="2607859" y="1952314"/>
                  </a:lnTo>
                  <a:lnTo>
                    <a:pt x="2648186" y="1933981"/>
                  </a:lnTo>
                  <a:lnTo>
                    <a:pt x="2680049" y="1906240"/>
                  </a:lnTo>
                  <a:lnTo>
                    <a:pt x="2700978" y="1871390"/>
                  </a:lnTo>
                  <a:lnTo>
                    <a:pt x="2708503" y="1831733"/>
                  </a:lnTo>
                  <a:lnTo>
                    <a:pt x="2708503" y="126364"/>
                  </a:lnTo>
                  <a:lnTo>
                    <a:pt x="2700978" y="86639"/>
                  </a:lnTo>
                  <a:lnTo>
                    <a:pt x="2680049" y="51978"/>
                  </a:lnTo>
                  <a:lnTo>
                    <a:pt x="2648186" y="24542"/>
                  </a:lnTo>
                  <a:lnTo>
                    <a:pt x="2607859" y="6496"/>
                  </a:lnTo>
                  <a:lnTo>
                    <a:pt x="25615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17">
              <a:extLst>
                <a:ext uri="{FF2B5EF4-FFF2-40B4-BE49-F238E27FC236}">
                  <a16:creationId xmlns:a16="http://schemas.microsoft.com/office/drawing/2014/main" id="{0E6130C3-681D-404B-CD48-E0E2D0AE9205}"/>
                </a:ext>
              </a:extLst>
            </p:cNvPr>
            <p:cNvSpPr/>
            <p:nvPr/>
          </p:nvSpPr>
          <p:spPr>
            <a:xfrm>
              <a:off x="3883745" y="695872"/>
              <a:ext cx="2708910" cy="2272030"/>
            </a:xfrm>
            <a:custGeom>
              <a:avLst/>
              <a:gdLst/>
              <a:ahLst/>
              <a:cxnLst/>
              <a:rect l="l" t="t" r="r" b="b"/>
              <a:pathLst>
                <a:path w="2708909" h="2272030">
                  <a:moveTo>
                    <a:pt x="146977" y="0"/>
                  </a:moveTo>
                  <a:lnTo>
                    <a:pt x="2561539" y="0"/>
                  </a:lnTo>
                  <a:lnTo>
                    <a:pt x="2607859" y="6496"/>
                  </a:lnTo>
                  <a:lnTo>
                    <a:pt x="2648186" y="24542"/>
                  </a:lnTo>
                  <a:lnTo>
                    <a:pt x="2680049" y="51978"/>
                  </a:lnTo>
                  <a:lnTo>
                    <a:pt x="2700978" y="86639"/>
                  </a:lnTo>
                  <a:lnTo>
                    <a:pt x="2708503" y="126364"/>
                  </a:lnTo>
                  <a:lnTo>
                    <a:pt x="2708503" y="1831733"/>
                  </a:lnTo>
                  <a:lnTo>
                    <a:pt x="2700978" y="1871390"/>
                  </a:lnTo>
                  <a:lnTo>
                    <a:pt x="2680049" y="1906240"/>
                  </a:lnTo>
                  <a:lnTo>
                    <a:pt x="2648186" y="1933981"/>
                  </a:lnTo>
                  <a:lnTo>
                    <a:pt x="2607859" y="1952314"/>
                  </a:lnTo>
                  <a:lnTo>
                    <a:pt x="2561539" y="1958936"/>
                  </a:lnTo>
                  <a:lnTo>
                    <a:pt x="2195487" y="1958936"/>
                  </a:lnTo>
                  <a:lnTo>
                    <a:pt x="2195487" y="2230018"/>
                  </a:lnTo>
                  <a:lnTo>
                    <a:pt x="2169515" y="2266721"/>
                  </a:lnTo>
                  <a:lnTo>
                    <a:pt x="2153843" y="2271725"/>
                  </a:lnTo>
                  <a:lnTo>
                    <a:pt x="2146007" y="2271725"/>
                  </a:lnTo>
                  <a:lnTo>
                    <a:pt x="1553705" y="1958936"/>
                  </a:lnTo>
                  <a:lnTo>
                    <a:pt x="146977" y="1958936"/>
                  </a:lnTo>
                  <a:lnTo>
                    <a:pt x="100650" y="1952353"/>
                  </a:lnTo>
                  <a:lnTo>
                    <a:pt x="60320" y="1934098"/>
                  </a:lnTo>
                  <a:lnTo>
                    <a:pt x="28455" y="1906415"/>
                  </a:lnTo>
                  <a:lnTo>
                    <a:pt x="7525" y="1871546"/>
                  </a:lnTo>
                  <a:lnTo>
                    <a:pt x="0" y="1831733"/>
                  </a:lnTo>
                  <a:lnTo>
                    <a:pt x="0" y="125945"/>
                  </a:lnTo>
                  <a:lnTo>
                    <a:pt x="7525" y="86425"/>
                  </a:lnTo>
                  <a:lnTo>
                    <a:pt x="28455" y="51887"/>
                  </a:lnTo>
                  <a:lnTo>
                    <a:pt x="60320" y="24516"/>
                  </a:lnTo>
                  <a:lnTo>
                    <a:pt x="100650" y="6492"/>
                  </a:lnTo>
                  <a:lnTo>
                    <a:pt x="146977" y="0"/>
                  </a:lnTo>
                  <a:close/>
                </a:path>
              </a:pathLst>
            </a:custGeom>
            <a:ln w="635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18">
            <a:extLst>
              <a:ext uri="{FF2B5EF4-FFF2-40B4-BE49-F238E27FC236}">
                <a16:creationId xmlns:a16="http://schemas.microsoft.com/office/drawing/2014/main" id="{3112581D-1618-0FFB-DBB1-8114D7AD46F7}"/>
              </a:ext>
            </a:extLst>
          </p:cNvPr>
          <p:cNvSpPr txBox="1"/>
          <p:nvPr/>
        </p:nvSpPr>
        <p:spPr>
          <a:xfrm>
            <a:off x="4136244" y="1026262"/>
            <a:ext cx="1801495" cy="685800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93345" marR="5080" indent="-81280">
              <a:lnSpc>
                <a:spcPts val="1700"/>
              </a:lnSpc>
              <a:spcBef>
                <a:spcPts val="240"/>
              </a:spcBef>
            </a:pP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“Why</a:t>
            </a:r>
            <a:r>
              <a:rPr sz="15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can’t</a:t>
            </a:r>
            <a:r>
              <a:rPr sz="15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I</a:t>
            </a:r>
            <a:r>
              <a:rPr sz="15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spc="-20" dirty="0">
                <a:solidFill>
                  <a:srgbClr val="171747"/>
                </a:solidFill>
                <a:latin typeface="Arial"/>
                <a:cs typeface="Arial"/>
              </a:rPr>
              <a:t>stop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looking</a:t>
            </a:r>
            <a:r>
              <a:rPr sz="15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at</a:t>
            </a:r>
            <a:r>
              <a:rPr sz="15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it? I </a:t>
            </a:r>
            <a:r>
              <a:rPr sz="1500" b="1" spc="-20" dirty="0">
                <a:solidFill>
                  <a:srgbClr val="171747"/>
                </a:solidFill>
                <a:latin typeface="Arial"/>
                <a:cs typeface="Arial"/>
              </a:rPr>
              <a:t>feel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like I’m watching </a:t>
            </a:r>
            <a:r>
              <a:rPr sz="1500" b="1" spc="-25" dirty="0">
                <a:solidFill>
                  <a:srgbClr val="171747"/>
                </a:solidFill>
                <a:latin typeface="Arial"/>
                <a:cs typeface="Arial"/>
              </a:rPr>
              <a:t>it</a:t>
            </a:r>
            <a:endParaRPr sz="1500">
              <a:latin typeface="Arial"/>
              <a:cs typeface="Arial"/>
            </a:endParaRPr>
          </a:p>
        </p:txBody>
      </p:sp>
      <p:sp>
        <p:nvSpPr>
          <p:cNvPr id="36" name="object 19">
            <a:extLst>
              <a:ext uri="{FF2B5EF4-FFF2-40B4-BE49-F238E27FC236}">
                <a16:creationId xmlns:a16="http://schemas.microsoft.com/office/drawing/2014/main" id="{4135E860-C766-0041-478B-1E0974E0B6B0}"/>
              </a:ext>
            </a:extLst>
          </p:cNvPr>
          <p:cNvSpPr txBox="1"/>
          <p:nvPr/>
        </p:nvSpPr>
        <p:spPr>
          <a:xfrm>
            <a:off x="4218127" y="1673962"/>
            <a:ext cx="162369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far</a:t>
            </a:r>
            <a:r>
              <a:rPr sz="15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too</a:t>
            </a:r>
            <a:r>
              <a:rPr sz="15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much,</a:t>
            </a:r>
            <a:r>
              <a:rPr sz="15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spc="-25" dirty="0">
                <a:solidFill>
                  <a:srgbClr val="171747"/>
                </a:solidFill>
                <a:latin typeface="Arial"/>
                <a:cs typeface="Arial"/>
              </a:rPr>
              <a:t>and</a:t>
            </a:r>
            <a:endParaRPr sz="1500">
              <a:latin typeface="Arial"/>
              <a:cs typeface="Arial"/>
            </a:endParaRPr>
          </a:p>
        </p:txBody>
      </p:sp>
      <p:sp>
        <p:nvSpPr>
          <p:cNvPr id="37" name="object 20">
            <a:extLst>
              <a:ext uri="{FF2B5EF4-FFF2-40B4-BE49-F238E27FC236}">
                <a16:creationId xmlns:a16="http://schemas.microsoft.com/office/drawing/2014/main" id="{2D10CF9F-F662-1B28-87F0-1E033AB38266}"/>
              </a:ext>
            </a:extLst>
          </p:cNvPr>
          <p:cNvSpPr txBox="1"/>
          <p:nvPr/>
        </p:nvSpPr>
        <p:spPr>
          <a:xfrm>
            <a:off x="4208348" y="1889862"/>
            <a:ext cx="2005330" cy="469900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22860" marR="5080" indent="-10795">
              <a:lnSpc>
                <a:spcPts val="1700"/>
              </a:lnSpc>
              <a:spcBef>
                <a:spcPts val="240"/>
              </a:spcBef>
            </a:pP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some</a:t>
            </a:r>
            <a:r>
              <a:rPr sz="15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of</a:t>
            </a:r>
            <a:r>
              <a:rPr sz="15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it</a:t>
            </a:r>
            <a:r>
              <a:rPr sz="15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spc="-10" dirty="0">
                <a:solidFill>
                  <a:srgbClr val="171747"/>
                </a:solidFill>
                <a:latin typeface="Arial"/>
                <a:cs typeface="Arial"/>
              </a:rPr>
              <a:t>hasn’t</a:t>
            </a:r>
            <a:r>
              <a:rPr sz="1500" b="1" spc="50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been</a:t>
            </a:r>
            <a:r>
              <a:rPr sz="15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very</a:t>
            </a:r>
            <a:r>
              <a:rPr sz="15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nice</a:t>
            </a:r>
            <a:r>
              <a:rPr sz="15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at</a:t>
            </a:r>
            <a:r>
              <a:rPr sz="1500" b="1" spc="-10" dirty="0">
                <a:solidFill>
                  <a:srgbClr val="171747"/>
                </a:solidFill>
                <a:latin typeface="Arial"/>
                <a:cs typeface="Arial"/>
              </a:rPr>
              <a:t> all!”</a:t>
            </a:r>
            <a:endParaRPr sz="15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2">
            <a:extLst>
              <a:ext uri="{FF2B5EF4-FFF2-40B4-BE49-F238E27FC236}">
                <a16:creationId xmlns:a16="http://schemas.microsoft.com/office/drawing/2014/main" id="{4038B467-956E-76ED-6E76-BA3A4C7FAA3B}"/>
              </a:ext>
            </a:extLst>
          </p:cNvPr>
          <p:cNvSpPr/>
          <p:nvPr/>
        </p:nvSpPr>
        <p:spPr>
          <a:xfrm>
            <a:off x="1199832" y="1790191"/>
            <a:ext cx="5166360" cy="4481195"/>
          </a:xfrm>
          <a:custGeom>
            <a:avLst/>
            <a:gdLst/>
            <a:ahLst/>
            <a:cxnLst/>
            <a:rect l="l" t="t" r="r" b="b"/>
            <a:pathLst>
              <a:path w="5166360" h="4481195">
                <a:moveTo>
                  <a:pt x="5165814" y="0"/>
                </a:moveTo>
                <a:lnTo>
                  <a:pt x="0" y="0"/>
                </a:lnTo>
                <a:lnTo>
                  <a:pt x="0" y="825639"/>
                </a:lnTo>
                <a:lnTo>
                  <a:pt x="0" y="4374502"/>
                </a:lnTo>
                <a:lnTo>
                  <a:pt x="0" y="4480585"/>
                </a:lnTo>
                <a:lnTo>
                  <a:pt x="5165814" y="4480585"/>
                </a:lnTo>
                <a:lnTo>
                  <a:pt x="5165814" y="4374502"/>
                </a:lnTo>
                <a:lnTo>
                  <a:pt x="5165814" y="825639"/>
                </a:lnTo>
                <a:lnTo>
                  <a:pt x="5165814" y="0"/>
                </a:lnTo>
                <a:close/>
              </a:path>
            </a:pathLst>
          </a:custGeom>
          <a:solidFill>
            <a:srgbClr val="FF6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0" name="object 3">
            <a:extLst>
              <a:ext uri="{FF2B5EF4-FFF2-40B4-BE49-F238E27FC236}">
                <a16:creationId xmlns:a16="http://schemas.microsoft.com/office/drawing/2014/main" id="{A6A65A1C-A6E5-20A4-E4CC-805D28A07620}"/>
              </a:ext>
            </a:extLst>
          </p:cNvPr>
          <p:cNvGrpSpPr/>
          <p:nvPr/>
        </p:nvGrpSpPr>
        <p:grpSpPr>
          <a:xfrm>
            <a:off x="7064060" y="664121"/>
            <a:ext cx="4497070" cy="5607050"/>
            <a:chOff x="7064060" y="664121"/>
            <a:chExt cx="4497070" cy="5607050"/>
          </a:xfrm>
        </p:grpSpPr>
        <p:sp>
          <p:nvSpPr>
            <p:cNvPr id="21" name="object 4">
              <a:extLst>
                <a:ext uri="{FF2B5EF4-FFF2-40B4-BE49-F238E27FC236}">
                  <a16:creationId xmlns:a16="http://schemas.microsoft.com/office/drawing/2014/main" id="{6F335621-CD5E-163B-14B1-D5FD8ECFCBE3}"/>
                </a:ext>
              </a:extLst>
            </p:cNvPr>
            <p:cNvSpPr/>
            <p:nvPr/>
          </p:nvSpPr>
          <p:spPr>
            <a:xfrm>
              <a:off x="7095810" y="695871"/>
              <a:ext cx="4433570" cy="5543550"/>
            </a:xfrm>
            <a:custGeom>
              <a:avLst/>
              <a:gdLst/>
              <a:ahLst/>
              <a:cxnLst/>
              <a:rect l="l" t="t" r="r" b="b"/>
              <a:pathLst>
                <a:path w="4433570" h="5543550">
                  <a:moveTo>
                    <a:pt x="4145407" y="0"/>
                  </a:moveTo>
                  <a:lnTo>
                    <a:pt x="287997" y="0"/>
                  </a:lnTo>
                  <a:lnTo>
                    <a:pt x="241283" y="3769"/>
                  </a:lnTo>
                  <a:lnTo>
                    <a:pt x="196969" y="14681"/>
                  </a:lnTo>
                  <a:lnTo>
                    <a:pt x="155647" y="32143"/>
                  </a:lnTo>
                  <a:lnTo>
                    <a:pt x="117910" y="55563"/>
                  </a:lnTo>
                  <a:lnTo>
                    <a:pt x="84353" y="84347"/>
                  </a:lnTo>
                  <a:lnTo>
                    <a:pt x="55567" y="117902"/>
                  </a:lnTo>
                  <a:lnTo>
                    <a:pt x="32146" y="155637"/>
                  </a:lnTo>
                  <a:lnTo>
                    <a:pt x="14682" y="196957"/>
                  </a:lnTo>
                  <a:lnTo>
                    <a:pt x="3769" y="241271"/>
                  </a:lnTo>
                  <a:lnTo>
                    <a:pt x="0" y="287985"/>
                  </a:lnTo>
                  <a:lnTo>
                    <a:pt x="0" y="5255145"/>
                  </a:lnTo>
                  <a:lnTo>
                    <a:pt x="3769" y="5301863"/>
                  </a:lnTo>
                  <a:lnTo>
                    <a:pt x="14682" y="5346180"/>
                  </a:lnTo>
                  <a:lnTo>
                    <a:pt x="32146" y="5387504"/>
                  </a:lnTo>
                  <a:lnTo>
                    <a:pt x="55567" y="5425242"/>
                  </a:lnTo>
                  <a:lnTo>
                    <a:pt x="84353" y="5458801"/>
                  </a:lnTo>
                  <a:lnTo>
                    <a:pt x="117910" y="5487588"/>
                  </a:lnTo>
                  <a:lnTo>
                    <a:pt x="155647" y="5511009"/>
                  </a:lnTo>
                  <a:lnTo>
                    <a:pt x="196969" y="5528473"/>
                  </a:lnTo>
                  <a:lnTo>
                    <a:pt x="241283" y="5539386"/>
                  </a:lnTo>
                  <a:lnTo>
                    <a:pt x="287997" y="5543156"/>
                  </a:lnTo>
                  <a:lnTo>
                    <a:pt x="4145407" y="5543156"/>
                  </a:lnTo>
                  <a:lnTo>
                    <a:pt x="4192124" y="5539386"/>
                  </a:lnTo>
                  <a:lnTo>
                    <a:pt x="4236440" y="5528473"/>
                  </a:lnTo>
                  <a:lnTo>
                    <a:pt x="4277763" y="5511009"/>
                  </a:lnTo>
                  <a:lnTo>
                    <a:pt x="4315499" y="5487588"/>
                  </a:lnTo>
                  <a:lnTo>
                    <a:pt x="4349056" y="5458801"/>
                  </a:lnTo>
                  <a:lnTo>
                    <a:pt x="4377841" y="5425242"/>
                  </a:lnTo>
                  <a:lnTo>
                    <a:pt x="4401261" y="5387504"/>
                  </a:lnTo>
                  <a:lnTo>
                    <a:pt x="4418723" y="5346180"/>
                  </a:lnTo>
                  <a:lnTo>
                    <a:pt x="4429635" y="5301863"/>
                  </a:lnTo>
                  <a:lnTo>
                    <a:pt x="4433404" y="5255145"/>
                  </a:lnTo>
                  <a:lnTo>
                    <a:pt x="4433404" y="287985"/>
                  </a:lnTo>
                  <a:lnTo>
                    <a:pt x="4429635" y="241271"/>
                  </a:lnTo>
                  <a:lnTo>
                    <a:pt x="4418723" y="196957"/>
                  </a:lnTo>
                  <a:lnTo>
                    <a:pt x="4401261" y="155637"/>
                  </a:lnTo>
                  <a:lnTo>
                    <a:pt x="4377841" y="117902"/>
                  </a:lnTo>
                  <a:lnTo>
                    <a:pt x="4349056" y="84347"/>
                  </a:lnTo>
                  <a:lnTo>
                    <a:pt x="4315499" y="55563"/>
                  </a:lnTo>
                  <a:lnTo>
                    <a:pt x="4277763" y="32143"/>
                  </a:lnTo>
                  <a:lnTo>
                    <a:pt x="4236440" y="14681"/>
                  </a:lnTo>
                  <a:lnTo>
                    <a:pt x="4192124" y="3769"/>
                  </a:lnTo>
                  <a:lnTo>
                    <a:pt x="4145407" y="0"/>
                  </a:lnTo>
                  <a:close/>
                </a:path>
              </a:pathLst>
            </a:custGeom>
            <a:solidFill>
              <a:srgbClr val="FFEF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5">
              <a:extLst>
                <a:ext uri="{FF2B5EF4-FFF2-40B4-BE49-F238E27FC236}">
                  <a16:creationId xmlns:a16="http://schemas.microsoft.com/office/drawing/2014/main" id="{686729E7-D049-E63C-9DD5-0EAD85EEA164}"/>
                </a:ext>
              </a:extLst>
            </p:cNvPr>
            <p:cNvSpPr/>
            <p:nvPr/>
          </p:nvSpPr>
          <p:spPr>
            <a:xfrm>
              <a:off x="7095810" y="695871"/>
              <a:ext cx="4433570" cy="5543550"/>
            </a:xfrm>
            <a:custGeom>
              <a:avLst/>
              <a:gdLst/>
              <a:ahLst/>
              <a:cxnLst/>
              <a:rect l="l" t="t" r="r" b="b"/>
              <a:pathLst>
                <a:path w="4433570" h="5543550">
                  <a:moveTo>
                    <a:pt x="287997" y="0"/>
                  </a:moveTo>
                  <a:lnTo>
                    <a:pt x="241283" y="3769"/>
                  </a:lnTo>
                  <a:lnTo>
                    <a:pt x="196969" y="14681"/>
                  </a:lnTo>
                  <a:lnTo>
                    <a:pt x="155647" y="32143"/>
                  </a:lnTo>
                  <a:lnTo>
                    <a:pt x="117910" y="55563"/>
                  </a:lnTo>
                  <a:lnTo>
                    <a:pt x="84353" y="84347"/>
                  </a:lnTo>
                  <a:lnTo>
                    <a:pt x="55567" y="117902"/>
                  </a:lnTo>
                  <a:lnTo>
                    <a:pt x="32146" y="155637"/>
                  </a:lnTo>
                  <a:lnTo>
                    <a:pt x="14682" y="196957"/>
                  </a:lnTo>
                  <a:lnTo>
                    <a:pt x="3769" y="241271"/>
                  </a:lnTo>
                  <a:lnTo>
                    <a:pt x="0" y="287985"/>
                  </a:lnTo>
                  <a:lnTo>
                    <a:pt x="0" y="5255145"/>
                  </a:lnTo>
                  <a:lnTo>
                    <a:pt x="3769" y="5301863"/>
                  </a:lnTo>
                  <a:lnTo>
                    <a:pt x="14682" y="5346180"/>
                  </a:lnTo>
                  <a:lnTo>
                    <a:pt x="32146" y="5387504"/>
                  </a:lnTo>
                  <a:lnTo>
                    <a:pt x="55567" y="5425242"/>
                  </a:lnTo>
                  <a:lnTo>
                    <a:pt x="84353" y="5458801"/>
                  </a:lnTo>
                  <a:lnTo>
                    <a:pt x="117910" y="5487588"/>
                  </a:lnTo>
                  <a:lnTo>
                    <a:pt x="155647" y="5511009"/>
                  </a:lnTo>
                  <a:lnTo>
                    <a:pt x="196969" y="5528473"/>
                  </a:lnTo>
                  <a:lnTo>
                    <a:pt x="241283" y="5539386"/>
                  </a:lnTo>
                  <a:lnTo>
                    <a:pt x="287997" y="5543156"/>
                  </a:lnTo>
                  <a:lnTo>
                    <a:pt x="4145407" y="5543156"/>
                  </a:lnTo>
                  <a:lnTo>
                    <a:pt x="4192124" y="5539386"/>
                  </a:lnTo>
                  <a:lnTo>
                    <a:pt x="4236440" y="5528473"/>
                  </a:lnTo>
                  <a:lnTo>
                    <a:pt x="4277763" y="5511009"/>
                  </a:lnTo>
                  <a:lnTo>
                    <a:pt x="4315499" y="5487588"/>
                  </a:lnTo>
                  <a:lnTo>
                    <a:pt x="4349056" y="5458801"/>
                  </a:lnTo>
                  <a:lnTo>
                    <a:pt x="4377841" y="5425242"/>
                  </a:lnTo>
                  <a:lnTo>
                    <a:pt x="4401261" y="5387504"/>
                  </a:lnTo>
                  <a:lnTo>
                    <a:pt x="4418723" y="5346180"/>
                  </a:lnTo>
                  <a:lnTo>
                    <a:pt x="4429635" y="5301863"/>
                  </a:lnTo>
                  <a:lnTo>
                    <a:pt x="4433404" y="5255145"/>
                  </a:lnTo>
                  <a:lnTo>
                    <a:pt x="4433404" y="287985"/>
                  </a:lnTo>
                  <a:lnTo>
                    <a:pt x="4429635" y="241271"/>
                  </a:lnTo>
                  <a:lnTo>
                    <a:pt x="4418723" y="196957"/>
                  </a:lnTo>
                  <a:lnTo>
                    <a:pt x="4401261" y="155637"/>
                  </a:lnTo>
                  <a:lnTo>
                    <a:pt x="4377841" y="117902"/>
                  </a:lnTo>
                  <a:lnTo>
                    <a:pt x="4349056" y="84347"/>
                  </a:lnTo>
                  <a:lnTo>
                    <a:pt x="4315499" y="55563"/>
                  </a:lnTo>
                  <a:lnTo>
                    <a:pt x="4277763" y="32143"/>
                  </a:lnTo>
                  <a:lnTo>
                    <a:pt x="4236440" y="14681"/>
                  </a:lnTo>
                  <a:lnTo>
                    <a:pt x="4192124" y="3769"/>
                  </a:lnTo>
                  <a:lnTo>
                    <a:pt x="4145407" y="0"/>
                  </a:lnTo>
                  <a:lnTo>
                    <a:pt x="287997" y="0"/>
                  </a:lnTo>
                  <a:close/>
                </a:path>
              </a:pathLst>
            </a:custGeom>
            <a:ln w="635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3" name="object 6">
            <a:extLst>
              <a:ext uri="{FF2B5EF4-FFF2-40B4-BE49-F238E27FC236}">
                <a16:creationId xmlns:a16="http://schemas.microsoft.com/office/drawing/2014/main" id="{54044BB8-F1E4-0FF0-B107-6D9096959074}"/>
              </a:ext>
            </a:extLst>
          </p:cNvPr>
          <p:cNvGrpSpPr/>
          <p:nvPr/>
        </p:nvGrpSpPr>
        <p:grpSpPr>
          <a:xfrm>
            <a:off x="741375" y="664108"/>
            <a:ext cx="5547995" cy="5532755"/>
            <a:chOff x="741375" y="664108"/>
            <a:chExt cx="5547995" cy="5532755"/>
          </a:xfrm>
        </p:grpSpPr>
        <p:sp>
          <p:nvSpPr>
            <p:cNvPr id="24" name="object 7">
              <a:extLst>
                <a:ext uri="{FF2B5EF4-FFF2-40B4-BE49-F238E27FC236}">
                  <a16:creationId xmlns:a16="http://schemas.microsoft.com/office/drawing/2014/main" id="{C24DF2AE-23B7-98DA-A188-AEBBA0B923CB}"/>
                </a:ext>
              </a:extLst>
            </p:cNvPr>
            <p:cNvSpPr/>
            <p:nvPr/>
          </p:nvSpPr>
          <p:spPr>
            <a:xfrm>
              <a:off x="1146302" y="1570062"/>
              <a:ext cx="5111750" cy="4594860"/>
            </a:xfrm>
            <a:custGeom>
              <a:avLst/>
              <a:gdLst/>
              <a:ahLst/>
              <a:cxnLst/>
              <a:rect l="l" t="t" r="r" b="b"/>
              <a:pathLst>
                <a:path w="5111750" h="4594860">
                  <a:moveTo>
                    <a:pt x="5111229" y="0"/>
                  </a:moveTo>
                  <a:lnTo>
                    <a:pt x="0" y="0"/>
                  </a:lnTo>
                  <a:lnTo>
                    <a:pt x="0" y="4594631"/>
                  </a:lnTo>
                  <a:lnTo>
                    <a:pt x="5111229" y="4594631"/>
                  </a:lnTo>
                  <a:lnTo>
                    <a:pt x="511122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8">
              <a:extLst>
                <a:ext uri="{FF2B5EF4-FFF2-40B4-BE49-F238E27FC236}">
                  <a16:creationId xmlns:a16="http://schemas.microsoft.com/office/drawing/2014/main" id="{BADF2E13-EFE7-C624-2D68-D9B7BB059BF8}"/>
                </a:ext>
              </a:extLst>
            </p:cNvPr>
            <p:cNvSpPr/>
            <p:nvPr/>
          </p:nvSpPr>
          <p:spPr>
            <a:xfrm>
              <a:off x="1146302" y="1570062"/>
              <a:ext cx="5111750" cy="4594860"/>
            </a:xfrm>
            <a:custGeom>
              <a:avLst/>
              <a:gdLst/>
              <a:ahLst/>
              <a:cxnLst/>
              <a:rect l="l" t="t" r="r" b="b"/>
              <a:pathLst>
                <a:path w="5111750" h="4594860">
                  <a:moveTo>
                    <a:pt x="0" y="4594631"/>
                  </a:moveTo>
                  <a:lnTo>
                    <a:pt x="5111229" y="4594631"/>
                  </a:lnTo>
                  <a:lnTo>
                    <a:pt x="5111229" y="0"/>
                  </a:lnTo>
                  <a:lnTo>
                    <a:pt x="0" y="0"/>
                  </a:lnTo>
                  <a:lnTo>
                    <a:pt x="0" y="4594631"/>
                  </a:lnTo>
                  <a:close/>
                </a:path>
              </a:pathLst>
            </a:custGeom>
            <a:ln w="635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9">
              <a:extLst>
                <a:ext uri="{FF2B5EF4-FFF2-40B4-BE49-F238E27FC236}">
                  <a16:creationId xmlns:a16="http://schemas.microsoft.com/office/drawing/2014/main" id="{AB43A1F2-0A02-7E31-9C76-120747089CD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68680" y="691413"/>
              <a:ext cx="2358097" cy="1924418"/>
            </a:xfrm>
            <a:prstGeom prst="rect">
              <a:avLst/>
            </a:prstGeom>
          </p:spPr>
        </p:pic>
        <p:sp>
          <p:nvSpPr>
            <p:cNvPr id="27" name="object 10">
              <a:extLst>
                <a:ext uri="{FF2B5EF4-FFF2-40B4-BE49-F238E27FC236}">
                  <a16:creationId xmlns:a16="http://schemas.microsoft.com/office/drawing/2014/main" id="{BC07F573-1EA1-3F00-991B-BA5A6F688E85}"/>
                </a:ext>
              </a:extLst>
            </p:cNvPr>
            <p:cNvSpPr/>
            <p:nvPr/>
          </p:nvSpPr>
          <p:spPr>
            <a:xfrm>
              <a:off x="768680" y="691413"/>
              <a:ext cx="2358390" cy="1924685"/>
            </a:xfrm>
            <a:custGeom>
              <a:avLst/>
              <a:gdLst/>
              <a:ahLst/>
              <a:cxnLst/>
              <a:rect l="l" t="t" r="r" b="b"/>
              <a:pathLst>
                <a:path w="2358390" h="1924685">
                  <a:moveTo>
                    <a:pt x="0" y="1924418"/>
                  </a:moveTo>
                  <a:lnTo>
                    <a:pt x="2358097" y="1924418"/>
                  </a:lnTo>
                  <a:lnTo>
                    <a:pt x="2358097" y="0"/>
                  </a:lnTo>
                  <a:lnTo>
                    <a:pt x="0" y="0"/>
                  </a:lnTo>
                  <a:lnTo>
                    <a:pt x="0" y="1924418"/>
                  </a:lnTo>
                  <a:close/>
                </a:path>
              </a:pathLst>
            </a:custGeom>
            <a:ln w="54597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11">
            <a:extLst>
              <a:ext uri="{FF2B5EF4-FFF2-40B4-BE49-F238E27FC236}">
                <a16:creationId xmlns:a16="http://schemas.microsoft.com/office/drawing/2014/main" id="{A3161525-0D5A-03AA-764C-02AEDB5FC2BC}"/>
              </a:ext>
            </a:extLst>
          </p:cNvPr>
          <p:cNvSpPr txBox="1"/>
          <p:nvPr/>
        </p:nvSpPr>
        <p:spPr>
          <a:xfrm>
            <a:off x="1440766" y="2848941"/>
            <a:ext cx="4458335" cy="299466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1899"/>
              </a:lnSpc>
              <a:spcBef>
                <a:spcPts val="55"/>
              </a:spcBef>
            </a:pP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Arjun</a:t>
            </a:r>
            <a:r>
              <a:rPr sz="1800" b="1" spc="-3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wants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to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be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in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a</a:t>
            </a:r>
            <a:r>
              <a:rPr sz="18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relationship</a:t>
            </a:r>
            <a:r>
              <a:rPr sz="18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spc="-25" dirty="0">
                <a:solidFill>
                  <a:srgbClr val="171747"/>
                </a:solidFill>
                <a:latin typeface="Arial"/>
                <a:cs typeface="Arial"/>
              </a:rPr>
              <a:t>but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isn’t</a:t>
            </a:r>
            <a:r>
              <a:rPr sz="18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really</a:t>
            </a:r>
            <a:r>
              <a:rPr sz="18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sure</a:t>
            </a:r>
            <a:r>
              <a:rPr sz="18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what</a:t>
            </a:r>
            <a:r>
              <a:rPr sz="18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you’re</a:t>
            </a:r>
            <a:r>
              <a:rPr sz="18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supposed</a:t>
            </a:r>
            <a:r>
              <a:rPr sz="18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spc="-25" dirty="0">
                <a:solidFill>
                  <a:srgbClr val="171747"/>
                </a:solidFill>
                <a:latin typeface="Arial"/>
                <a:cs typeface="Arial"/>
              </a:rPr>
              <a:t>to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do</a:t>
            </a:r>
            <a:r>
              <a:rPr sz="18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to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make</a:t>
            </a:r>
            <a:r>
              <a:rPr sz="18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a</a:t>
            </a:r>
            <a:r>
              <a:rPr sz="18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relationship</a:t>
            </a:r>
            <a:r>
              <a:rPr sz="18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work,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and</a:t>
            </a:r>
            <a:r>
              <a:rPr sz="18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spc="-20" dirty="0">
                <a:solidFill>
                  <a:srgbClr val="171747"/>
                </a:solidFill>
                <a:latin typeface="Arial"/>
                <a:cs typeface="Arial"/>
              </a:rPr>
              <a:t>he’s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feeling</a:t>
            </a:r>
            <a:r>
              <a:rPr sz="1800" b="1" spc="-3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anxious</a:t>
            </a:r>
            <a:r>
              <a:rPr sz="18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about</a:t>
            </a:r>
            <a:r>
              <a:rPr sz="18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spc="-25" dirty="0">
                <a:solidFill>
                  <a:srgbClr val="171747"/>
                </a:solidFill>
                <a:latin typeface="Arial"/>
                <a:cs typeface="Arial"/>
              </a:rPr>
              <a:t>it.</a:t>
            </a:r>
            <a:endParaRPr sz="1800" dirty="0">
              <a:latin typeface="Arial"/>
              <a:cs typeface="Arial"/>
            </a:endParaRPr>
          </a:p>
          <a:p>
            <a:pPr marL="12700" marR="40640">
              <a:lnSpc>
                <a:spcPct val="101899"/>
              </a:lnSpc>
              <a:spcBef>
                <a:spcPts val="1420"/>
              </a:spcBef>
            </a:pP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His</a:t>
            </a:r>
            <a:r>
              <a:rPr sz="18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friend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Harris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tells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him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that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he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should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watch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some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pornography,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as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it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would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help him understand how to be a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better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boyfriend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when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the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time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comes.</a:t>
            </a:r>
            <a:r>
              <a:rPr sz="1800" b="1" spc="-7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Arjun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decides</a:t>
            </a:r>
            <a:r>
              <a:rPr sz="18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to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watch some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pornography </a:t>
            </a:r>
            <a:r>
              <a:rPr sz="1800" b="1" spc="-25" dirty="0">
                <a:solidFill>
                  <a:srgbClr val="171747"/>
                </a:solidFill>
                <a:latin typeface="Arial"/>
                <a:cs typeface="Arial"/>
              </a:rPr>
              <a:t>but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is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confused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by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what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71747"/>
                </a:solidFill>
                <a:latin typeface="Arial"/>
                <a:cs typeface="Arial"/>
              </a:rPr>
              <a:t>he</a:t>
            </a:r>
            <a:r>
              <a:rPr sz="18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71747"/>
                </a:solidFill>
                <a:latin typeface="Arial"/>
                <a:cs typeface="Arial"/>
              </a:rPr>
              <a:t>sees.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29" name="object 12">
            <a:extLst>
              <a:ext uri="{FF2B5EF4-FFF2-40B4-BE49-F238E27FC236}">
                <a16:creationId xmlns:a16="http://schemas.microsoft.com/office/drawing/2014/main" id="{7C6C399C-65D4-7780-8CA5-6F2271AE65F9}"/>
              </a:ext>
            </a:extLst>
          </p:cNvPr>
          <p:cNvSpPr txBox="1"/>
          <p:nvPr/>
        </p:nvSpPr>
        <p:spPr>
          <a:xfrm>
            <a:off x="7614115" y="1809337"/>
            <a:ext cx="15163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171747"/>
                </a:solidFill>
                <a:latin typeface="Arial"/>
                <a:cs typeface="Arial"/>
              </a:rPr>
              <a:t>Questions</a:t>
            </a:r>
            <a:endParaRPr sz="2400">
              <a:latin typeface="Arial"/>
              <a:cs typeface="Arial"/>
            </a:endParaRPr>
          </a:p>
        </p:txBody>
      </p:sp>
      <p:sp>
        <p:nvSpPr>
          <p:cNvPr id="30" name="object 13">
            <a:extLst>
              <a:ext uri="{FF2B5EF4-FFF2-40B4-BE49-F238E27FC236}">
                <a16:creationId xmlns:a16="http://schemas.microsoft.com/office/drawing/2014/main" id="{9D0DCE8F-D533-64DC-C87B-11516423B16B}"/>
              </a:ext>
            </a:extLst>
          </p:cNvPr>
          <p:cNvSpPr txBox="1"/>
          <p:nvPr/>
        </p:nvSpPr>
        <p:spPr>
          <a:xfrm>
            <a:off x="7614115" y="2488937"/>
            <a:ext cx="2938145" cy="1102360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469900" marR="5080" indent="-457200" algn="just">
              <a:lnSpc>
                <a:spcPts val="2800"/>
              </a:lnSpc>
              <a:spcBef>
                <a:spcPts val="260"/>
              </a:spcBef>
            </a:pPr>
            <a:r>
              <a:rPr sz="2400" b="1" dirty="0">
                <a:solidFill>
                  <a:srgbClr val="FF6200"/>
                </a:solidFill>
                <a:latin typeface="Arial"/>
                <a:cs typeface="Arial"/>
              </a:rPr>
              <a:t>1.</a:t>
            </a:r>
            <a:r>
              <a:rPr sz="2400" b="1" spc="120" dirty="0">
                <a:solidFill>
                  <a:srgbClr val="FF6200"/>
                </a:solidFill>
                <a:latin typeface="Arial"/>
                <a:cs typeface="Arial"/>
              </a:rPr>
              <a:t> 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What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171747"/>
                </a:solidFill>
                <a:latin typeface="Helvetica"/>
                <a:cs typeface="Helvetica"/>
              </a:rPr>
              <a:t>emotions</a:t>
            </a:r>
            <a:r>
              <a:rPr sz="2400" b="1" spc="-10" dirty="0">
                <a:solidFill>
                  <a:srgbClr val="171747"/>
                </a:solidFill>
                <a:latin typeface="Helvetica"/>
                <a:cs typeface="Helvetica"/>
              </a:rPr>
              <a:t> </a:t>
            </a:r>
            <a:r>
              <a:rPr sz="2400" spc="-25" dirty="0">
                <a:solidFill>
                  <a:srgbClr val="171747"/>
                </a:solidFill>
                <a:latin typeface="Arial"/>
                <a:cs typeface="Arial"/>
              </a:rPr>
              <a:t>is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this young 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person feeling?</a:t>
            </a:r>
            <a:endParaRPr sz="2400">
              <a:latin typeface="Arial"/>
              <a:cs typeface="Arial"/>
            </a:endParaRPr>
          </a:p>
        </p:txBody>
      </p:sp>
      <p:sp>
        <p:nvSpPr>
          <p:cNvPr id="31" name="object 14">
            <a:extLst>
              <a:ext uri="{FF2B5EF4-FFF2-40B4-BE49-F238E27FC236}">
                <a16:creationId xmlns:a16="http://schemas.microsoft.com/office/drawing/2014/main" id="{C3817B52-C5A3-EA36-64F4-71A748690F41}"/>
              </a:ext>
            </a:extLst>
          </p:cNvPr>
          <p:cNvSpPr txBox="1"/>
          <p:nvPr/>
        </p:nvSpPr>
        <p:spPr>
          <a:xfrm>
            <a:off x="7614115" y="3879736"/>
            <a:ext cx="3328035" cy="1457960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marL="469900" marR="5080" indent="-457200">
              <a:lnSpc>
                <a:spcPts val="2800"/>
              </a:lnSpc>
              <a:spcBef>
                <a:spcPts val="259"/>
              </a:spcBef>
              <a:tabLst>
                <a:tab pos="469265" algn="l"/>
              </a:tabLst>
            </a:pPr>
            <a:r>
              <a:rPr sz="2400" b="1" spc="-25" dirty="0">
                <a:solidFill>
                  <a:srgbClr val="FF6200"/>
                </a:solidFill>
                <a:latin typeface="Arial"/>
                <a:cs typeface="Arial"/>
              </a:rPr>
              <a:t>2.</a:t>
            </a:r>
            <a:r>
              <a:rPr sz="2400" b="1" dirty="0">
                <a:solidFill>
                  <a:srgbClr val="FF6200"/>
                </a:solidFill>
                <a:latin typeface="Arial"/>
                <a:cs typeface="Arial"/>
              </a:rPr>
              <a:t>	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What</a:t>
            </a:r>
            <a:r>
              <a:rPr sz="2400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171747"/>
                </a:solidFill>
                <a:latin typeface="Helvetica"/>
                <a:cs typeface="Helvetica"/>
              </a:rPr>
              <a:t>negative </a:t>
            </a:r>
            <a:r>
              <a:rPr sz="2400" b="1" dirty="0">
                <a:solidFill>
                  <a:srgbClr val="171747"/>
                </a:solidFill>
                <a:latin typeface="Helvetica"/>
                <a:cs typeface="Helvetica"/>
              </a:rPr>
              <a:t>impact</a:t>
            </a:r>
            <a:r>
              <a:rPr sz="2400" b="1" spc="-10" dirty="0">
                <a:solidFill>
                  <a:srgbClr val="171747"/>
                </a:solidFill>
                <a:latin typeface="Helvetica"/>
                <a:cs typeface="Helvetica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has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 watching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online</a:t>
            </a:r>
            <a:r>
              <a:rPr sz="2400" spc="-3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pornography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had</a:t>
            </a:r>
            <a:r>
              <a:rPr sz="2400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1747"/>
                </a:solidFill>
                <a:latin typeface="Arial"/>
                <a:cs typeface="Arial"/>
              </a:rPr>
              <a:t>on</a:t>
            </a:r>
            <a:r>
              <a:rPr sz="2400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171747"/>
                </a:solidFill>
                <a:latin typeface="Arial"/>
                <a:cs typeface="Arial"/>
              </a:rPr>
              <a:t>them?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32" name="object 15">
            <a:extLst>
              <a:ext uri="{FF2B5EF4-FFF2-40B4-BE49-F238E27FC236}">
                <a16:creationId xmlns:a16="http://schemas.microsoft.com/office/drawing/2014/main" id="{A8B8CFCF-492A-AF57-7BBC-F757734807C5}"/>
              </a:ext>
            </a:extLst>
          </p:cNvPr>
          <p:cNvGrpSpPr/>
          <p:nvPr/>
        </p:nvGrpSpPr>
        <p:grpSpPr>
          <a:xfrm>
            <a:off x="2446380" y="597000"/>
            <a:ext cx="4177665" cy="2110740"/>
            <a:chOff x="2446380" y="597000"/>
            <a:chExt cx="4177665" cy="2110740"/>
          </a:xfrm>
        </p:grpSpPr>
        <p:sp>
          <p:nvSpPr>
            <p:cNvPr id="33" name="object 16">
              <a:extLst>
                <a:ext uri="{FF2B5EF4-FFF2-40B4-BE49-F238E27FC236}">
                  <a16:creationId xmlns:a16="http://schemas.microsoft.com/office/drawing/2014/main" id="{282DAFC2-66C1-F08F-AA44-1969D51F09D0}"/>
                </a:ext>
              </a:extLst>
            </p:cNvPr>
            <p:cNvSpPr/>
            <p:nvPr/>
          </p:nvSpPr>
          <p:spPr>
            <a:xfrm>
              <a:off x="2478130" y="628750"/>
              <a:ext cx="4114165" cy="2047239"/>
            </a:xfrm>
            <a:custGeom>
              <a:avLst/>
              <a:gdLst/>
              <a:ahLst/>
              <a:cxnLst/>
              <a:rect l="l" t="t" r="r" b="b"/>
              <a:pathLst>
                <a:path w="4114165" h="2047239">
                  <a:moveTo>
                    <a:pt x="3967149" y="0"/>
                  </a:moveTo>
                  <a:lnTo>
                    <a:pt x="146977" y="0"/>
                  </a:lnTo>
                  <a:lnTo>
                    <a:pt x="100650" y="6492"/>
                  </a:lnTo>
                  <a:lnTo>
                    <a:pt x="60320" y="24516"/>
                  </a:lnTo>
                  <a:lnTo>
                    <a:pt x="28455" y="51887"/>
                  </a:lnTo>
                  <a:lnTo>
                    <a:pt x="7525" y="86425"/>
                  </a:lnTo>
                  <a:lnTo>
                    <a:pt x="0" y="125945"/>
                  </a:lnTo>
                  <a:lnTo>
                    <a:pt x="0" y="1606740"/>
                  </a:lnTo>
                  <a:lnTo>
                    <a:pt x="7525" y="1646551"/>
                  </a:lnTo>
                  <a:lnTo>
                    <a:pt x="28455" y="1681417"/>
                  </a:lnTo>
                  <a:lnTo>
                    <a:pt x="60320" y="1709097"/>
                  </a:lnTo>
                  <a:lnTo>
                    <a:pt x="100650" y="1727349"/>
                  </a:lnTo>
                  <a:lnTo>
                    <a:pt x="146977" y="1733931"/>
                  </a:lnTo>
                  <a:lnTo>
                    <a:pt x="2959315" y="1733931"/>
                  </a:lnTo>
                  <a:lnTo>
                    <a:pt x="3525164" y="2041296"/>
                  </a:lnTo>
                  <a:lnTo>
                    <a:pt x="3531294" y="2043906"/>
                  </a:lnTo>
                  <a:lnTo>
                    <a:pt x="3537839" y="2045574"/>
                  </a:lnTo>
                  <a:lnTo>
                    <a:pt x="3544659" y="2046459"/>
                  </a:lnTo>
                  <a:lnTo>
                    <a:pt x="3551618" y="2046719"/>
                  </a:lnTo>
                  <a:lnTo>
                    <a:pt x="3559454" y="2046719"/>
                  </a:lnTo>
                  <a:lnTo>
                    <a:pt x="3593993" y="2026335"/>
                  </a:lnTo>
                  <a:lnTo>
                    <a:pt x="3601097" y="2005012"/>
                  </a:lnTo>
                  <a:lnTo>
                    <a:pt x="3601097" y="1733931"/>
                  </a:lnTo>
                  <a:lnTo>
                    <a:pt x="3967149" y="1733931"/>
                  </a:lnTo>
                  <a:lnTo>
                    <a:pt x="4013474" y="1727308"/>
                  </a:lnTo>
                  <a:lnTo>
                    <a:pt x="4053802" y="1708976"/>
                  </a:lnTo>
                  <a:lnTo>
                    <a:pt x="4085663" y="1681236"/>
                  </a:lnTo>
                  <a:lnTo>
                    <a:pt x="4106590" y="1646390"/>
                  </a:lnTo>
                  <a:lnTo>
                    <a:pt x="4114114" y="1606740"/>
                  </a:lnTo>
                  <a:lnTo>
                    <a:pt x="4114114" y="126364"/>
                  </a:lnTo>
                  <a:lnTo>
                    <a:pt x="4106590" y="86639"/>
                  </a:lnTo>
                  <a:lnTo>
                    <a:pt x="4085663" y="51978"/>
                  </a:lnTo>
                  <a:lnTo>
                    <a:pt x="4053802" y="24542"/>
                  </a:lnTo>
                  <a:lnTo>
                    <a:pt x="4013474" y="6496"/>
                  </a:lnTo>
                  <a:lnTo>
                    <a:pt x="396714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17">
              <a:extLst>
                <a:ext uri="{FF2B5EF4-FFF2-40B4-BE49-F238E27FC236}">
                  <a16:creationId xmlns:a16="http://schemas.microsoft.com/office/drawing/2014/main" id="{C08ADC13-8CC3-AAD8-968D-7ECD1A4B1E32}"/>
                </a:ext>
              </a:extLst>
            </p:cNvPr>
            <p:cNvSpPr/>
            <p:nvPr/>
          </p:nvSpPr>
          <p:spPr>
            <a:xfrm>
              <a:off x="2478130" y="628750"/>
              <a:ext cx="4114165" cy="2047239"/>
            </a:xfrm>
            <a:custGeom>
              <a:avLst/>
              <a:gdLst/>
              <a:ahLst/>
              <a:cxnLst/>
              <a:rect l="l" t="t" r="r" b="b"/>
              <a:pathLst>
                <a:path w="4114165" h="2047239">
                  <a:moveTo>
                    <a:pt x="146977" y="0"/>
                  </a:moveTo>
                  <a:lnTo>
                    <a:pt x="3967149" y="0"/>
                  </a:lnTo>
                  <a:lnTo>
                    <a:pt x="4013474" y="6496"/>
                  </a:lnTo>
                  <a:lnTo>
                    <a:pt x="4053802" y="24542"/>
                  </a:lnTo>
                  <a:lnTo>
                    <a:pt x="4085663" y="51978"/>
                  </a:lnTo>
                  <a:lnTo>
                    <a:pt x="4106590" y="86639"/>
                  </a:lnTo>
                  <a:lnTo>
                    <a:pt x="4114114" y="126364"/>
                  </a:lnTo>
                  <a:lnTo>
                    <a:pt x="4114114" y="1606740"/>
                  </a:lnTo>
                  <a:lnTo>
                    <a:pt x="4106590" y="1646390"/>
                  </a:lnTo>
                  <a:lnTo>
                    <a:pt x="4085663" y="1681236"/>
                  </a:lnTo>
                  <a:lnTo>
                    <a:pt x="4053802" y="1708976"/>
                  </a:lnTo>
                  <a:lnTo>
                    <a:pt x="4013474" y="1727308"/>
                  </a:lnTo>
                  <a:lnTo>
                    <a:pt x="3967149" y="1733931"/>
                  </a:lnTo>
                  <a:lnTo>
                    <a:pt x="3601097" y="1733931"/>
                  </a:lnTo>
                  <a:lnTo>
                    <a:pt x="3601097" y="2005012"/>
                  </a:lnTo>
                  <a:lnTo>
                    <a:pt x="3575126" y="2041715"/>
                  </a:lnTo>
                  <a:lnTo>
                    <a:pt x="3559454" y="2046719"/>
                  </a:lnTo>
                  <a:lnTo>
                    <a:pt x="3551618" y="2046719"/>
                  </a:lnTo>
                  <a:lnTo>
                    <a:pt x="2959315" y="1733931"/>
                  </a:lnTo>
                  <a:lnTo>
                    <a:pt x="146977" y="1733931"/>
                  </a:lnTo>
                  <a:lnTo>
                    <a:pt x="100650" y="1727349"/>
                  </a:lnTo>
                  <a:lnTo>
                    <a:pt x="60320" y="1709097"/>
                  </a:lnTo>
                  <a:lnTo>
                    <a:pt x="28455" y="1681417"/>
                  </a:lnTo>
                  <a:lnTo>
                    <a:pt x="7525" y="1646551"/>
                  </a:lnTo>
                  <a:lnTo>
                    <a:pt x="0" y="1606740"/>
                  </a:lnTo>
                  <a:lnTo>
                    <a:pt x="0" y="125945"/>
                  </a:lnTo>
                  <a:lnTo>
                    <a:pt x="7525" y="86425"/>
                  </a:lnTo>
                  <a:lnTo>
                    <a:pt x="28455" y="51887"/>
                  </a:lnTo>
                  <a:lnTo>
                    <a:pt x="60320" y="24516"/>
                  </a:lnTo>
                  <a:lnTo>
                    <a:pt x="100650" y="6492"/>
                  </a:lnTo>
                  <a:lnTo>
                    <a:pt x="146977" y="0"/>
                  </a:lnTo>
                  <a:close/>
                </a:path>
              </a:pathLst>
            </a:custGeom>
            <a:ln w="635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18">
            <a:extLst>
              <a:ext uri="{FF2B5EF4-FFF2-40B4-BE49-F238E27FC236}">
                <a16:creationId xmlns:a16="http://schemas.microsoft.com/office/drawing/2014/main" id="{24A150D9-12CE-D34F-660D-F0849F4E5877}"/>
              </a:ext>
            </a:extLst>
          </p:cNvPr>
          <p:cNvSpPr txBox="1"/>
          <p:nvPr/>
        </p:nvSpPr>
        <p:spPr>
          <a:xfrm>
            <a:off x="2655453" y="817247"/>
            <a:ext cx="3625215" cy="901700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81280" marR="5080" indent="-69215">
              <a:lnSpc>
                <a:spcPts val="1700"/>
              </a:lnSpc>
              <a:spcBef>
                <a:spcPts val="240"/>
              </a:spcBef>
            </a:pP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“Pornography</a:t>
            </a:r>
            <a:r>
              <a:rPr sz="15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just</a:t>
            </a:r>
            <a:r>
              <a:rPr sz="15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shows</a:t>
            </a:r>
            <a:r>
              <a:rPr sz="15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sex.</a:t>
            </a:r>
            <a:r>
              <a:rPr sz="15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spc="-25" dirty="0">
                <a:solidFill>
                  <a:srgbClr val="171747"/>
                </a:solidFill>
                <a:latin typeface="Arial"/>
                <a:cs typeface="Arial"/>
              </a:rPr>
              <a:t>It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 doesn’t</a:t>
            </a:r>
            <a:r>
              <a:rPr sz="15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seem</a:t>
            </a:r>
            <a:r>
              <a:rPr sz="15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to</a:t>
            </a:r>
            <a:r>
              <a:rPr sz="15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show</a:t>
            </a:r>
            <a:r>
              <a:rPr sz="15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how</a:t>
            </a:r>
            <a:r>
              <a:rPr sz="15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to</a:t>
            </a:r>
            <a:r>
              <a:rPr sz="15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act</a:t>
            </a:r>
            <a:r>
              <a:rPr sz="15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in</a:t>
            </a:r>
            <a:r>
              <a:rPr sz="15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spc="-50" dirty="0">
                <a:solidFill>
                  <a:srgbClr val="171747"/>
                </a:solidFill>
                <a:latin typeface="Arial"/>
                <a:cs typeface="Arial"/>
              </a:rPr>
              <a:t>a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relationship.</a:t>
            </a:r>
            <a:r>
              <a:rPr sz="15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Does</a:t>
            </a:r>
            <a:r>
              <a:rPr sz="15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that</a:t>
            </a:r>
            <a:r>
              <a:rPr sz="15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mean</a:t>
            </a:r>
            <a:r>
              <a:rPr sz="15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sex</a:t>
            </a:r>
            <a:r>
              <a:rPr sz="15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is</a:t>
            </a:r>
            <a:r>
              <a:rPr sz="15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spc="-25" dirty="0">
                <a:solidFill>
                  <a:srgbClr val="171747"/>
                </a:solidFill>
                <a:latin typeface="Arial"/>
                <a:cs typeface="Arial"/>
              </a:rPr>
              <a:t>the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most</a:t>
            </a:r>
            <a:r>
              <a:rPr sz="15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important</a:t>
            </a:r>
            <a:r>
              <a:rPr sz="15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part of</a:t>
            </a:r>
            <a:r>
              <a:rPr sz="15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a</a:t>
            </a:r>
            <a:r>
              <a:rPr sz="15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spc="-10" dirty="0">
                <a:solidFill>
                  <a:srgbClr val="171747"/>
                </a:solidFill>
                <a:latin typeface="Arial"/>
                <a:cs typeface="Arial"/>
              </a:rPr>
              <a:t>relationship?</a:t>
            </a:r>
            <a:endParaRPr sz="1500">
              <a:latin typeface="Arial"/>
              <a:cs typeface="Arial"/>
            </a:endParaRPr>
          </a:p>
        </p:txBody>
      </p:sp>
      <p:sp>
        <p:nvSpPr>
          <p:cNvPr id="36" name="object 19">
            <a:extLst>
              <a:ext uri="{FF2B5EF4-FFF2-40B4-BE49-F238E27FC236}">
                <a16:creationId xmlns:a16="http://schemas.microsoft.com/office/drawing/2014/main" id="{922CCC40-5D33-53E3-7E57-28BFDFFA4C33}"/>
              </a:ext>
            </a:extLst>
          </p:cNvPr>
          <p:cNvSpPr txBox="1"/>
          <p:nvPr/>
        </p:nvSpPr>
        <p:spPr>
          <a:xfrm>
            <a:off x="2737050" y="1680847"/>
            <a:ext cx="354012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Is that just what being in a</a:t>
            </a:r>
            <a:r>
              <a:rPr sz="15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spc="-10" dirty="0">
                <a:solidFill>
                  <a:srgbClr val="171747"/>
                </a:solidFill>
                <a:latin typeface="Arial"/>
                <a:cs typeface="Arial"/>
              </a:rPr>
              <a:t>relationship</a:t>
            </a:r>
            <a:endParaRPr sz="1500">
              <a:latin typeface="Arial"/>
              <a:cs typeface="Arial"/>
            </a:endParaRPr>
          </a:p>
        </p:txBody>
      </p:sp>
      <p:sp>
        <p:nvSpPr>
          <p:cNvPr id="37" name="object 20">
            <a:extLst>
              <a:ext uri="{FF2B5EF4-FFF2-40B4-BE49-F238E27FC236}">
                <a16:creationId xmlns:a16="http://schemas.microsoft.com/office/drawing/2014/main" id="{DC3C4E23-B782-DB49-11D1-2CD43E5C855B}"/>
              </a:ext>
            </a:extLst>
          </p:cNvPr>
          <p:cNvSpPr txBox="1"/>
          <p:nvPr/>
        </p:nvSpPr>
        <p:spPr>
          <a:xfrm>
            <a:off x="2731176" y="1896747"/>
            <a:ext cx="209042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with</a:t>
            </a:r>
            <a:r>
              <a:rPr sz="15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someone</a:t>
            </a:r>
            <a:r>
              <a:rPr sz="15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171747"/>
                </a:solidFill>
                <a:latin typeface="Arial"/>
                <a:cs typeface="Arial"/>
              </a:rPr>
              <a:t>is</a:t>
            </a:r>
            <a:r>
              <a:rPr sz="1500" b="1" spc="-10" dirty="0">
                <a:solidFill>
                  <a:srgbClr val="171747"/>
                </a:solidFill>
                <a:latin typeface="Arial"/>
                <a:cs typeface="Arial"/>
              </a:rPr>
              <a:t> like?”</a:t>
            </a:r>
            <a:endParaRPr sz="15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909721CB-348C-3241-A4CF-40CBEC2720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585" y="334779"/>
            <a:ext cx="6905415" cy="6174683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4057009" y="1750731"/>
            <a:ext cx="4020820" cy="263652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213360" marR="205104" indent="387985">
              <a:lnSpc>
                <a:spcPts val="4000"/>
              </a:lnSpc>
              <a:spcBef>
                <a:spcPts val="700"/>
              </a:spcBef>
            </a:pPr>
            <a:r>
              <a:rPr sz="3800" b="1" dirty="0">
                <a:solidFill>
                  <a:srgbClr val="171747"/>
                </a:solidFill>
                <a:latin typeface="Arial"/>
                <a:cs typeface="Arial"/>
              </a:rPr>
              <a:t>What </a:t>
            </a:r>
            <a:r>
              <a:rPr sz="3800" b="1" spc="-5" dirty="0">
                <a:solidFill>
                  <a:srgbClr val="171747"/>
                </a:solidFill>
                <a:latin typeface="Arial"/>
                <a:cs typeface="Arial"/>
              </a:rPr>
              <a:t>advice </a:t>
            </a:r>
            <a:r>
              <a:rPr sz="3800" b="1" dirty="0">
                <a:solidFill>
                  <a:srgbClr val="171747"/>
                </a:solidFill>
                <a:latin typeface="Arial"/>
                <a:cs typeface="Arial"/>
              </a:rPr>
              <a:t> do</a:t>
            </a:r>
            <a:r>
              <a:rPr sz="3800" b="1" spc="-3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800" b="1" spc="-5" dirty="0">
                <a:solidFill>
                  <a:srgbClr val="171747"/>
                </a:solidFill>
                <a:latin typeface="Arial"/>
                <a:cs typeface="Arial"/>
              </a:rPr>
              <a:t>you</a:t>
            </a:r>
            <a:r>
              <a:rPr sz="3800" b="1" spc="-3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800" b="1" dirty="0">
                <a:solidFill>
                  <a:srgbClr val="171747"/>
                </a:solidFill>
                <a:latin typeface="Arial"/>
                <a:cs typeface="Arial"/>
              </a:rPr>
              <a:t>have</a:t>
            </a:r>
            <a:r>
              <a:rPr sz="3800" b="1" spc="-3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800" b="1" spc="-5" dirty="0">
                <a:solidFill>
                  <a:srgbClr val="171747"/>
                </a:solidFill>
                <a:latin typeface="Arial"/>
                <a:cs typeface="Arial"/>
              </a:rPr>
              <a:t>for</a:t>
            </a:r>
            <a:endParaRPr sz="3800">
              <a:latin typeface="Arial"/>
              <a:cs typeface="Arial"/>
            </a:endParaRPr>
          </a:p>
          <a:p>
            <a:pPr marL="12700" marR="5080" algn="ctr">
              <a:lnSpc>
                <a:spcPts val="4000"/>
              </a:lnSpc>
            </a:pPr>
            <a:r>
              <a:rPr sz="3800" b="1" spc="-5" dirty="0">
                <a:solidFill>
                  <a:srgbClr val="171747"/>
                </a:solidFill>
                <a:latin typeface="Arial"/>
                <a:cs typeface="Arial"/>
              </a:rPr>
              <a:t>the</a:t>
            </a:r>
            <a:r>
              <a:rPr sz="3800" b="1" spc="-4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800" b="1" spc="-5" dirty="0">
                <a:solidFill>
                  <a:srgbClr val="171747"/>
                </a:solidFill>
                <a:latin typeface="Arial"/>
                <a:cs typeface="Arial"/>
              </a:rPr>
              <a:t>young</a:t>
            </a:r>
            <a:r>
              <a:rPr sz="3800" b="1" spc="-5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800" b="1" dirty="0">
                <a:solidFill>
                  <a:srgbClr val="171747"/>
                </a:solidFill>
                <a:latin typeface="Arial"/>
                <a:cs typeface="Arial"/>
              </a:rPr>
              <a:t>people </a:t>
            </a:r>
            <a:r>
              <a:rPr sz="3800" b="1" spc="-104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800" b="1" dirty="0">
                <a:solidFill>
                  <a:srgbClr val="171747"/>
                </a:solidFill>
                <a:latin typeface="Arial"/>
                <a:cs typeface="Arial"/>
              </a:rPr>
              <a:t>in </a:t>
            </a:r>
            <a:r>
              <a:rPr sz="3800" b="1" spc="-5" dirty="0">
                <a:solidFill>
                  <a:srgbClr val="171747"/>
                </a:solidFill>
                <a:latin typeface="Arial"/>
                <a:cs typeface="Arial"/>
              </a:rPr>
              <a:t>these </a:t>
            </a:r>
            <a:r>
              <a:rPr sz="3800" b="1" dirty="0">
                <a:solidFill>
                  <a:srgbClr val="171747"/>
                </a:solidFill>
                <a:latin typeface="Arial"/>
                <a:cs typeface="Arial"/>
              </a:rPr>
              <a:t>in </a:t>
            </a:r>
            <a:r>
              <a:rPr sz="38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800" b="1" spc="-5" dirty="0">
                <a:solidFill>
                  <a:srgbClr val="171747"/>
                </a:solidFill>
                <a:latin typeface="Arial"/>
                <a:cs typeface="Arial"/>
              </a:rPr>
              <a:t>scenarios?</a:t>
            </a:r>
            <a:endParaRPr sz="3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489206" y="543580"/>
            <a:ext cx="321564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dirty="0">
                <a:latin typeface="Arial"/>
                <a:cs typeface="Arial"/>
              </a:rPr>
              <a:t>They</a:t>
            </a:r>
            <a:r>
              <a:rPr sz="4000" spc="-90" dirty="0">
                <a:latin typeface="Arial"/>
                <a:cs typeface="Arial"/>
              </a:rPr>
              <a:t> </a:t>
            </a:r>
            <a:r>
              <a:rPr sz="4000" spc="-5" dirty="0">
                <a:latin typeface="Arial"/>
                <a:cs typeface="Arial"/>
              </a:rPr>
              <a:t>could…</a:t>
            </a:r>
            <a:endParaRPr sz="4000">
              <a:latin typeface="Arial"/>
              <a:cs typeface="Arial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DB5A524-F5E4-9245-AF41-40CC758FB12F}"/>
              </a:ext>
            </a:extLst>
          </p:cNvPr>
          <p:cNvGrpSpPr/>
          <p:nvPr/>
        </p:nvGrpSpPr>
        <p:grpSpPr>
          <a:xfrm>
            <a:off x="4995877" y="2101675"/>
            <a:ext cx="2695575" cy="1927860"/>
            <a:chOff x="4995877" y="2101675"/>
            <a:chExt cx="2695575" cy="1927860"/>
          </a:xfrm>
        </p:grpSpPr>
        <p:sp>
          <p:nvSpPr>
            <p:cNvPr id="4" name="object 4"/>
            <p:cNvSpPr/>
            <p:nvPr/>
          </p:nvSpPr>
          <p:spPr>
            <a:xfrm>
              <a:off x="4995877" y="2101675"/>
              <a:ext cx="2695575" cy="1927860"/>
            </a:xfrm>
            <a:custGeom>
              <a:avLst/>
              <a:gdLst/>
              <a:ahLst/>
              <a:cxnLst/>
              <a:rect l="l" t="t" r="r" b="b"/>
              <a:pathLst>
                <a:path w="2695575" h="1927860">
                  <a:moveTo>
                    <a:pt x="2587205" y="0"/>
                  </a:moveTo>
                  <a:lnTo>
                    <a:pt x="0" y="158241"/>
                  </a:lnTo>
                  <a:lnTo>
                    <a:pt x="108204" y="1927352"/>
                  </a:lnTo>
                  <a:lnTo>
                    <a:pt x="2695409" y="1769109"/>
                  </a:lnTo>
                  <a:lnTo>
                    <a:pt x="2587205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 txBox="1"/>
            <p:nvPr/>
          </p:nvSpPr>
          <p:spPr>
            <a:xfrm>
              <a:off x="5065864" y="2208885"/>
              <a:ext cx="2505075" cy="1713230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rgbClr val="171747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2650" dirty="0">
                <a:latin typeface="Times New Roman"/>
                <a:cs typeface="Times New Roman"/>
              </a:endParaRPr>
            </a:p>
            <a:p>
              <a:pPr marL="196850" marR="188595" indent="30480" algn="just">
                <a:lnSpc>
                  <a:spcPts val="2400"/>
                </a:lnSpc>
              </a:pP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Ask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a friend for </a:t>
              </a:r>
              <a:r>
                <a:rPr sz="2200" b="1" spc="-60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help</a:t>
              </a:r>
              <a:r>
                <a:rPr sz="2200" b="1" spc="-5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with</a:t>
              </a:r>
              <a:r>
                <a:rPr sz="2200" b="1" spc="-5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telling </a:t>
              </a:r>
              <a:r>
                <a:rPr sz="2200" b="1" spc="-60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a</a:t>
              </a:r>
              <a:r>
                <a:rPr sz="2200" b="1" spc="-3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trusted</a:t>
              </a:r>
              <a:r>
                <a:rPr sz="2200" b="1" spc="-2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adult</a:t>
              </a:r>
              <a:endParaRPr sz="2200" dirty="0">
                <a:latin typeface="Arial"/>
                <a:cs typeface="Arial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7967C66-2F02-3C44-860C-834449D0159F}"/>
              </a:ext>
            </a:extLst>
          </p:cNvPr>
          <p:cNvGrpSpPr/>
          <p:nvPr/>
        </p:nvGrpSpPr>
        <p:grpSpPr>
          <a:xfrm>
            <a:off x="5532300" y="4305005"/>
            <a:ext cx="3830954" cy="1997075"/>
            <a:chOff x="5532300" y="4305005"/>
            <a:chExt cx="3830954" cy="1997075"/>
          </a:xfrm>
        </p:grpSpPr>
        <p:sp>
          <p:nvSpPr>
            <p:cNvPr id="5" name="object 5"/>
            <p:cNvSpPr/>
            <p:nvPr/>
          </p:nvSpPr>
          <p:spPr>
            <a:xfrm>
              <a:off x="5532300" y="4305005"/>
              <a:ext cx="3830954" cy="1997075"/>
            </a:xfrm>
            <a:custGeom>
              <a:avLst/>
              <a:gdLst/>
              <a:ahLst/>
              <a:cxnLst/>
              <a:rect l="l" t="t" r="r" b="b"/>
              <a:pathLst>
                <a:path w="3830954" h="1997075">
                  <a:moveTo>
                    <a:pt x="3722725" y="0"/>
                  </a:moveTo>
                  <a:lnTo>
                    <a:pt x="0" y="227685"/>
                  </a:lnTo>
                  <a:lnTo>
                    <a:pt x="108204" y="1996795"/>
                  </a:lnTo>
                  <a:lnTo>
                    <a:pt x="3830929" y="1769109"/>
                  </a:lnTo>
                  <a:lnTo>
                    <a:pt x="3722725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 txBox="1"/>
            <p:nvPr/>
          </p:nvSpPr>
          <p:spPr>
            <a:xfrm>
              <a:off x="5619559" y="4439208"/>
              <a:ext cx="3623310" cy="1713230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rgbClr val="171747"/>
              </a:solidFill>
            </a:ln>
          </p:spPr>
          <p:txBody>
            <a:bodyPr vert="horz" wrap="square" lIns="0" tIns="234315" rIns="0" bIns="0" rtlCol="0">
              <a:spAutoFit/>
            </a:bodyPr>
            <a:lstStyle/>
            <a:p>
              <a:pPr marL="258445" marR="249554" indent="240029">
                <a:lnSpc>
                  <a:spcPts val="2400"/>
                </a:lnSpc>
                <a:spcBef>
                  <a:spcPts val="1845"/>
                </a:spcBef>
              </a:pPr>
              <a:r>
                <a:rPr sz="2200" b="1" spc="-5" dirty="0">
                  <a:solidFill>
                    <a:srgbClr val="171747"/>
                  </a:solidFill>
                  <a:latin typeface="Arial"/>
                  <a:cs typeface="Arial"/>
                </a:rPr>
                <a:t>Remind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themselves </a:t>
              </a:r>
              <a:r>
                <a:rPr sz="2200" b="1" spc="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of</a:t>
              </a:r>
              <a:r>
                <a:rPr sz="2200" b="1" spc="-3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the</a:t>
              </a:r>
              <a:r>
                <a:rPr sz="2200" b="1" spc="-3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negative</a:t>
              </a:r>
              <a:r>
                <a:rPr sz="2200" b="1" spc="-3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impacts</a:t>
              </a:r>
              <a:endParaRPr sz="2200" dirty="0">
                <a:latin typeface="Arial"/>
                <a:cs typeface="Arial"/>
              </a:endParaRPr>
            </a:p>
            <a:p>
              <a:pPr marL="949960" marR="575945" indent="-365125">
                <a:lnSpc>
                  <a:spcPts val="2400"/>
                </a:lnSpc>
              </a:pP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of</a:t>
              </a:r>
              <a:r>
                <a:rPr sz="2200" b="1" spc="-5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watching</a:t>
              </a:r>
              <a:r>
                <a:rPr sz="2200" b="1" spc="-50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online </a:t>
              </a:r>
              <a:r>
                <a:rPr sz="2200" b="1" spc="-595" dirty="0">
                  <a:solidFill>
                    <a:srgbClr val="171747"/>
                  </a:solidFill>
                  <a:latin typeface="Arial"/>
                  <a:cs typeface="Arial"/>
                </a:rPr>
                <a:t> </a:t>
              </a:r>
              <a:r>
                <a:rPr sz="2200" b="1" dirty="0">
                  <a:solidFill>
                    <a:srgbClr val="171747"/>
                  </a:solidFill>
                  <a:latin typeface="Arial"/>
                  <a:cs typeface="Arial"/>
                </a:rPr>
                <a:t>pornography</a:t>
              </a:r>
              <a:endParaRPr sz="2200" dirty="0">
                <a:latin typeface="Arial"/>
                <a:cs typeface="Arial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CCD14DA-F92F-894A-8269-505FE59E4A2F}"/>
              </a:ext>
            </a:extLst>
          </p:cNvPr>
          <p:cNvGrpSpPr/>
          <p:nvPr/>
        </p:nvGrpSpPr>
        <p:grpSpPr>
          <a:xfrm>
            <a:off x="564600" y="752530"/>
            <a:ext cx="4231227" cy="2722492"/>
            <a:chOff x="564600" y="752530"/>
            <a:chExt cx="4231227" cy="2722492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DFD591E-1A5D-C043-A7B4-0B45EB222C54}"/>
                </a:ext>
              </a:extLst>
            </p:cNvPr>
            <p:cNvGrpSpPr/>
            <p:nvPr/>
          </p:nvGrpSpPr>
          <p:grpSpPr>
            <a:xfrm>
              <a:off x="564600" y="752530"/>
              <a:ext cx="3950149" cy="2698750"/>
              <a:chOff x="564600" y="752530"/>
              <a:chExt cx="3950149" cy="2698750"/>
            </a:xfrm>
          </p:grpSpPr>
          <p:sp>
            <p:nvSpPr>
              <p:cNvPr id="2" name="object 2"/>
              <p:cNvSpPr/>
              <p:nvPr/>
            </p:nvSpPr>
            <p:spPr>
              <a:xfrm>
                <a:off x="564600" y="752530"/>
                <a:ext cx="2496820" cy="2698750"/>
              </a:xfrm>
              <a:custGeom>
                <a:avLst/>
                <a:gdLst/>
                <a:ahLst/>
                <a:cxnLst/>
                <a:rect l="l" t="t" r="r" b="b"/>
                <a:pathLst>
                  <a:path w="2496820" h="2698750">
                    <a:moveTo>
                      <a:pt x="2340508" y="0"/>
                    </a:moveTo>
                    <a:lnTo>
                      <a:pt x="0" y="143154"/>
                    </a:lnTo>
                    <a:lnTo>
                      <a:pt x="156273" y="2698280"/>
                    </a:lnTo>
                    <a:lnTo>
                      <a:pt x="2496781" y="2555125"/>
                    </a:lnTo>
                    <a:lnTo>
                      <a:pt x="2340508" y="0"/>
                    </a:lnTo>
                    <a:close/>
                  </a:path>
                </a:pathLst>
              </a:custGeom>
              <a:solidFill>
                <a:srgbClr val="FF62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" name="object 8"/>
              <p:cNvSpPr txBox="1"/>
              <p:nvPr/>
            </p:nvSpPr>
            <p:spPr>
              <a:xfrm>
                <a:off x="676668" y="804849"/>
                <a:ext cx="2230755" cy="2496820"/>
              </a:xfrm>
              <a:prstGeom prst="rect">
                <a:avLst/>
              </a:prstGeom>
              <a:solidFill>
                <a:srgbClr val="FFFFFF"/>
              </a:solidFill>
              <a:ln w="63500">
                <a:solidFill>
                  <a:srgbClr val="171747"/>
                </a:solidFill>
              </a:ln>
            </p:spPr>
            <p:txBody>
              <a:bodyPr vert="horz" wrap="square" lIns="0" tIns="0" rIns="0" bIns="0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endParaRPr sz="2200" dirty="0">
                  <a:latin typeface="Times New Roman"/>
                  <a:cs typeface="Times New Roman"/>
                </a:endParaRPr>
              </a:p>
              <a:p>
                <a:pPr marL="175895" marR="167005" indent="-1270" algn="ctr">
                  <a:lnSpc>
                    <a:spcPts val="2400"/>
                  </a:lnSpc>
                </a:pPr>
                <a:r>
                  <a:rPr sz="2200" b="1" spc="-45" dirty="0">
                    <a:solidFill>
                      <a:srgbClr val="171747"/>
                    </a:solidFill>
                    <a:latin typeface="Arial"/>
                    <a:cs typeface="Arial"/>
                  </a:rPr>
                  <a:t>Talk</a:t>
                </a:r>
                <a:r>
                  <a:rPr sz="2200" b="1" spc="-15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to</a:t>
                </a:r>
                <a:r>
                  <a:rPr sz="2200" b="1" spc="-10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a </a:t>
                </a:r>
                <a:r>
                  <a:rPr sz="2200" b="1" spc="5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trusted </a:t>
                </a:r>
                <a:r>
                  <a:rPr sz="2200" b="1" spc="-5" dirty="0">
                    <a:solidFill>
                      <a:srgbClr val="171747"/>
                    </a:solidFill>
                    <a:latin typeface="Arial"/>
                    <a:cs typeface="Arial"/>
                  </a:rPr>
                  <a:t>adult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spc="-5" dirty="0">
                    <a:solidFill>
                      <a:srgbClr val="171747"/>
                    </a:solidFill>
                    <a:latin typeface="Arial"/>
                    <a:cs typeface="Arial"/>
                  </a:rPr>
                  <a:t>about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what </a:t>
                </a:r>
                <a:r>
                  <a:rPr sz="2200" b="1" spc="5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has</a:t>
                </a:r>
                <a:r>
                  <a:rPr sz="2200" b="1" spc="-100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happened </a:t>
                </a:r>
                <a:r>
                  <a:rPr sz="2200" b="1" spc="-595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spc="-5" dirty="0">
                    <a:solidFill>
                      <a:srgbClr val="171747"/>
                    </a:solidFill>
                    <a:latin typeface="Arial"/>
                    <a:cs typeface="Arial"/>
                  </a:rPr>
                  <a:t>and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how they </a:t>
                </a:r>
                <a:r>
                  <a:rPr sz="2200" b="1" spc="5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spc="-5" dirty="0">
                    <a:solidFill>
                      <a:srgbClr val="171747"/>
                    </a:solidFill>
                    <a:latin typeface="Arial"/>
                    <a:cs typeface="Arial"/>
                  </a:rPr>
                  <a:t>are</a:t>
                </a:r>
                <a:r>
                  <a:rPr sz="2200" b="1" spc="-20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feeling</a:t>
                </a:r>
                <a:endParaRPr sz="2200" dirty="0">
                  <a:latin typeface="Arial"/>
                  <a:cs typeface="Arial"/>
                </a:endParaRPr>
              </a:p>
            </p:txBody>
          </p:sp>
          <p:sp>
            <p:nvSpPr>
              <p:cNvPr id="24" name="object 24"/>
              <p:cNvSpPr/>
              <p:nvPr/>
            </p:nvSpPr>
            <p:spPr>
              <a:xfrm>
                <a:off x="3528594" y="2004488"/>
                <a:ext cx="986155" cy="998219"/>
              </a:xfrm>
              <a:custGeom>
                <a:avLst/>
                <a:gdLst/>
                <a:ahLst/>
                <a:cxnLst/>
                <a:rect l="l" t="t" r="r" b="b"/>
                <a:pathLst>
                  <a:path w="986154" h="998219">
                    <a:moveTo>
                      <a:pt x="870446" y="935714"/>
                    </a:moveTo>
                    <a:lnTo>
                      <a:pt x="777044" y="935714"/>
                    </a:lnTo>
                    <a:lnTo>
                      <a:pt x="885781" y="994439"/>
                    </a:lnTo>
                    <a:lnTo>
                      <a:pt x="897777" y="998168"/>
                    </a:lnTo>
                    <a:lnTo>
                      <a:pt x="909850" y="997052"/>
                    </a:lnTo>
                    <a:lnTo>
                      <a:pt x="920620" y="991492"/>
                    </a:lnTo>
                    <a:lnTo>
                      <a:pt x="928707" y="981891"/>
                    </a:lnTo>
                    <a:lnTo>
                      <a:pt x="932009" y="975858"/>
                    </a:lnTo>
                    <a:lnTo>
                      <a:pt x="933254" y="968912"/>
                    </a:lnTo>
                    <a:lnTo>
                      <a:pt x="929513" y="943397"/>
                    </a:lnTo>
                    <a:lnTo>
                      <a:pt x="884677" y="943397"/>
                    </a:lnTo>
                    <a:lnTo>
                      <a:pt x="870446" y="935714"/>
                    </a:lnTo>
                    <a:close/>
                  </a:path>
                  <a:path w="986154" h="998219">
                    <a:moveTo>
                      <a:pt x="591044" y="783276"/>
                    </a:moveTo>
                    <a:lnTo>
                      <a:pt x="231909" y="783276"/>
                    </a:lnTo>
                    <a:lnTo>
                      <a:pt x="276759" y="801877"/>
                    </a:lnTo>
                    <a:lnTo>
                      <a:pt x="323327" y="815030"/>
                    </a:lnTo>
                    <a:lnTo>
                      <a:pt x="371120" y="822629"/>
                    </a:lnTo>
                    <a:lnTo>
                      <a:pt x="419641" y="824563"/>
                    </a:lnTo>
                    <a:lnTo>
                      <a:pt x="450809" y="861368"/>
                    </a:lnTo>
                    <a:lnTo>
                      <a:pt x="486968" y="892640"/>
                    </a:lnTo>
                    <a:lnTo>
                      <a:pt x="527384" y="917921"/>
                    </a:lnTo>
                    <a:lnTo>
                      <a:pt x="571327" y="936754"/>
                    </a:lnTo>
                    <a:lnTo>
                      <a:pt x="618065" y="948680"/>
                    </a:lnTo>
                    <a:lnTo>
                      <a:pt x="658190" y="953150"/>
                    </a:lnTo>
                    <a:lnTo>
                      <a:pt x="698393" y="952451"/>
                    </a:lnTo>
                    <a:lnTo>
                      <a:pt x="738177" y="946625"/>
                    </a:lnTo>
                    <a:lnTo>
                      <a:pt x="777044" y="935714"/>
                    </a:lnTo>
                    <a:lnTo>
                      <a:pt x="870446" y="935714"/>
                    </a:lnTo>
                    <a:lnTo>
                      <a:pt x="820838" y="908928"/>
                    </a:lnTo>
                    <a:lnTo>
                      <a:pt x="662482" y="908928"/>
                    </a:lnTo>
                    <a:lnTo>
                      <a:pt x="625787" y="904992"/>
                    </a:lnTo>
                    <a:lnTo>
                      <a:pt x="582627" y="893691"/>
                    </a:lnTo>
                    <a:lnTo>
                      <a:pt x="542234" y="875484"/>
                    </a:lnTo>
                    <a:lnTo>
                      <a:pt x="505422" y="850829"/>
                    </a:lnTo>
                    <a:lnTo>
                      <a:pt x="473006" y="820182"/>
                    </a:lnTo>
                    <a:lnTo>
                      <a:pt x="521863" y="809914"/>
                    </a:lnTo>
                    <a:lnTo>
                      <a:pt x="568265" y="794166"/>
                    </a:lnTo>
                    <a:lnTo>
                      <a:pt x="591044" y="783276"/>
                    </a:lnTo>
                    <a:close/>
                  </a:path>
                  <a:path w="986154" h="998219">
                    <a:moveTo>
                      <a:pt x="892687" y="418303"/>
                    </a:moveTo>
                    <a:lnTo>
                      <a:pt x="824593" y="418303"/>
                    </a:lnTo>
                    <a:lnTo>
                      <a:pt x="864408" y="451774"/>
                    </a:lnTo>
                    <a:lnTo>
                      <a:pt x="896551" y="491489"/>
                    </a:lnTo>
                    <a:lnTo>
                      <a:pt x="920481" y="536167"/>
                    </a:lnTo>
                    <a:lnTo>
                      <a:pt x="935659" y="584524"/>
                    </a:lnTo>
                    <a:lnTo>
                      <a:pt x="941544" y="635279"/>
                    </a:lnTo>
                    <a:lnTo>
                      <a:pt x="937597" y="687149"/>
                    </a:lnTo>
                    <a:lnTo>
                      <a:pt x="915061" y="757096"/>
                    </a:lnTo>
                    <a:lnTo>
                      <a:pt x="874313" y="818251"/>
                    </a:lnTo>
                    <a:lnTo>
                      <a:pt x="867443" y="825973"/>
                    </a:lnTo>
                    <a:lnTo>
                      <a:pt x="884677" y="943397"/>
                    </a:lnTo>
                    <a:lnTo>
                      <a:pt x="929513" y="943397"/>
                    </a:lnTo>
                    <a:lnTo>
                      <a:pt x="914318" y="839765"/>
                    </a:lnTo>
                    <a:lnTo>
                      <a:pt x="941212" y="801877"/>
                    </a:lnTo>
                    <a:lnTo>
                      <a:pt x="961715" y="761617"/>
                    </a:lnTo>
                    <a:lnTo>
                      <a:pt x="975987" y="719482"/>
                    </a:lnTo>
                    <a:lnTo>
                      <a:pt x="984061" y="676214"/>
                    </a:lnTo>
                    <a:lnTo>
                      <a:pt x="986002" y="632497"/>
                    </a:lnTo>
                    <a:lnTo>
                      <a:pt x="981874" y="589012"/>
                    </a:lnTo>
                    <a:lnTo>
                      <a:pt x="971742" y="546440"/>
                    </a:lnTo>
                    <a:lnTo>
                      <a:pt x="955672" y="505465"/>
                    </a:lnTo>
                    <a:lnTo>
                      <a:pt x="933727" y="466768"/>
                    </a:lnTo>
                    <a:lnTo>
                      <a:pt x="905972" y="431031"/>
                    </a:lnTo>
                    <a:lnTo>
                      <a:pt x="892687" y="418303"/>
                    </a:lnTo>
                    <a:close/>
                  </a:path>
                  <a:path w="986154" h="998219">
                    <a:moveTo>
                      <a:pt x="780244" y="887009"/>
                    </a:moveTo>
                    <a:lnTo>
                      <a:pt x="770669" y="890756"/>
                    </a:lnTo>
                    <a:lnTo>
                      <a:pt x="735438" y="901758"/>
                    </a:lnTo>
                    <a:lnTo>
                      <a:pt x="699204" y="907833"/>
                    </a:lnTo>
                    <a:lnTo>
                      <a:pt x="662482" y="908928"/>
                    </a:lnTo>
                    <a:lnTo>
                      <a:pt x="820838" y="908928"/>
                    </a:lnTo>
                    <a:lnTo>
                      <a:pt x="780244" y="887009"/>
                    </a:lnTo>
                    <a:close/>
                  </a:path>
                  <a:path w="986154" h="998219">
                    <a:moveTo>
                      <a:pt x="412902" y="0"/>
                    </a:moveTo>
                    <a:lnTo>
                      <a:pt x="364815" y="2784"/>
                    </a:lnTo>
                    <a:lnTo>
                      <a:pt x="314479" y="11818"/>
                    </a:lnTo>
                    <a:lnTo>
                      <a:pt x="266011" y="26875"/>
                    </a:lnTo>
                    <a:lnTo>
                      <a:pt x="219924" y="47687"/>
                    </a:lnTo>
                    <a:lnTo>
                      <a:pt x="176730" y="73982"/>
                    </a:lnTo>
                    <a:lnTo>
                      <a:pt x="136942" y="105489"/>
                    </a:lnTo>
                    <a:lnTo>
                      <a:pt x="101074" y="141938"/>
                    </a:lnTo>
                    <a:lnTo>
                      <a:pt x="70435" y="181871"/>
                    </a:lnTo>
                    <a:lnTo>
                      <a:pt x="45272" y="224486"/>
                    </a:lnTo>
                    <a:lnTo>
                      <a:pt x="25614" y="269264"/>
                    </a:lnTo>
                    <a:lnTo>
                      <a:pt x="11496" y="315684"/>
                    </a:lnTo>
                    <a:lnTo>
                      <a:pt x="2947" y="363227"/>
                    </a:lnTo>
                    <a:lnTo>
                      <a:pt x="0" y="411374"/>
                    </a:lnTo>
                    <a:lnTo>
                      <a:pt x="2686" y="459606"/>
                    </a:lnTo>
                    <a:lnTo>
                      <a:pt x="11038" y="507401"/>
                    </a:lnTo>
                    <a:lnTo>
                      <a:pt x="25087" y="554242"/>
                    </a:lnTo>
                    <a:lnTo>
                      <a:pt x="44865" y="599607"/>
                    </a:lnTo>
                    <a:lnTo>
                      <a:pt x="70403" y="642979"/>
                    </a:lnTo>
                    <a:lnTo>
                      <a:pt x="28417" y="806758"/>
                    </a:lnTo>
                    <a:lnTo>
                      <a:pt x="41244" y="843232"/>
                    </a:lnTo>
                    <a:lnTo>
                      <a:pt x="59354" y="850281"/>
                    </a:lnTo>
                    <a:lnTo>
                      <a:pt x="66758" y="850281"/>
                    </a:lnTo>
                    <a:lnTo>
                      <a:pt x="71280" y="849379"/>
                    </a:lnTo>
                    <a:lnTo>
                      <a:pt x="192685" y="799417"/>
                    </a:lnTo>
                    <a:lnTo>
                      <a:pt x="76093" y="799417"/>
                    </a:lnTo>
                    <a:lnTo>
                      <a:pt x="118447" y="634165"/>
                    </a:lnTo>
                    <a:lnTo>
                      <a:pt x="88043" y="586476"/>
                    </a:lnTo>
                    <a:lnTo>
                      <a:pt x="69099" y="545398"/>
                    </a:lnTo>
                    <a:lnTo>
                      <a:pt x="55552" y="503004"/>
                    </a:lnTo>
                    <a:lnTo>
                      <a:pt x="47320" y="459776"/>
                    </a:lnTo>
                    <a:lnTo>
                      <a:pt x="44324" y="416195"/>
                    </a:lnTo>
                    <a:lnTo>
                      <a:pt x="46480" y="372741"/>
                    </a:lnTo>
                    <a:lnTo>
                      <a:pt x="53709" y="329896"/>
                    </a:lnTo>
                    <a:lnTo>
                      <a:pt x="65929" y="288140"/>
                    </a:lnTo>
                    <a:lnTo>
                      <a:pt x="83059" y="247954"/>
                    </a:lnTo>
                    <a:lnTo>
                      <a:pt x="105018" y="209820"/>
                    </a:lnTo>
                    <a:lnTo>
                      <a:pt x="131724" y="174219"/>
                    </a:lnTo>
                    <a:lnTo>
                      <a:pt x="163097" y="141631"/>
                    </a:lnTo>
                    <a:lnTo>
                      <a:pt x="199054" y="112538"/>
                    </a:lnTo>
                    <a:lnTo>
                      <a:pt x="242127" y="86150"/>
                    </a:lnTo>
                    <a:lnTo>
                      <a:pt x="288185" y="65991"/>
                    </a:lnTo>
                    <a:lnTo>
                      <a:pt x="336559" y="52296"/>
                    </a:lnTo>
                    <a:lnTo>
                      <a:pt x="386583" y="45304"/>
                    </a:lnTo>
                    <a:lnTo>
                      <a:pt x="597761" y="44390"/>
                    </a:lnTo>
                    <a:lnTo>
                      <a:pt x="591792" y="41082"/>
                    </a:lnTo>
                    <a:lnTo>
                      <a:pt x="549774" y="23521"/>
                    </a:lnTo>
                    <a:lnTo>
                      <a:pt x="505725" y="10640"/>
                    </a:lnTo>
                    <a:lnTo>
                      <a:pt x="459986" y="2708"/>
                    </a:lnTo>
                    <a:lnTo>
                      <a:pt x="412902" y="0"/>
                    </a:lnTo>
                    <a:close/>
                  </a:path>
                  <a:path w="986154" h="998219">
                    <a:moveTo>
                      <a:pt x="233890" y="734482"/>
                    </a:moveTo>
                    <a:lnTo>
                      <a:pt x="76093" y="799417"/>
                    </a:lnTo>
                    <a:lnTo>
                      <a:pt x="192685" y="799417"/>
                    </a:lnTo>
                    <a:lnTo>
                      <a:pt x="231909" y="783276"/>
                    </a:lnTo>
                    <a:lnTo>
                      <a:pt x="591044" y="783276"/>
                    </a:lnTo>
                    <a:lnTo>
                      <a:pt x="598337" y="779789"/>
                    </a:lnTo>
                    <a:lnTo>
                      <a:pt x="433507" y="779789"/>
                    </a:lnTo>
                    <a:lnTo>
                      <a:pt x="385094" y="779421"/>
                    </a:lnTo>
                    <a:lnTo>
                      <a:pt x="336783" y="772618"/>
                    </a:lnTo>
                    <a:lnTo>
                      <a:pt x="289216" y="759259"/>
                    </a:lnTo>
                    <a:lnTo>
                      <a:pt x="243034" y="739219"/>
                    </a:lnTo>
                    <a:lnTo>
                      <a:pt x="233890" y="734482"/>
                    </a:lnTo>
                    <a:close/>
                  </a:path>
                  <a:path w="986154" h="998219">
                    <a:moveTo>
                      <a:pt x="597761" y="44390"/>
                    </a:moveTo>
                    <a:lnTo>
                      <a:pt x="412910" y="44390"/>
                    </a:lnTo>
                    <a:lnTo>
                      <a:pt x="459066" y="47329"/>
                    </a:lnTo>
                    <a:lnTo>
                      <a:pt x="503502" y="55771"/>
                    </a:lnTo>
                    <a:lnTo>
                      <a:pt x="545875" y="69369"/>
                    </a:lnTo>
                    <a:lnTo>
                      <a:pt x="585839" y="87779"/>
                    </a:lnTo>
                    <a:lnTo>
                      <a:pt x="623051" y="110654"/>
                    </a:lnTo>
                    <a:lnTo>
                      <a:pt x="657166" y="137650"/>
                    </a:lnTo>
                    <a:lnTo>
                      <a:pt x="687840" y="168422"/>
                    </a:lnTo>
                    <a:lnTo>
                      <a:pt x="714728" y="202622"/>
                    </a:lnTo>
                    <a:lnTo>
                      <a:pt x="737486" y="239907"/>
                    </a:lnTo>
                    <a:lnTo>
                      <a:pt x="755770" y="279931"/>
                    </a:lnTo>
                    <a:lnTo>
                      <a:pt x="769236" y="322349"/>
                    </a:lnTo>
                    <a:lnTo>
                      <a:pt x="777538" y="366814"/>
                    </a:lnTo>
                    <a:lnTo>
                      <a:pt x="780333" y="412982"/>
                    </a:lnTo>
                    <a:lnTo>
                      <a:pt x="776471" y="465590"/>
                    </a:lnTo>
                    <a:lnTo>
                      <a:pt x="765239" y="516722"/>
                    </a:lnTo>
                    <a:lnTo>
                      <a:pt x="746919" y="565626"/>
                    </a:lnTo>
                    <a:lnTo>
                      <a:pt x="721792" y="611552"/>
                    </a:lnTo>
                    <a:lnTo>
                      <a:pt x="690138" y="653748"/>
                    </a:lnTo>
                    <a:lnTo>
                      <a:pt x="654607" y="689410"/>
                    </a:lnTo>
                    <a:lnTo>
                      <a:pt x="615323" y="719373"/>
                    </a:lnTo>
                    <a:lnTo>
                      <a:pt x="572929" y="743515"/>
                    </a:lnTo>
                    <a:lnTo>
                      <a:pt x="528067" y="761714"/>
                    </a:lnTo>
                    <a:lnTo>
                      <a:pt x="481379" y="773846"/>
                    </a:lnTo>
                    <a:lnTo>
                      <a:pt x="433507" y="779789"/>
                    </a:lnTo>
                    <a:lnTo>
                      <a:pt x="598337" y="779789"/>
                    </a:lnTo>
                    <a:lnTo>
                      <a:pt x="652384" y="747735"/>
                    </a:lnTo>
                    <a:lnTo>
                      <a:pt x="689439" y="717809"/>
                    </a:lnTo>
                    <a:lnTo>
                      <a:pt x="722718" y="683912"/>
                    </a:lnTo>
                    <a:lnTo>
                      <a:pt x="751891" y="646423"/>
                    </a:lnTo>
                    <a:lnTo>
                      <a:pt x="776626" y="605718"/>
                    </a:lnTo>
                    <a:lnTo>
                      <a:pt x="796595" y="562176"/>
                    </a:lnTo>
                    <a:lnTo>
                      <a:pt x="811465" y="516175"/>
                    </a:lnTo>
                    <a:lnTo>
                      <a:pt x="820908" y="468091"/>
                    </a:lnTo>
                    <a:lnTo>
                      <a:pt x="824593" y="418303"/>
                    </a:lnTo>
                    <a:lnTo>
                      <a:pt x="892687" y="418303"/>
                    </a:lnTo>
                    <a:lnTo>
                      <a:pt x="860466" y="389504"/>
                    </a:lnTo>
                    <a:lnTo>
                      <a:pt x="821926" y="364861"/>
                    </a:lnTo>
                    <a:lnTo>
                      <a:pt x="813630" y="317414"/>
                    </a:lnTo>
                    <a:lnTo>
                      <a:pt x="800214" y="272201"/>
                    </a:lnTo>
                    <a:lnTo>
                      <a:pt x="782023" y="229493"/>
                    </a:lnTo>
                    <a:lnTo>
                      <a:pt x="759399" y="189563"/>
                    </a:lnTo>
                    <a:lnTo>
                      <a:pt x="732686" y="152682"/>
                    </a:lnTo>
                    <a:lnTo>
                      <a:pt x="702225" y="119122"/>
                    </a:lnTo>
                    <a:lnTo>
                      <a:pt x="668361" y="89154"/>
                    </a:lnTo>
                    <a:lnTo>
                      <a:pt x="631435" y="63050"/>
                    </a:lnTo>
                    <a:lnTo>
                      <a:pt x="597761" y="44390"/>
                    </a:lnTo>
                    <a:close/>
                  </a:path>
                </a:pathLst>
              </a:custGeom>
              <a:solidFill>
                <a:srgbClr val="17174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pic>
          <p:nvPicPr>
            <p:cNvPr id="38" name="Picture 37" descr="Shape, icon&#10;&#10;Description automatically generated">
              <a:extLst>
                <a:ext uri="{FF2B5EF4-FFF2-40B4-BE49-F238E27FC236}">
                  <a16:creationId xmlns:a16="http://schemas.microsoft.com/office/drawing/2014/main" id="{A9F1B7A6-593A-454E-9FA4-31CC9E66F1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7514" y="1547162"/>
              <a:ext cx="1548313" cy="1927860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12E754F-C122-774E-8FD4-824E7350AA67}"/>
              </a:ext>
            </a:extLst>
          </p:cNvPr>
          <p:cNvGrpSpPr/>
          <p:nvPr/>
        </p:nvGrpSpPr>
        <p:grpSpPr>
          <a:xfrm>
            <a:off x="864900" y="4170213"/>
            <a:ext cx="4448223" cy="1933652"/>
            <a:chOff x="864900" y="4170213"/>
            <a:chExt cx="4448223" cy="1933652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3AF6B1D-BA42-9942-8507-C5D3AA26168F}"/>
                </a:ext>
              </a:extLst>
            </p:cNvPr>
            <p:cNvGrpSpPr/>
            <p:nvPr/>
          </p:nvGrpSpPr>
          <p:grpSpPr>
            <a:xfrm>
              <a:off x="864900" y="4176005"/>
              <a:ext cx="2695575" cy="1927860"/>
              <a:chOff x="864900" y="4176005"/>
              <a:chExt cx="2695575" cy="1927860"/>
            </a:xfrm>
          </p:grpSpPr>
          <p:sp>
            <p:nvSpPr>
              <p:cNvPr id="3" name="object 3"/>
              <p:cNvSpPr/>
              <p:nvPr/>
            </p:nvSpPr>
            <p:spPr>
              <a:xfrm>
                <a:off x="864900" y="4176005"/>
                <a:ext cx="2695575" cy="1927860"/>
              </a:xfrm>
              <a:custGeom>
                <a:avLst/>
                <a:gdLst/>
                <a:ahLst/>
                <a:cxnLst/>
                <a:rect l="l" t="t" r="r" b="b"/>
                <a:pathLst>
                  <a:path w="2695575" h="1927860">
                    <a:moveTo>
                      <a:pt x="2587205" y="0"/>
                    </a:moveTo>
                    <a:lnTo>
                      <a:pt x="0" y="158242"/>
                    </a:lnTo>
                    <a:lnTo>
                      <a:pt x="108204" y="1927352"/>
                    </a:lnTo>
                    <a:lnTo>
                      <a:pt x="2695409" y="1769110"/>
                    </a:lnTo>
                    <a:lnTo>
                      <a:pt x="2587205" y="0"/>
                    </a:lnTo>
                    <a:close/>
                  </a:path>
                </a:pathLst>
              </a:custGeom>
              <a:solidFill>
                <a:srgbClr val="FF62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" name="object 9"/>
              <p:cNvSpPr txBox="1"/>
              <p:nvPr/>
            </p:nvSpPr>
            <p:spPr>
              <a:xfrm>
                <a:off x="934885" y="4283214"/>
                <a:ext cx="2505075" cy="1713230"/>
              </a:xfrm>
              <a:prstGeom prst="rect">
                <a:avLst/>
              </a:prstGeom>
              <a:solidFill>
                <a:srgbClr val="FFFFFF"/>
              </a:solidFill>
              <a:ln w="63500">
                <a:solidFill>
                  <a:srgbClr val="171747"/>
                </a:solidFill>
              </a:ln>
            </p:spPr>
            <p:txBody>
              <a:bodyPr vert="horz" wrap="square" lIns="0" tIns="234315" rIns="0" bIns="0" rtlCol="0">
                <a:spAutoFit/>
              </a:bodyPr>
              <a:lstStyle/>
              <a:p>
                <a:pPr marL="328295" marR="321310" algn="ctr">
                  <a:lnSpc>
                    <a:spcPts val="2400"/>
                  </a:lnSpc>
                  <a:spcBef>
                    <a:spcPts val="1845"/>
                  </a:spcBef>
                </a:pPr>
                <a:r>
                  <a:rPr sz="2200" b="1" spc="-5" dirty="0">
                    <a:solidFill>
                      <a:srgbClr val="171747"/>
                    </a:solidFill>
                    <a:latin typeface="Arial"/>
                    <a:cs typeface="Arial"/>
                  </a:rPr>
                  <a:t>Block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the </a:t>
                </a:r>
                <a:r>
                  <a:rPr sz="2200" b="1" spc="5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website </a:t>
                </a:r>
                <a:r>
                  <a:rPr sz="2200" b="1" spc="-5" dirty="0">
                    <a:solidFill>
                      <a:srgbClr val="171747"/>
                    </a:solidFill>
                    <a:latin typeface="Arial"/>
                    <a:cs typeface="Arial"/>
                  </a:rPr>
                  <a:t>so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 they</a:t>
                </a:r>
                <a:r>
                  <a:rPr sz="2200" b="1" spc="-50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spc="-5" dirty="0">
                    <a:solidFill>
                      <a:srgbClr val="171747"/>
                    </a:solidFill>
                    <a:latin typeface="Arial"/>
                    <a:cs typeface="Arial"/>
                  </a:rPr>
                  <a:t>can’t</a:t>
                </a:r>
                <a:r>
                  <a:rPr sz="2200" b="1" spc="-50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spc="-5" dirty="0">
                    <a:solidFill>
                      <a:srgbClr val="171747"/>
                    </a:solidFill>
                    <a:latin typeface="Arial"/>
                    <a:cs typeface="Arial"/>
                  </a:rPr>
                  <a:t>see </a:t>
                </a:r>
                <a:r>
                  <a:rPr sz="2200" b="1" spc="-595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it</a:t>
                </a:r>
                <a:r>
                  <a:rPr sz="2200" b="1" spc="-15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spc="-5" dirty="0">
                    <a:solidFill>
                      <a:srgbClr val="171747"/>
                    </a:solidFill>
                    <a:latin typeface="Arial"/>
                    <a:cs typeface="Arial"/>
                  </a:rPr>
                  <a:t>anymore</a:t>
                </a:r>
                <a:endParaRPr sz="2200" dirty="0">
                  <a:latin typeface="Arial"/>
                  <a:cs typeface="Arial"/>
                </a:endParaRPr>
              </a:p>
            </p:txBody>
          </p:sp>
        </p:grpSp>
        <p:pic>
          <p:nvPicPr>
            <p:cNvPr id="40" name="Picture 39" descr="Icon&#10;&#10;Description automatically generated">
              <a:extLst>
                <a:ext uri="{FF2B5EF4-FFF2-40B4-BE49-F238E27FC236}">
                  <a16:creationId xmlns:a16="http://schemas.microsoft.com/office/drawing/2014/main" id="{18C32F5B-D6F6-9444-8E74-BE20E2EF37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4810" y="4170213"/>
              <a:ext cx="1548313" cy="1927860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C0E2BA3-94BD-EC4A-AD90-99B19585AB22}"/>
              </a:ext>
            </a:extLst>
          </p:cNvPr>
          <p:cNvGrpSpPr/>
          <p:nvPr/>
        </p:nvGrpSpPr>
        <p:grpSpPr>
          <a:xfrm>
            <a:off x="7855465" y="1300032"/>
            <a:ext cx="3885565" cy="4863966"/>
            <a:chOff x="7855465" y="1300032"/>
            <a:chExt cx="3885565" cy="4863966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49F9C8B6-653B-EC4D-9A71-A4C19A98D6A7}"/>
                </a:ext>
              </a:extLst>
            </p:cNvPr>
            <p:cNvGrpSpPr/>
            <p:nvPr/>
          </p:nvGrpSpPr>
          <p:grpSpPr>
            <a:xfrm>
              <a:off x="7855465" y="1300032"/>
              <a:ext cx="3885565" cy="2653665"/>
              <a:chOff x="7855465" y="1300032"/>
              <a:chExt cx="3885565" cy="2653665"/>
            </a:xfrm>
          </p:grpSpPr>
          <p:sp>
            <p:nvSpPr>
              <p:cNvPr id="6" name="object 6"/>
              <p:cNvSpPr/>
              <p:nvPr/>
            </p:nvSpPr>
            <p:spPr>
              <a:xfrm>
                <a:off x="7855465" y="1300032"/>
                <a:ext cx="3885565" cy="2653665"/>
              </a:xfrm>
              <a:custGeom>
                <a:avLst/>
                <a:gdLst/>
                <a:ahLst/>
                <a:cxnLst/>
                <a:rect l="l" t="t" r="r" b="b"/>
                <a:pathLst>
                  <a:path w="3885565" h="2653665">
                    <a:moveTo>
                      <a:pt x="3737013" y="0"/>
                    </a:moveTo>
                    <a:lnTo>
                      <a:pt x="0" y="228561"/>
                    </a:lnTo>
                    <a:lnTo>
                      <a:pt x="148323" y="2653525"/>
                    </a:lnTo>
                    <a:lnTo>
                      <a:pt x="3885336" y="2424963"/>
                    </a:lnTo>
                    <a:lnTo>
                      <a:pt x="3737013" y="0"/>
                    </a:lnTo>
                    <a:close/>
                  </a:path>
                </a:pathLst>
              </a:custGeom>
              <a:solidFill>
                <a:srgbClr val="FF62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" name="object 12"/>
              <p:cNvSpPr txBox="1"/>
              <p:nvPr/>
            </p:nvSpPr>
            <p:spPr>
              <a:xfrm>
                <a:off x="7948841" y="1429448"/>
                <a:ext cx="3681095" cy="2342515"/>
              </a:xfrm>
              <a:prstGeom prst="rect">
                <a:avLst/>
              </a:prstGeom>
              <a:solidFill>
                <a:srgbClr val="FFFFFF"/>
              </a:solidFill>
              <a:ln w="63500">
                <a:solidFill>
                  <a:srgbClr val="171747"/>
                </a:solidFill>
              </a:ln>
            </p:spPr>
            <p:txBody>
              <a:bodyPr vert="horz" wrap="square" lIns="0" tIns="244475" rIns="0" bIns="0" rtlCol="0">
                <a:spAutoFit/>
              </a:bodyPr>
              <a:lstStyle/>
              <a:p>
                <a:pPr marL="326390" marR="318770" algn="ctr">
                  <a:lnSpc>
                    <a:spcPts val="2400"/>
                  </a:lnSpc>
                  <a:spcBef>
                    <a:spcPts val="1925"/>
                  </a:spcBef>
                </a:pPr>
                <a:r>
                  <a:rPr sz="2200" b="1" spc="-5" dirty="0">
                    <a:solidFill>
                      <a:srgbClr val="171747"/>
                    </a:solidFill>
                    <a:latin typeface="Arial"/>
                    <a:cs typeface="Arial"/>
                  </a:rPr>
                  <a:t>Ask</a:t>
                </a:r>
                <a:r>
                  <a:rPr sz="2200" b="1" spc="-30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for</a:t>
                </a:r>
                <a:r>
                  <a:rPr sz="2200" b="1" spc="-20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help</a:t>
                </a:r>
                <a:r>
                  <a:rPr sz="2200" b="1" spc="-25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spc="-5" dirty="0">
                    <a:solidFill>
                      <a:srgbClr val="171747"/>
                    </a:solidFill>
                    <a:latin typeface="Arial"/>
                    <a:cs typeface="Arial"/>
                  </a:rPr>
                  <a:t>setting</a:t>
                </a:r>
                <a:r>
                  <a:rPr sz="2200" b="1" spc="-25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up </a:t>
                </a:r>
                <a:r>
                  <a:rPr sz="2200" b="1" spc="-595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parental </a:t>
                </a:r>
                <a:r>
                  <a:rPr sz="2200" b="1" spc="-5" dirty="0">
                    <a:solidFill>
                      <a:srgbClr val="171747"/>
                    </a:solidFill>
                    <a:latin typeface="Arial"/>
                    <a:cs typeface="Arial"/>
                  </a:rPr>
                  <a:t>controls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on </a:t>
                </a:r>
                <a:r>
                  <a:rPr sz="2200" b="1" spc="5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their device </a:t>
                </a:r>
                <a:r>
                  <a:rPr sz="2200" b="1" spc="-5" dirty="0">
                    <a:solidFill>
                      <a:srgbClr val="171747"/>
                    </a:solidFill>
                    <a:latin typeface="Arial"/>
                    <a:cs typeface="Arial"/>
                  </a:rPr>
                  <a:t>and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home </a:t>
                </a:r>
                <a:r>
                  <a:rPr sz="2200" b="1" spc="-600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internet to prevent </a:t>
                </a:r>
                <a:r>
                  <a:rPr sz="2200" b="1" spc="5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them from </a:t>
                </a:r>
                <a:r>
                  <a:rPr sz="2200" b="1" spc="-5" dirty="0">
                    <a:solidFill>
                      <a:srgbClr val="171747"/>
                    </a:solidFill>
                    <a:latin typeface="Arial"/>
                    <a:cs typeface="Arial"/>
                  </a:rPr>
                  <a:t>seeing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this </a:t>
                </a:r>
                <a:r>
                  <a:rPr sz="2200" b="1" spc="5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spc="-5" dirty="0">
                    <a:solidFill>
                      <a:srgbClr val="171747"/>
                    </a:solidFill>
                    <a:latin typeface="Arial"/>
                    <a:cs typeface="Arial"/>
                  </a:rPr>
                  <a:t>kind</a:t>
                </a:r>
                <a:r>
                  <a:rPr sz="2200" b="1" spc="-15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of</a:t>
                </a:r>
                <a:r>
                  <a:rPr sz="2200" b="1" spc="-10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dirty="0">
                    <a:solidFill>
                      <a:srgbClr val="171747"/>
                    </a:solidFill>
                    <a:latin typeface="Arial"/>
                    <a:cs typeface="Arial"/>
                  </a:rPr>
                  <a:t>thing</a:t>
                </a:r>
                <a:r>
                  <a:rPr sz="2200" b="1" spc="-10" dirty="0">
                    <a:solidFill>
                      <a:srgbClr val="171747"/>
                    </a:solidFill>
                    <a:latin typeface="Arial"/>
                    <a:cs typeface="Arial"/>
                  </a:rPr>
                  <a:t> </a:t>
                </a:r>
                <a:r>
                  <a:rPr sz="2200" b="1" spc="-5" dirty="0">
                    <a:solidFill>
                      <a:srgbClr val="171747"/>
                    </a:solidFill>
                    <a:latin typeface="Arial"/>
                    <a:cs typeface="Arial"/>
                  </a:rPr>
                  <a:t>again</a:t>
                </a:r>
                <a:endParaRPr sz="2200" dirty="0">
                  <a:latin typeface="Arial"/>
                  <a:cs typeface="Arial"/>
                </a:endParaRPr>
              </a:p>
            </p:txBody>
          </p:sp>
        </p:grpSp>
        <p:pic>
          <p:nvPicPr>
            <p:cNvPr id="42" name="Picture 41" descr="Icon&#10;&#10;Description automatically generated">
              <a:extLst>
                <a:ext uri="{FF2B5EF4-FFF2-40B4-BE49-F238E27FC236}">
                  <a16:creationId xmlns:a16="http://schemas.microsoft.com/office/drawing/2014/main" id="{74B24817-CF51-344F-96E6-A918E5FB6F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61201" y="4236138"/>
              <a:ext cx="1548313" cy="192786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9660" cy="533400"/>
          </a:xfrm>
          <a:custGeom>
            <a:avLst/>
            <a:gdLst/>
            <a:ahLst/>
            <a:cxnLst/>
            <a:rect l="l" t="t" r="r" b="b"/>
            <a:pathLst>
              <a:path w="1089660" h="533400">
                <a:moveTo>
                  <a:pt x="1089101" y="0"/>
                </a:moveTo>
                <a:lnTo>
                  <a:pt x="0" y="0"/>
                </a:lnTo>
                <a:lnTo>
                  <a:pt x="0" y="533400"/>
                </a:lnTo>
                <a:lnTo>
                  <a:pt x="1089101" y="533400"/>
                </a:lnTo>
                <a:lnTo>
                  <a:pt x="1089101" y="0"/>
                </a:lnTo>
                <a:close/>
              </a:path>
            </a:pathLst>
          </a:custGeom>
          <a:solidFill>
            <a:srgbClr val="FFD0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76549" y="158774"/>
            <a:ext cx="805815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dirty="0">
                <a:solidFill>
                  <a:srgbClr val="5A5A7C"/>
                </a:solidFill>
                <a:latin typeface="Arial"/>
                <a:cs typeface="Arial"/>
              </a:rPr>
              <a:t>Plenary</a:t>
            </a:r>
            <a:endParaRPr sz="17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951346" y="702352"/>
            <a:ext cx="628904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5" dirty="0">
                <a:latin typeface="Arial"/>
                <a:cs typeface="Arial"/>
              </a:rPr>
              <a:t>How</a:t>
            </a:r>
            <a:r>
              <a:rPr sz="3000" spc="-25" dirty="0">
                <a:latin typeface="Arial"/>
                <a:cs typeface="Arial"/>
              </a:rPr>
              <a:t> </a:t>
            </a:r>
            <a:r>
              <a:rPr sz="3000" spc="-5" dirty="0">
                <a:latin typeface="Arial"/>
                <a:cs typeface="Arial"/>
              </a:rPr>
              <a:t>confident</a:t>
            </a:r>
            <a:r>
              <a:rPr sz="3000" spc="-20" dirty="0">
                <a:latin typeface="Arial"/>
                <a:cs typeface="Arial"/>
              </a:rPr>
              <a:t> </a:t>
            </a:r>
            <a:r>
              <a:rPr sz="3000" dirty="0">
                <a:latin typeface="Arial"/>
                <a:cs typeface="Arial"/>
              </a:rPr>
              <a:t>do</a:t>
            </a:r>
            <a:r>
              <a:rPr sz="3000" spc="-15" dirty="0">
                <a:latin typeface="Arial"/>
                <a:cs typeface="Arial"/>
              </a:rPr>
              <a:t> </a:t>
            </a:r>
            <a:r>
              <a:rPr sz="3000" spc="-5" dirty="0">
                <a:latin typeface="Arial"/>
                <a:cs typeface="Arial"/>
              </a:rPr>
              <a:t>you</a:t>
            </a:r>
            <a:r>
              <a:rPr sz="3000" spc="-20" dirty="0">
                <a:latin typeface="Arial"/>
                <a:cs typeface="Arial"/>
              </a:rPr>
              <a:t> </a:t>
            </a:r>
            <a:r>
              <a:rPr sz="3000" dirty="0">
                <a:latin typeface="Arial"/>
                <a:cs typeface="Arial"/>
              </a:rPr>
              <a:t>feel</a:t>
            </a:r>
            <a:r>
              <a:rPr sz="3000" spc="-20" dirty="0">
                <a:latin typeface="Arial"/>
                <a:cs typeface="Arial"/>
              </a:rPr>
              <a:t> </a:t>
            </a:r>
            <a:r>
              <a:rPr sz="3000" spc="-5" dirty="0">
                <a:latin typeface="Arial"/>
                <a:cs typeface="Arial"/>
              </a:rPr>
              <a:t>about…</a:t>
            </a:r>
            <a:endParaRPr sz="3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33932" y="1513732"/>
            <a:ext cx="8526145" cy="1137920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575945" marR="5080" indent="-563880">
              <a:lnSpc>
                <a:spcPts val="4200"/>
              </a:lnSpc>
              <a:spcBef>
                <a:spcPts val="540"/>
              </a:spcBef>
            </a:pPr>
            <a:r>
              <a:rPr sz="3800" b="1" spc="-5" dirty="0">
                <a:solidFill>
                  <a:srgbClr val="171747"/>
                </a:solidFill>
                <a:latin typeface="Arial"/>
                <a:cs typeface="Arial"/>
              </a:rPr>
              <a:t>Understanding the </a:t>
            </a:r>
            <a:r>
              <a:rPr sz="3800" b="1" dirty="0">
                <a:solidFill>
                  <a:srgbClr val="171747"/>
                </a:solidFill>
                <a:latin typeface="Arial"/>
                <a:cs typeface="Arial"/>
              </a:rPr>
              <a:t>potential negative </a:t>
            </a:r>
            <a:r>
              <a:rPr sz="3800" b="1" spc="-105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800" b="1" dirty="0">
                <a:solidFill>
                  <a:srgbClr val="171747"/>
                </a:solidFill>
                <a:latin typeface="Arial"/>
                <a:cs typeface="Arial"/>
              </a:rPr>
              <a:t>impacts</a:t>
            </a:r>
            <a:r>
              <a:rPr sz="38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800" b="1" dirty="0">
                <a:solidFill>
                  <a:srgbClr val="171747"/>
                </a:solidFill>
                <a:latin typeface="Arial"/>
                <a:cs typeface="Arial"/>
              </a:rPr>
              <a:t>of</a:t>
            </a:r>
            <a:r>
              <a:rPr sz="38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800" b="1" dirty="0">
                <a:solidFill>
                  <a:srgbClr val="171747"/>
                </a:solidFill>
                <a:latin typeface="Arial"/>
                <a:cs typeface="Arial"/>
              </a:rPr>
              <a:t>online</a:t>
            </a:r>
            <a:r>
              <a:rPr sz="38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3800" b="1" dirty="0">
                <a:solidFill>
                  <a:srgbClr val="171747"/>
                </a:solidFill>
                <a:latin typeface="Arial"/>
                <a:cs typeface="Arial"/>
              </a:rPr>
              <a:t>pornography?</a:t>
            </a:r>
            <a:endParaRPr sz="38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610328" y="3416297"/>
            <a:ext cx="2720340" cy="2691765"/>
            <a:chOff x="1610328" y="3416297"/>
            <a:chExt cx="2720340" cy="2691765"/>
          </a:xfrm>
        </p:grpSpPr>
        <p:sp>
          <p:nvSpPr>
            <p:cNvPr id="7" name="object 7"/>
            <p:cNvSpPr/>
            <p:nvPr/>
          </p:nvSpPr>
          <p:spPr>
            <a:xfrm>
              <a:off x="1774778" y="3552475"/>
              <a:ext cx="2555875" cy="2555875"/>
            </a:xfrm>
            <a:custGeom>
              <a:avLst/>
              <a:gdLst/>
              <a:ahLst/>
              <a:cxnLst/>
              <a:rect l="l" t="t" r="r" b="b"/>
              <a:pathLst>
                <a:path w="2555875" h="2555875">
                  <a:moveTo>
                    <a:pt x="1277696" y="0"/>
                  </a:moveTo>
                  <a:lnTo>
                    <a:pt x="1229795" y="881"/>
                  </a:lnTo>
                  <a:lnTo>
                    <a:pt x="1182340" y="3504"/>
                  </a:lnTo>
                  <a:lnTo>
                    <a:pt x="1135360" y="7838"/>
                  </a:lnTo>
                  <a:lnTo>
                    <a:pt x="1088888" y="13853"/>
                  </a:lnTo>
                  <a:lnTo>
                    <a:pt x="1042952" y="21517"/>
                  </a:lnTo>
                  <a:lnTo>
                    <a:pt x="997586" y="30799"/>
                  </a:lnTo>
                  <a:lnTo>
                    <a:pt x="952818" y="41669"/>
                  </a:lnTo>
                  <a:lnTo>
                    <a:pt x="908681" y="54096"/>
                  </a:lnTo>
                  <a:lnTo>
                    <a:pt x="865205" y="68049"/>
                  </a:lnTo>
                  <a:lnTo>
                    <a:pt x="822421" y="83496"/>
                  </a:lnTo>
                  <a:lnTo>
                    <a:pt x="780360" y="100407"/>
                  </a:lnTo>
                  <a:lnTo>
                    <a:pt x="739052" y="118752"/>
                  </a:lnTo>
                  <a:lnTo>
                    <a:pt x="698529" y="138499"/>
                  </a:lnTo>
                  <a:lnTo>
                    <a:pt x="658822" y="159617"/>
                  </a:lnTo>
                  <a:lnTo>
                    <a:pt x="619961" y="182076"/>
                  </a:lnTo>
                  <a:lnTo>
                    <a:pt x="581978" y="205845"/>
                  </a:lnTo>
                  <a:lnTo>
                    <a:pt x="544902" y="230892"/>
                  </a:lnTo>
                  <a:lnTo>
                    <a:pt x="508766" y="257187"/>
                  </a:lnTo>
                  <a:lnTo>
                    <a:pt x="473600" y="284699"/>
                  </a:lnTo>
                  <a:lnTo>
                    <a:pt x="439434" y="313398"/>
                  </a:lnTo>
                  <a:lnTo>
                    <a:pt x="406300" y="343251"/>
                  </a:lnTo>
                  <a:lnTo>
                    <a:pt x="374229" y="374229"/>
                  </a:lnTo>
                  <a:lnTo>
                    <a:pt x="343251" y="406300"/>
                  </a:lnTo>
                  <a:lnTo>
                    <a:pt x="313398" y="439434"/>
                  </a:lnTo>
                  <a:lnTo>
                    <a:pt x="284699" y="473600"/>
                  </a:lnTo>
                  <a:lnTo>
                    <a:pt x="257187" y="508766"/>
                  </a:lnTo>
                  <a:lnTo>
                    <a:pt x="230892" y="544902"/>
                  </a:lnTo>
                  <a:lnTo>
                    <a:pt x="205845" y="581978"/>
                  </a:lnTo>
                  <a:lnTo>
                    <a:pt x="182076" y="619961"/>
                  </a:lnTo>
                  <a:lnTo>
                    <a:pt x="159617" y="658822"/>
                  </a:lnTo>
                  <a:lnTo>
                    <a:pt x="138499" y="698529"/>
                  </a:lnTo>
                  <a:lnTo>
                    <a:pt x="118752" y="739052"/>
                  </a:lnTo>
                  <a:lnTo>
                    <a:pt x="100407" y="780360"/>
                  </a:lnTo>
                  <a:lnTo>
                    <a:pt x="83496" y="822421"/>
                  </a:lnTo>
                  <a:lnTo>
                    <a:pt x="68049" y="865205"/>
                  </a:lnTo>
                  <a:lnTo>
                    <a:pt x="54096" y="908681"/>
                  </a:lnTo>
                  <a:lnTo>
                    <a:pt x="41669" y="952818"/>
                  </a:lnTo>
                  <a:lnTo>
                    <a:pt x="30799" y="997586"/>
                  </a:lnTo>
                  <a:lnTo>
                    <a:pt x="21517" y="1042952"/>
                  </a:lnTo>
                  <a:lnTo>
                    <a:pt x="13853" y="1088888"/>
                  </a:lnTo>
                  <a:lnTo>
                    <a:pt x="7838" y="1135360"/>
                  </a:lnTo>
                  <a:lnTo>
                    <a:pt x="3504" y="1182340"/>
                  </a:lnTo>
                  <a:lnTo>
                    <a:pt x="881" y="1229795"/>
                  </a:lnTo>
                  <a:lnTo>
                    <a:pt x="0" y="1277696"/>
                  </a:lnTo>
                  <a:lnTo>
                    <a:pt x="881" y="1325599"/>
                  </a:lnTo>
                  <a:lnTo>
                    <a:pt x="3504" y="1373056"/>
                  </a:lnTo>
                  <a:lnTo>
                    <a:pt x="7838" y="1420038"/>
                  </a:lnTo>
                  <a:lnTo>
                    <a:pt x="13853" y="1466513"/>
                  </a:lnTo>
                  <a:lnTo>
                    <a:pt x="21517" y="1512451"/>
                  </a:lnTo>
                  <a:lnTo>
                    <a:pt x="30799" y="1557819"/>
                  </a:lnTo>
                  <a:lnTo>
                    <a:pt x="41669" y="1602589"/>
                  </a:lnTo>
                  <a:lnTo>
                    <a:pt x="54096" y="1646728"/>
                  </a:lnTo>
                  <a:lnTo>
                    <a:pt x="68049" y="1690206"/>
                  </a:lnTo>
                  <a:lnTo>
                    <a:pt x="83496" y="1732991"/>
                  </a:lnTo>
                  <a:lnTo>
                    <a:pt x="100407" y="1775054"/>
                  </a:lnTo>
                  <a:lnTo>
                    <a:pt x="118752" y="1816363"/>
                  </a:lnTo>
                  <a:lnTo>
                    <a:pt x="138499" y="1856887"/>
                  </a:lnTo>
                  <a:lnTo>
                    <a:pt x="159617" y="1896595"/>
                  </a:lnTo>
                  <a:lnTo>
                    <a:pt x="182076" y="1935457"/>
                  </a:lnTo>
                  <a:lnTo>
                    <a:pt x="205845" y="1973442"/>
                  </a:lnTo>
                  <a:lnTo>
                    <a:pt x="230892" y="2010518"/>
                  </a:lnTo>
                  <a:lnTo>
                    <a:pt x="257187" y="2046656"/>
                  </a:lnTo>
                  <a:lnTo>
                    <a:pt x="284699" y="2081823"/>
                  </a:lnTo>
                  <a:lnTo>
                    <a:pt x="313398" y="2115989"/>
                  </a:lnTo>
                  <a:lnTo>
                    <a:pt x="343251" y="2149124"/>
                  </a:lnTo>
                  <a:lnTo>
                    <a:pt x="374229" y="2181196"/>
                  </a:lnTo>
                  <a:lnTo>
                    <a:pt x="406300" y="2212174"/>
                  </a:lnTo>
                  <a:lnTo>
                    <a:pt x="439434" y="2242028"/>
                  </a:lnTo>
                  <a:lnTo>
                    <a:pt x="473600" y="2270727"/>
                  </a:lnTo>
                  <a:lnTo>
                    <a:pt x="508766" y="2298240"/>
                  </a:lnTo>
                  <a:lnTo>
                    <a:pt x="544902" y="2324535"/>
                  </a:lnTo>
                  <a:lnTo>
                    <a:pt x="581978" y="2349583"/>
                  </a:lnTo>
                  <a:lnTo>
                    <a:pt x="619961" y="2373352"/>
                  </a:lnTo>
                  <a:lnTo>
                    <a:pt x="658822" y="2395811"/>
                  </a:lnTo>
                  <a:lnTo>
                    <a:pt x="698529" y="2416929"/>
                  </a:lnTo>
                  <a:lnTo>
                    <a:pt x="739052" y="2436677"/>
                  </a:lnTo>
                  <a:lnTo>
                    <a:pt x="780360" y="2455021"/>
                  </a:lnTo>
                  <a:lnTo>
                    <a:pt x="822421" y="2471933"/>
                  </a:lnTo>
                  <a:lnTo>
                    <a:pt x="865205" y="2487381"/>
                  </a:lnTo>
                  <a:lnTo>
                    <a:pt x="908681" y="2501333"/>
                  </a:lnTo>
                  <a:lnTo>
                    <a:pt x="952818" y="2513760"/>
                  </a:lnTo>
                  <a:lnTo>
                    <a:pt x="997586" y="2524630"/>
                  </a:lnTo>
                  <a:lnTo>
                    <a:pt x="1042952" y="2533912"/>
                  </a:lnTo>
                  <a:lnTo>
                    <a:pt x="1088888" y="2541576"/>
                  </a:lnTo>
                  <a:lnTo>
                    <a:pt x="1135360" y="2547591"/>
                  </a:lnTo>
                  <a:lnTo>
                    <a:pt x="1182340" y="2551925"/>
                  </a:lnTo>
                  <a:lnTo>
                    <a:pt x="1229795" y="2554549"/>
                  </a:lnTo>
                  <a:lnTo>
                    <a:pt x="1277696" y="2555430"/>
                  </a:lnTo>
                  <a:lnTo>
                    <a:pt x="1325596" y="2554549"/>
                  </a:lnTo>
                  <a:lnTo>
                    <a:pt x="1373051" y="2551925"/>
                  </a:lnTo>
                  <a:lnTo>
                    <a:pt x="1420031" y="2547591"/>
                  </a:lnTo>
                  <a:lnTo>
                    <a:pt x="1466504" y="2541576"/>
                  </a:lnTo>
                  <a:lnTo>
                    <a:pt x="1512439" y="2533912"/>
                  </a:lnTo>
                  <a:lnTo>
                    <a:pt x="1557806" y="2524630"/>
                  </a:lnTo>
                  <a:lnTo>
                    <a:pt x="1602573" y="2513760"/>
                  </a:lnTo>
                  <a:lnTo>
                    <a:pt x="1646711" y="2501333"/>
                  </a:lnTo>
                  <a:lnTo>
                    <a:pt x="1690187" y="2487381"/>
                  </a:lnTo>
                  <a:lnTo>
                    <a:pt x="1732971" y="2471933"/>
                  </a:lnTo>
                  <a:lnTo>
                    <a:pt x="1775032" y="2455021"/>
                  </a:lnTo>
                  <a:lnTo>
                    <a:pt x="1816339" y="2436677"/>
                  </a:lnTo>
                  <a:lnTo>
                    <a:pt x="1856862" y="2416929"/>
                  </a:lnTo>
                  <a:lnTo>
                    <a:pt x="1896569" y="2395811"/>
                  </a:lnTo>
                  <a:lnTo>
                    <a:pt x="1935430" y="2373352"/>
                  </a:lnTo>
                  <a:lnTo>
                    <a:pt x="1973414" y="2349583"/>
                  </a:lnTo>
                  <a:lnTo>
                    <a:pt x="2010489" y="2324535"/>
                  </a:lnTo>
                  <a:lnTo>
                    <a:pt x="2046625" y="2298240"/>
                  </a:lnTo>
                  <a:lnTo>
                    <a:pt x="2081792" y="2270727"/>
                  </a:lnTo>
                  <a:lnTo>
                    <a:pt x="2115957" y="2242028"/>
                  </a:lnTo>
                  <a:lnTo>
                    <a:pt x="2149091" y="2212174"/>
                  </a:lnTo>
                  <a:lnTo>
                    <a:pt x="2181163" y="2181196"/>
                  </a:lnTo>
                  <a:lnTo>
                    <a:pt x="2212140" y="2149124"/>
                  </a:lnTo>
                  <a:lnTo>
                    <a:pt x="2241994" y="2115989"/>
                  </a:lnTo>
                  <a:lnTo>
                    <a:pt x="2270692" y="2081823"/>
                  </a:lnTo>
                  <a:lnTo>
                    <a:pt x="2298204" y="2046656"/>
                  </a:lnTo>
                  <a:lnTo>
                    <a:pt x="2324499" y="2010518"/>
                  </a:lnTo>
                  <a:lnTo>
                    <a:pt x="2349547" y="1973442"/>
                  </a:lnTo>
                  <a:lnTo>
                    <a:pt x="2373315" y="1935457"/>
                  </a:lnTo>
                  <a:lnTo>
                    <a:pt x="2395774" y="1896595"/>
                  </a:lnTo>
                  <a:lnTo>
                    <a:pt x="2416892" y="1856887"/>
                  </a:lnTo>
                  <a:lnTo>
                    <a:pt x="2436639" y="1816363"/>
                  </a:lnTo>
                  <a:lnTo>
                    <a:pt x="2454984" y="1775054"/>
                  </a:lnTo>
                  <a:lnTo>
                    <a:pt x="2471895" y="1732991"/>
                  </a:lnTo>
                  <a:lnTo>
                    <a:pt x="2487343" y="1690206"/>
                  </a:lnTo>
                  <a:lnTo>
                    <a:pt x="2501295" y="1646728"/>
                  </a:lnTo>
                  <a:lnTo>
                    <a:pt x="2513722" y="1602589"/>
                  </a:lnTo>
                  <a:lnTo>
                    <a:pt x="2524592" y="1557819"/>
                  </a:lnTo>
                  <a:lnTo>
                    <a:pt x="2533874" y="1512451"/>
                  </a:lnTo>
                  <a:lnTo>
                    <a:pt x="2541538" y="1466513"/>
                  </a:lnTo>
                  <a:lnTo>
                    <a:pt x="2547553" y="1420038"/>
                  </a:lnTo>
                  <a:lnTo>
                    <a:pt x="2551887" y="1373056"/>
                  </a:lnTo>
                  <a:lnTo>
                    <a:pt x="2554511" y="1325599"/>
                  </a:lnTo>
                  <a:lnTo>
                    <a:pt x="2555392" y="1277696"/>
                  </a:lnTo>
                  <a:lnTo>
                    <a:pt x="2554511" y="1229795"/>
                  </a:lnTo>
                  <a:lnTo>
                    <a:pt x="2551887" y="1182340"/>
                  </a:lnTo>
                  <a:lnTo>
                    <a:pt x="2547553" y="1135360"/>
                  </a:lnTo>
                  <a:lnTo>
                    <a:pt x="2541538" y="1088888"/>
                  </a:lnTo>
                  <a:lnTo>
                    <a:pt x="2533874" y="1042952"/>
                  </a:lnTo>
                  <a:lnTo>
                    <a:pt x="2524592" y="997586"/>
                  </a:lnTo>
                  <a:lnTo>
                    <a:pt x="2513722" y="952818"/>
                  </a:lnTo>
                  <a:lnTo>
                    <a:pt x="2501295" y="908681"/>
                  </a:lnTo>
                  <a:lnTo>
                    <a:pt x="2487343" y="865205"/>
                  </a:lnTo>
                  <a:lnTo>
                    <a:pt x="2471895" y="822421"/>
                  </a:lnTo>
                  <a:lnTo>
                    <a:pt x="2454984" y="780360"/>
                  </a:lnTo>
                  <a:lnTo>
                    <a:pt x="2436639" y="739052"/>
                  </a:lnTo>
                  <a:lnTo>
                    <a:pt x="2416892" y="698529"/>
                  </a:lnTo>
                  <a:lnTo>
                    <a:pt x="2395774" y="658822"/>
                  </a:lnTo>
                  <a:lnTo>
                    <a:pt x="2373315" y="619961"/>
                  </a:lnTo>
                  <a:lnTo>
                    <a:pt x="2349547" y="581978"/>
                  </a:lnTo>
                  <a:lnTo>
                    <a:pt x="2324499" y="544902"/>
                  </a:lnTo>
                  <a:lnTo>
                    <a:pt x="2298204" y="508766"/>
                  </a:lnTo>
                  <a:lnTo>
                    <a:pt x="2270692" y="473600"/>
                  </a:lnTo>
                  <a:lnTo>
                    <a:pt x="2241994" y="439434"/>
                  </a:lnTo>
                  <a:lnTo>
                    <a:pt x="2212140" y="406300"/>
                  </a:lnTo>
                  <a:lnTo>
                    <a:pt x="2181163" y="374229"/>
                  </a:lnTo>
                  <a:lnTo>
                    <a:pt x="2149091" y="343251"/>
                  </a:lnTo>
                  <a:lnTo>
                    <a:pt x="2115957" y="313398"/>
                  </a:lnTo>
                  <a:lnTo>
                    <a:pt x="2081792" y="284699"/>
                  </a:lnTo>
                  <a:lnTo>
                    <a:pt x="2046625" y="257187"/>
                  </a:lnTo>
                  <a:lnTo>
                    <a:pt x="2010489" y="230892"/>
                  </a:lnTo>
                  <a:lnTo>
                    <a:pt x="1973414" y="205845"/>
                  </a:lnTo>
                  <a:lnTo>
                    <a:pt x="1935430" y="182076"/>
                  </a:lnTo>
                  <a:lnTo>
                    <a:pt x="1896569" y="159617"/>
                  </a:lnTo>
                  <a:lnTo>
                    <a:pt x="1856862" y="138499"/>
                  </a:lnTo>
                  <a:lnTo>
                    <a:pt x="1816339" y="118752"/>
                  </a:lnTo>
                  <a:lnTo>
                    <a:pt x="1775032" y="100407"/>
                  </a:lnTo>
                  <a:lnTo>
                    <a:pt x="1732971" y="83496"/>
                  </a:lnTo>
                  <a:lnTo>
                    <a:pt x="1690187" y="68049"/>
                  </a:lnTo>
                  <a:lnTo>
                    <a:pt x="1646711" y="54096"/>
                  </a:lnTo>
                  <a:lnTo>
                    <a:pt x="1602573" y="41669"/>
                  </a:lnTo>
                  <a:lnTo>
                    <a:pt x="1557806" y="30799"/>
                  </a:lnTo>
                  <a:lnTo>
                    <a:pt x="1512439" y="21517"/>
                  </a:lnTo>
                  <a:lnTo>
                    <a:pt x="1466504" y="13853"/>
                  </a:lnTo>
                  <a:lnTo>
                    <a:pt x="1420031" y="7838"/>
                  </a:lnTo>
                  <a:lnTo>
                    <a:pt x="1373051" y="3504"/>
                  </a:lnTo>
                  <a:lnTo>
                    <a:pt x="1325596" y="881"/>
                  </a:lnTo>
                  <a:lnTo>
                    <a:pt x="1277696" y="0"/>
                  </a:lnTo>
                  <a:close/>
                </a:path>
              </a:pathLst>
            </a:custGeom>
            <a:solidFill>
              <a:srgbClr val="FFE8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654778" y="3460747"/>
              <a:ext cx="2555875" cy="2555875"/>
            </a:xfrm>
            <a:custGeom>
              <a:avLst/>
              <a:gdLst/>
              <a:ahLst/>
              <a:cxnLst/>
              <a:rect l="l" t="t" r="r" b="b"/>
              <a:pathLst>
                <a:path w="2555875" h="2555875">
                  <a:moveTo>
                    <a:pt x="1277696" y="2555430"/>
                  </a:moveTo>
                  <a:lnTo>
                    <a:pt x="1325596" y="2554549"/>
                  </a:lnTo>
                  <a:lnTo>
                    <a:pt x="1373051" y="2551925"/>
                  </a:lnTo>
                  <a:lnTo>
                    <a:pt x="1420031" y="2547591"/>
                  </a:lnTo>
                  <a:lnTo>
                    <a:pt x="1466504" y="2541576"/>
                  </a:lnTo>
                  <a:lnTo>
                    <a:pt x="1512439" y="2533912"/>
                  </a:lnTo>
                  <a:lnTo>
                    <a:pt x="1557806" y="2524630"/>
                  </a:lnTo>
                  <a:lnTo>
                    <a:pt x="1602573" y="2513760"/>
                  </a:lnTo>
                  <a:lnTo>
                    <a:pt x="1646711" y="2501333"/>
                  </a:lnTo>
                  <a:lnTo>
                    <a:pt x="1690187" y="2487381"/>
                  </a:lnTo>
                  <a:lnTo>
                    <a:pt x="1732971" y="2471933"/>
                  </a:lnTo>
                  <a:lnTo>
                    <a:pt x="1775032" y="2455021"/>
                  </a:lnTo>
                  <a:lnTo>
                    <a:pt x="1816339" y="2436677"/>
                  </a:lnTo>
                  <a:lnTo>
                    <a:pt x="1856862" y="2416929"/>
                  </a:lnTo>
                  <a:lnTo>
                    <a:pt x="1896569" y="2395811"/>
                  </a:lnTo>
                  <a:lnTo>
                    <a:pt x="1935430" y="2373352"/>
                  </a:lnTo>
                  <a:lnTo>
                    <a:pt x="1973414" y="2349583"/>
                  </a:lnTo>
                  <a:lnTo>
                    <a:pt x="2010489" y="2324535"/>
                  </a:lnTo>
                  <a:lnTo>
                    <a:pt x="2046625" y="2298240"/>
                  </a:lnTo>
                  <a:lnTo>
                    <a:pt x="2081792" y="2270727"/>
                  </a:lnTo>
                  <a:lnTo>
                    <a:pt x="2115957" y="2242028"/>
                  </a:lnTo>
                  <a:lnTo>
                    <a:pt x="2149091" y="2212174"/>
                  </a:lnTo>
                  <a:lnTo>
                    <a:pt x="2181163" y="2181196"/>
                  </a:lnTo>
                  <a:lnTo>
                    <a:pt x="2212140" y="2149124"/>
                  </a:lnTo>
                  <a:lnTo>
                    <a:pt x="2241994" y="2115989"/>
                  </a:lnTo>
                  <a:lnTo>
                    <a:pt x="2270692" y="2081823"/>
                  </a:lnTo>
                  <a:lnTo>
                    <a:pt x="2298204" y="2046656"/>
                  </a:lnTo>
                  <a:lnTo>
                    <a:pt x="2324499" y="2010518"/>
                  </a:lnTo>
                  <a:lnTo>
                    <a:pt x="2349547" y="1973442"/>
                  </a:lnTo>
                  <a:lnTo>
                    <a:pt x="2373315" y="1935457"/>
                  </a:lnTo>
                  <a:lnTo>
                    <a:pt x="2395774" y="1896595"/>
                  </a:lnTo>
                  <a:lnTo>
                    <a:pt x="2416892" y="1856887"/>
                  </a:lnTo>
                  <a:lnTo>
                    <a:pt x="2436639" y="1816363"/>
                  </a:lnTo>
                  <a:lnTo>
                    <a:pt x="2454984" y="1775054"/>
                  </a:lnTo>
                  <a:lnTo>
                    <a:pt x="2471895" y="1732991"/>
                  </a:lnTo>
                  <a:lnTo>
                    <a:pt x="2487343" y="1690206"/>
                  </a:lnTo>
                  <a:lnTo>
                    <a:pt x="2501295" y="1646728"/>
                  </a:lnTo>
                  <a:lnTo>
                    <a:pt x="2513722" y="1602589"/>
                  </a:lnTo>
                  <a:lnTo>
                    <a:pt x="2524592" y="1557819"/>
                  </a:lnTo>
                  <a:lnTo>
                    <a:pt x="2533874" y="1512451"/>
                  </a:lnTo>
                  <a:lnTo>
                    <a:pt x="2541538" y="1466513"/>
                  </a:lnTo>
                  <a:lnTo>
                    <a:pt x="2547553" y="1420038"/>
                  </a:lnTo>
                  <a:lnTo>
                    <a:pt x="2551887" y="1373056"/>
                  </a:lnTo>
                  <a:lnTo>
                    <a:pt x="2554511" y="1325599"/>
                  </a:lnTo>
                  <a:lnTo>
                    <a:pt x="2555392" y="1277696"/>
                  </a:lnTo>
                  <a:lnTo>
                    <a:pt x="2554511" y="1229795"/>
                  </a:lnTo>
                  <a:lnTo>
                    <a:pt x="2551887" y="1182340"/>
                  </a:lnTo>
                  <a:lnTo>
                    <a:pt x="2547553" y="1135360"/>
                  </a:lnTo>
                  <a:lnTo>
                    <a:pt x="2541538" y="1088888"/>
                  </a:lnTo>
                  <a:lnTo>
                    <a:pt x="2533874" y="1042952"/>
                  </a:lnTo>
                  <a:lnTo>
                    <a:pt x="2524592" y="997586"/>
                  </a:lnTo>
                  <a:lnTo>
                    <a:pt x="2513722" y="952818"/>
                  </a:lnTo>
                  <a:lnTo>
                    <a:pt x="2501295" y="908681"/>
                  </a:lnTo>
                  <a:lnTo>
                    <a:pt x="2487343" y="865205"/>
                  </a:lnTo>
                  <a:lnTo>
                    <a:pt x="2471895" y="822421"/>
                  </a:lnTo>
                  <a:lnTo>
                    <a:pt x="2454984" y="780360"/>
                  </a:lnTo>
                  <a:lnTo>
                    <a:pt x="2436639" y="739052"/>
                  </a:lnTo>
                  <a:lnTo>
                    <a:pt x="2416892" y="698529"/>
                  </a:lnTo>
                  <a:lnTo>
                    <a:pt x="2395774" y="658822"/>
                  </a:lnTo>
                  <a:lnTo>
                    <a:pt x="2373315" y="619961"/>
                  </a:lnTo>
                  <a:lnTo>
                    <a:pt x="2349547" y="581978"/>
                  </a:lnTo>
                  <a:lnTo>
                    <a:pt x="2324499" y="544902"/>
                  </a:lnTo>
                  <a:lnTo>
                    <a:pt x="2298204" y="508766"/>
                  </a:lnTo>
                  <a:lnTo>
                    <a:pt x="2270692" y="473600"/>
                  </a:lnTo>
                  <a:lnTo>
                    <a:pt x="2241994" y="439434"/>
                  </a:lnTo>
                  <a:lnTo>
                    <a:pt x="2212140" y="406300"/>
                  </a:lnTo>
                  <a:lnTo>
                    <a:pt x="2181163" y="374229"/>
                  </a:lnTo>
                  <a:lnTo>
                    <a:pt x="2149091" y="343251"/>
                  </a:lnTo>
                  <a:lnTo>
                    <a:pt x="2115957" y="313398"/>
                  </a:lnTo>
                  <a:lnTo>
                    <a:pt x="2081792" y="284699"/>
                  </a:lnTo>
                  <a:lnTo>
                    <a:pt x="2046625" y="257187"/>
                  </a:lnTo>
                  <a:lnTo>
                    <a:pt x="2010489" y="230892"/>
                  </a:lnTo>
                  <a:lnTo>
                    <a:pt x="1973414" y="205845"/>
                  </a:lnTo>
                  <a:lnTo>
                    <a:pt x="1935430" y="182076"/>
                  </a:lnTo>
                  <a:lnTo>
                    <a:pt x="1896569" y="159617"/>
                  </a:lnTo>
                  <a:lnTo>
                    <a:pt x="1856862" y="138499"/>
                  </a:lnTo>
                  <a:lnTo>
                    <a:pt x="1816339" y="118752"/>
                  </a:lnTo>
                  <a:lnTo>
                    <a:pt x="1775032" y="100407"/>
                  </a:lnTo>
                  <a:lnTo>
                    <a:pt x="1732971" y="83496"/>
                  </a:lnTo>
                  <a:lnTo>
                    <a:pt x="1690187" y="68049"/>
                  </a:lnTo>
                  <a:lnTo>
                    <a:pt x="1646711" y="54096"/>
                  </a:lnTo>
                  <a:lnTo>
                    <a:pt x="1602573" y="41669"/>
                  </a:lnTo>
                  <a:lnTo>
                    <a:pt x="1557806" y="30799"/>
                  </a:lnTo>
                  <a:lnTo>
                    <a:pt x="1512439" y="21517"/>
                  </a:lnTo>
                  <a:lnTo>
                    <a:pt x="1466504" y="13853"/>
                  </a:lnTo>
                  <a:lnTo>
                    <a:pt x="1420031" y="7838"/>
                  </a:lnTo>
                  <a:lnTo>
                    <a:pt x="1373051" y="3504"/>
                  </a:lnTo>
                  <a:lnTo>
                    <a:pt x="1325596" y="881"/>
                  </a:lnTo>
                  <a:lnTo>
                    <a:pt x="1277696" y="0"/>
                  </a:lnTo>
                  <a:lnTo>
                    <a:pt x="1229795" y="881"/>
                  </a:lnTo>
                  <a:lnTo>
                    <a:pt x="1182340" y="3504"/>
                  </a:lnTo>
                  <a:lnTo>
                    <a:pt x="1135360" y="7838"/>
                  </a:lnTo>
                  <a:lnTo>
                    <a:pt x="1088888" y="13853"/>
                  </a:lnTo>
                  <a:lnTo>
                    <a:pt x="1042952" y="21517"/>
                  </a:lnTo>
                  <a:lnTo>
                    <a:pt x="997586" y="30799"/>
                  </a:lnTo>
                  <a:lnTo>
                    <a:pt x="952818" y="41669"/>
                  </a:lnTo>
                  <a:lnTo>
                    <a:pt x="908681" y="54096"/>
                  </a:lnTo>
                  <a:lnTo>
                    <a:pt x="865205" y="68049"/>
                  </a:lnTo>
                  <a:lnTo>
                    <a:pt x="822421" y="83496"/>
                  </a:lnTo>
                  <a:lnTo>
                    <a:pt x="780360" y="100407"/>
                  </a:lnTo>
                  <a:lnTo>
                    <a:pt x="739052" y="118752"/>
                  </a:lnTo>
                  <a:lnTo>
                    <a:pt x="698529" y="138499"/>
                  </a:lnTo>
                  <a:lnTo>
                    <a:pt x="658822" y="159617"/>
                  </a:lnTo>
                  <a:lnTo>
                    <a:pt x="619961" y="182076"/>
                  </a:lnTo>
                  <a:lnTo>
                    <a:pt x="581978" y="205845"/>
                  </a:lnTo>
                  <a:lnTo>
                    <a:pt x="544902" y="230892"/>
                  </a:lnTo>
                  <a:lnTo>
                    <a:pt x="508766" y="257187"/>
                  </a:lnTo>
                  <a:lnTo>
                    <a:pt x="473600" y="284699"/>
                  </a:lnTo>
                  <a:lnTo>
                    <a:pt x="439434" y="313398"/>
                  </a:lnTo>
                  <a:lnTo>
                    <a:pt x="406300" y="343251"/>
                  </a:lnTo>
                  <a:lnTo>
                    <a:pt x="374229" y="374229"/>
                  </a:lnTo>
                  <a:lnTo>
                    <a:pt x="343251" y="406300"/>
                  </a:lnTo>
                  <a:lnTo>
                    <a:pt x="313398" y="439434"/>
                  </a:lnTo>
                  <a:lnTo>
                    <a:pt x="284699" y="473600"/>
                  </a:lnTo>
                  <a:lnTo>
                    <a:pt x="257187" y="508766"/>
                  </a:lnTo>
                  <a:lnTo>
                    <a:pt x="230892" y="544902"/>
                  </a:lnTo>
                  <a:lnTo>
                    <a:pt x="205845" y="581978"/>
                  </a:lnTo>
                  <a:lnTo>
                    <a:pt x="182076" y="619961"/>
                  </a:lnTo>
                  <a:lnTo>
                    <a:pt x="159617" y="658822"/>
                  </a:lnTo>
                  <a:lnTo>
                    <a:pt x="138499" y="698529"/>
                  </a:lnTo>
                  <a:lnTo>
                    <a:pt x="118752" y="739052"/>
                  </a:lnTo>
                  <a:lnTo>
                    <a:pt x="100407" y="780360"/>
                  </a:lnTo>
                  <a:lnTo>
                    <a:pt x="83496" y="822421"/>
                  </a:lnTo>
                  <a:lnTo>
                    <a:pt x="68049" y="865205"/>
                  </a:lnTo>
                  <a:lnTo>
                    <a:pt x="54096" y="908681"/>
                  </a:lnTo>
                  <a:lnTo>
                    <a:pt x="41669" y="952818"/>
                  </a:lnTo>
                  <a:lnTo>
                    <a:pt x="30799" y="997586"/>
                  </a:lnTo>
                  <a:lnTo>
                    <a:pt x="21517" y="1042952"/>
                  </a:lnTo>
                  <a:lnTo>
                    <a:pt x="13853" y="1088888"/>
                  </a:lnTo>
                  <a:lnTo>
                    <a:pt x="7838" y="1135360"/>
                  </a:lnTo>
                  <a:lnTo>
                    <a:pt x="3504" y="1182340"/>
                  </a:lnTo>
                  <a:lnTo>
                    <a:pt x="881" y="1229795"/>
                  </a:lnTo>
                  <a:lnTo>
                    <a:pt x="0" y="1277696"/>
                  </a:lnTo>
                  <a:lnTo>
                    <a:pt x="881" y="1325599"/>
                  </a:lnTo>
                  <a:lnTo>
                    <a:pt x="3504" y="1373056"/>
                  </a:lnTo>
                  <a:lnTo>
                    <a:pt x="7838" y="1420038"/>
                  </a:lnTo>
                  <a:lnTo>
                    <a:pt x="13853" y="1466513"/>
                  </a:lnTo>
                  <a:lnTo>
                    <a:pt x="21517" y="1512451"/>
                  </a:lnTo>
                  <a:lnTo>
                    <a:pt x="30799" y="1557819"/>
                  </a:lnTo>
                  <a:lnTo>
                    <a:pt x="41669" y="1602589"/>
                  </a:lnTo>
                  <a:lnTo>
                    <a:pt x="54096" y="1646728"/>
                  </a:lnTo>
                  <a:lnTo>
                    <a:pt x="68049" y="1690206"/>
                  </a:lnTo>
                  <a:lnTo>
                    <a:pt x="83496" y="1732991"/>
                  </a:lnTo>
                  <a:lnTo>
                    <a:pt x="100407" y="1775054"/>
                  </a:lnTo>
                  <a:lnTo>
                    <a:pt x="118752" y="1816363"/>
                  </a:lnTo>
                  <a:lnTo>
                    <a:pt x="138499" y="1856887"/>
                  </a:lnTo>
                  <a:lnTo>
                    <a:pt x="159617" y="1896595"/>
                  </a:lnTo>
                  <a:lnTo>
                    <a:pt x="182076" y="1935457"/>
                  </a:lnTo>
                  <a:lnTo>
                    <a:pt x="205845" y="1973442"/>
                  </a:lnTo>
                  <a:lnTo>
                    <a:pt x="230892" y="2010518"/>
                  </a:lnTo>
                  <a:lnTo>
                    <a:pt x="257187" y="2046656"/>
                  </a:lnTo>
                  <a:lnTo>
                    <a:pt x="284699" y="2081823"/>
                  </a:lnTo>
                  <a:lnTo>
                    <a:pt x="313398" y="2115989"/>
                  </a:lnTo>
                  <a:lnTo>
                    <a:pt x="343251" y="2149124"/>
                  </a:lnTo>
                  <a:lnTo>
                    <a:pt x="374229" y="2181196"/>
                  </a:lnTo>
                  <a:lnTo>
                    <a:pt x="406300" y="2212174"/>
                  </a:lnTo>
                  <a:lnTo>
                    <a:pt x="439434" y="2242028"/>
                  </a:lnTo>
                  <a:lnTo>
                    <a:pt x="473600" y="2270727"/>
                  </a:lnTo>
                  <a:lnTo>
                    <a:pt x="508766" y="2298240"/>
                  </a:lnTo>
                  <a:lnTo>
                    <a:pt x="544902" y="2324535"/>
                  </a:lnTo>
                  <a:lnTo>
                    <a:pt x="581978" y="2349583"/>
                  </a:lnTo>
                  <a:lnTo>
                    <a:pt x="619961" y="2373352"/>
                  </a:lnTo>
                  <a:lnTo>
                    <a:pt x="658822" y="2395811"/>
                  </a:lnTo>
                  <a:lnTo>
                    <a:pt x="698529" y="2416929"/>
                  </a:lnTo>
                  <a:lnTo>
                    <a:pt x="739052" y="2436677"/>
                  </a:lnTo>
                  <a:lnTo>
                    <a:pt x="780360" y="2455021"/>
                  </a:lnTo>
                  <a:lnTo>
                    <a:pt x="822421" y="2471933"/>
                  </a:lnTo>
                  <a:lnTo>
                    <a:pt x="865205" y="2487381"/>
                  </a:lnTo>
                  <a:lnTo>
                    <a:pt x="908681" y="2501333"/>
                  </a:lnTo>
                  <a:lnTo>
                    <a:pt x="952818" y="2513760"/>
                  </a:lnTo>
                  <a:lnTo>
                    <a:pt x="997586" y="2524630"/>
                  </a:lnTo>
                  <a:lnTo>
                    <a:pt x="1042952" y="2533912"/>
                  </a:lnTo>
                  <a:lnTo>
                    <a:pt x="1088888" y="2541576"/>
                  </a:lnTo>
                  <a:lnTo>
                    <a:pt x="1135360" y="2547591"/>
                  </a:lnTo>
                  <a:lnTo>
                    <a:pt x="1182340" y="2551925"/>
                  </a:lnTo>
                  <a:lnTo>
                    <a:pt x="1229795" y="2554549"/>
                  </a:lnTo>
                  <a:lnTo>
                    <a:pt x="1277696" y="2555430"/>
                  </a:lnTo>
                  <a:close/>
                </a:path>
              </a:pathLst>
            </a:custGeom>
            <a:ln w="88899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2130421" y="4321230"/>
            <a:ext cx="1604010" cy="75819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2700" marR="5080" indent="8890">
              <a:lnSpc>
                <a:spcPts val="2750"/>
              </a:lnSpc>
              <a:spcBef>
                <a:spcPts val="409"/>
              </a:spcBef>
            </a:pPr>
            <a:r>
              <a:rPr sz="2500" b="1" dirty="0">
                <a:solidFill>
                  <a:srgbClr val="171747"/>
                </a:solidFill>
                <a:latin typeface="Arial"/>
                <a:cs typeface="Arial"/>
              </a:rPr>
              <a:t>I still </a:t>
            </a:r>
            <a:r>
              <a:rPr sz="2500" b="1" spc="5" dirty="0">
                <a:solidFill>
                  <a:srgbClr val="171747"/>
                </a:solidFill>
                <a:latin typeface="Arial"/>
                <a:cs typeface="Arial"/>
              </a:rPr>
              <a:t>need </a:t>
            </a:r>
            <a:r>
              <a:rPr sz="2500" b="1" spc="-68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500" b="1" spc="5" dirty="0">
                <a:solidFill>
                  <a:srgbClr val="171747"/>
                </a:solidFill>
                <a:latin typeface="Arial"/>
                <a:cs typeface="Arial"/>
              </a:rPr>
              <a:t>some</a:t>
            </a:r>
            <a:r>
              <a:rPr sz="2500" b="1" spc="-9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500" b="1" spc="5" dirty="0">
                <a:solidFill>
                  <a:srgbClr val="171747"/>
                </a:solidFill>
                <a:latin typeface="Arial"/>
                <a:cs typeface="Arial"/>
              </a:rPr>
              <a:t>help</a:t>
            </a:r>
            <a:endParaRPr sz="250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4787803" y="3460747"/>
            <a:ext cx="2655524" cy="2647603"/>
            <a:chOff x="4787803" y="3460747"/>
            <a:chExt cx="2655524" cy="2647603"/>
          </a:xfrm>
        </p:grpSpPr>
        <p:sp>
          <p:nvSpPr>
            <p:cNvPr id="11" name="object 11"/>
            <p:cNvSpPr/>
            <p:nvPr/>
          </p:nvSpPr>
          <p:spPr>
            <a:xfrm>
              <a:off x="4887452" y="3552475"/>
              <a:ext cx="2555875" cy="2555875"/>
            </a:xfrm>
            <a:custGeom>
              <a:avLst/>
              <a:gdLst/>
              <a:ahLst/>
              <a:cxnLst/>
              <a:rect l="l" t="t" r="r" b="b"/>
              <a:pathLst>
                <a:path w="2555875" h="2555875">
                  <a:moveTo>
                    <a:pt x="1277696" y="0"/>
                  </a:moveTo>
                  <a:lnTo>
                    <a:pt x="1229795" y="881"/>
                  </a:lnTo>
                  <a:lnTo>
                    <a:pt x="1182340" y="3504"/>
                  </a:lnTo>
                  <a:lnTo>
                    <a:pt x="1135360" y="7838"/>
                  </a:lnTo>
                  <a:lnTo>
                    <a:pt x="1088888" y="13853"/>
                  </a:lnTo>
                  <a:lnTo>
                    <a:pt x="1042952" y="21517"/>
                  </a:lnTo>
                  <a:lnTo>
                    <a:pt x="997586" y="30799"/>
                  </a:lnTo>
                  <a:lnTo>
                    <a:pt x="952818" y="41669"/>
                  </a:lnTo>
                  <a:lnTo>
                    <a:pt x="908681" y="54096"/>
                  </a:lnTo>
                  <a:lnTo>
                    <a:pt x="865205" y="68049"/>
                  </a:lnTo>
                  <a:lnTo>
                    <a:pt x="822421" y="83496"/>
                  </a:lnTo>
                  <a:lnTo>
                    <a:pt x="780360" y="100407"/>
                  </a:lnTo>
                  <a:lnTo>
                    <a:pt x="739052" y="118752"/>
                  </a:lnTo>
                  <a:lnTo>
                    <a:pt x="698529" y="138499"/>
                  </a:lnTo>
                  <a:lnTo>
                    <a:pt x="658822" y="159617"/>
                  </a:lnTo>
                  <a:lnTo>
                    <a:pt x="619961" y="182076"/>
                  </a:lnTo>
                  <a:lnTo>
                    <a:pt x="581978" y="205845"/>
                  </a:lnTo>
                  <a:lnTo>
                    <a:pt x="544902" y="230892"/>
                  </a:lnTo>
                  <a:lnTo>
                    <a:pt x="508766" y="257187"/>
                  </a:lnTo>
                  <a:lnTo>
                    <a:pt x="473600" y="284699"/>
                  </a:lnTo>
                  <a:lnTo>
                    <a:pt x="439434" y="313398"/>
                  </a:lnTo>
                  <a:lnTo>
                    <a:pt x="406300" y="343251"/>
                  </a:lnTo>
                  <a:lnTo>
                    <a:pt x="374229" y="374229"/>
                  </a:lnTo>
                  <a:lnTo>
                    <a:pt x="343251" y="406300"/>
                  </a:lnTo>
                  <a:lnTo>
                    <a:pt x="313398" y="439434"/>
                  </a:lnTo>
                  <a:lnTo>
                    <a:pt x="284699" y="473600"/>
                  </a:lnTo>
                  <a:lnTo>
                    <a:pt x="257187" y="508766"/>
                  </a:lnTo>
                  <a:lnTo>
                    <a:pt x="230892" y="544902"/>
                  </a:lnTo>
                  <a:lnTo>
                    <a:pt x="205845" y="581978"/>
                  </a:lnTo>
                  <a:lnTo>
                    <a:pt x="182076" y="619961"/>
                  </a:lnTo>
                  <a:lnTo>
                    <a:pt x="159617" y="658822"/>
                  </a:lnTo>
                  <a:lnTo>
                    <a:pt x="138499" y="698529"/>
                  </a:lnTo>
                  <a:lnTo>
                    <a:pt x="118752" y="739052"/>
                  </a:lnTo>
                  <a:lnTo>
                    <a:pt x="100407" y="780360"/>
                  </a:lnTo>
                  <a:lnTo>
                    <a:pt x="83496" y="822421"/>
                  </a:lnTo>
                  <a:lnTo>
                    <a:pt x="68049" y="865205"/>
                  </a:lnTo>
                  <a:lnTo>
                    <a:pt x="54096" y="908681"/>
                  </a:lnTo>
                  <a:lnTo>
                    <a:pt x="41669" y="952818"/>
                  </a:lnTo>
                  <a:lnTo>
                    <a:pt x="30799" y="997586"/>
                  </a:lnTo>
                  <a:lnTo>
                    <a:pt x="21517" y="1042952"/>
                  </a:lnTo>
                  <a:lnTo>
                    <a:pt x="13853" y="1088888"/>
                  </a:lnTo>
                  <a:lnTo>
                    <a:pt x="7838" y="1135360"/>
                  </a:lnTo>
                  <a:lnTo>
                    <a:pt x="3504" y="1182340"/>
                  </a:lnTo>
                  <a:lnTo>
                    <a:pt x="881" y="1229795"/>
                  </a:lnTo>
                  <a:lnTo>
                    <a:pt x="0" y="1277696"/>
                  </a:lnTo>
                  <a:lnTo>
                    <a:pt x="881" y="1325599"/>
                  </a:lnTo>
                  <a:lnTo>
                    <a:pt x="3504" y="1373056"/>
                  </a:lnTo>
                  <a:lnTo>
                    <a:pt x="7838" y="1420038"/>
                  </a:lnTo>
                  <a:lnTo>
                    <a:pt x="13853" y="1466513"/>
                  </a:lnTo>
                  <a:lnTo>
                    <a:pt x="21517" y="1512451"/>
                  </a:lnTo>
                  <a:lnTo>
                    <a:pt x="30799" y="1557819"/>
                  </a:lnTo>
                  <a:lnTo>
                    <a:pt x="41669" y="1602589"/>
                  </a:lnTo>
                  <a:lnTo>
                    <a:pt x="54096" y="1646728"/>
                  </a:lnTo>
                  <a:lnTo>
                    <a:pt x="68049" y="1690206"/>
                  </a:lnTo>
                  <a:lnTo>
                    <a:pt x="83496" y="1732991"/>
                  </a:lnTo>
                  <a:lnTo>
                    <a:pt x="100407" y="1775054"/>
                  </a:lnTo>
                  <a:lnTo>
                    <a:pt x="118752" y="1816363"/>
                  </a:lnTo>
                  <a:lnTo>
                    <a:pt x="138499" y="1856887"/>
                  </a:lnTo>
                  <a:lnTo>
                    <a:pt x="159617" y="1896595"/>
                  </a:lnTo>
                  <a:lnTo>
                    <a:pt x="182076" y="1935457"/>
                  </a:lnTo>
                  <a:lnTo>
                    <a:pt x="205845" y="1973442"/>
                  </a:lnTo>
                  <a:lnTo>
                    <a:pt x="230892" y="2010518"/>
                  </a:lnTo>
                  <a:lnTo>
                    <a:pt x="257187" y="2046656"/>
                  </a:lnTo>
                  <a:lnTo>
                    <a:pt x="284699" y="2081823"/>
                  </a:lnTo>
                  <a:lnTo>
                    <a:pt x="313398" y="2115989"/>
                  </a:lnTo>
                  <a:lnTo>
                    <a:pt x="343251" y="2149124"/>
                  </a:lnTo>
                  <a:lnTo>
                    <a:pt x="374229" y="2181196"/>
                  </a:lnTo>
                  <a:lnTo>
                    <a:pt x="406300" y="2212174"/>
                  </a:lnTo>
                  <a:lnTo>
                    <a:pt x="439434" y="2242028"/>
                  </a:lnTo>
                  <a:lnTo>
                    <a:pt x="473600" y="2270727"/>
                  </a:lnTo>
                  <a:lnTo>
                    <a:pt x="508766" y="2298240"/>
                  </a:lnTo>
                  <a:lnTo>
                    <a:pt x="544902" y="2324535"/>
                  </a:lnTo>
                  <a:lnTo>
                    <a:pt x="581978" y="2349583"/>
                  </a:lnTo>
                  <a:lnTo>
                    <a:pt x="619961" y="2373352"/>
                  </a:lnTo>
                  <a:lnTo>
                    <a:pt x="658822" y="2395811"/>
                  </a:lnTo>
                  <a:lnTo>
                    <a:pt x="698529" y="2416929"/>
                  </a:lnTo>
                  <a:lnTo>
                    <a:pt x="739052" y="2436677"/>
                  </a:lnTo>
                  <a:lnTo>
                    <a:pt x="780360" y="2455021"/>
                  </a:lnTo>
                  <a:lnTo>
                    <a:pt x="822421" y="2471933"/>
                  </a:lnTo>
                  <a:lnTo>
                    <a:pt x="865205" y="2487381"/>
                  </a:lnTo>
                  <a:lnTo>
                    <a:pt x="908681" y="2501333"/>
                  </a:lnTo>
                  <a:lnTo>
                    <a:pt x="952818" y="2513760"/>
                  </a:lnTo>
                  <a:lnTo>
                    <a:pt x="997586" y="2524630"/>
                  </a:lnTo>
                  <a:lnTo>
                    <a:pt x="1042952" y="2533912"/>
                  </a:lnTo>
                  <a:lnTo>
                    <a:pt x="1088888" y="2541576"/>
                  </a:lnTo>
                  <a:lnTo>
                    <a:pt x="1135360" y="2547591"/>
                  </a:lnTo>
                  <a:lnTo>
                    <a:pt x="1182340" y="2551925"/>
                  </a:lnTo>
                  <a:lnTo>
                    <a:pt x="1229795" y="2554549"/>
                  </a:lnTo>
                  <a:lnTo>
                    <a:pt x="1277696" y="2555430"/>
                  </a:lnTo>
                  <a:lnTo>
                    <a:pt x="1325596" y="2554549"/>
                  </a:lnTo>
                  <a:lnTo>
                    <a:pt x="1373051" y="2551925"/>
                  </a:lnTo>
                  <a:lnTo>
                    <a:pt x="1420031" y="2547591"/>
                  </a:lnTo>
                  <a:lnTo>
                    <a:pt x="1466504" y="2541576"/>
                  </a:lnTo>
                  <a:lnTo>
                    <a:pt x="1512439" y="2533912"/>
                  </a:lnTo>
                  <a:lnTo>
                    <a:pt x="1557806" y="2524630"/>
                  </a:lnTo>
                  <a:lnTo>
                    <a:pt x="1602573" y="2513760"/>
                  </a:lnTo>
                  <a:lnTo>
                    <a:pt x="1646711" y="2501333"/>
                  </a:lnTo>
                  <a:lnTo>
                    <a:pt x="1690187" y="2487381"/>
                  </a:lnTo>
                  <a:lnTo>
                    <a:pt x="1732971" y="2471933"/>
                  </a:lnTo>
                  <a:lnTo>
                    <a:pt x="1775032" y="2455021"/>
                  </a:lnTo>
                  <a:lnTo>
                    <a:pt x="1816339" y="2436677"/>
                  </a:lnTo>
                  <a:lnTo>
                    <a:pt x="1856862" y="2416929"/>
                  </a:lnTo>
                  <a:lnTo>
                    <a:pt x="1896569" y="2395811"/>
                  </a:lnTo>
                  <a:lnTo>
                    <a:pt x="1935430" y="2373352"/>
                  </a:lnTo>
                  <a:lnTo>
                    <a:pt x="1973414" y="2349583"/>
                  </a:lnTo>
                  <a:lnTo>
                    <a:pt x="2010489" y="2324535"/>
                  </a:lnTo>
                  <a:lnTo>
                    <a:pt x="2046625" y="2298240"/>
                  </a:lnTo>
                  <a:lnTo>
                    <a:pt x="2081792" y="2270727"/>
                  </a:lnTo>
                  <a:lnTo>
                    <a:pt x="2115957" y="2242028"/>
                  </a:lnTo>
                  <a:lnTo>
                    <a:pt x="2149091" y="2212174"/>
                  </a:lnTo>
                  <a:lnTo>
                    <a:pt x="2181163" y="2181196"/>
                  </a:lnTo>
                  <a:lnTo>
                    <a:pt x="2212140" y="2149124"/>
                  </a:lnTo>
                  <a:lnTo>
                    <a:pt x="2241994" y="2115989"/>
                  </a:lnTo>
                  <a:lnTo>
                    <a:pt x="2270692" y="2081823"/>
                  </a:lnTo>
                  <a:lnTo>
                    <a:pt x="2298204" y="2046656"/>
                  </a:lnTo>
                  <a:lnTo>
                    <a:pt x="2324499" y="2010518"/>
                  </a:lnTo>
                  <a:lnTo>
                    <a:pt x="2349547" y="1973442"/>
                  </a:lnTo>
                  <a:lnTo>
                    <a:pt x="2373315" y="1935457"/>
                  </a:lnTo>
                  <a:lnTo>
                    <a:pt x="2395774" y="1896595"/>
                  </a:lnTo>
                  <a:lnTo>
                    <a:pt x="2416892" y="1856887"/>
                  </a:lnTo>
                  <a:lnTo>
                    <a:pt x="2436639" y="1816363"/>
                  </a:lnTo>
                  <a:lnTo>
                    <a:pt x="2454984" y="1775054"/>
                  </a:lnTo>
                  <a:lnTo>
                    <a:pt x="2471895" y="1732991"/>
                  </a:lnTo>
                  <a:lnTo>
                    <a:pt x="2487343" y="1690206"/>
                  </a:lnTo>
                  <a:lnTo>
                    <a:pt x="2501295" y="1646728"/>
                  </a:lnTo>
                  <a:lnTo>
                    <a:pt x="2513722" y="1602589"/>
                  </a:lnTo>
                  <a:lnTo>
                    <a:pt x="2524592" y="1557819"/>
                  </a:lnTo>
                  <a:lnTo>
                    <a:pt x="2533874" y="1512451"/>
                  </a:lnTo>
                  <a:lnTo>
                    <a:pt x="2541538" y="1466513"/>
                  </a:lnTo>
                  <a:lnTo>
                    <a:pt x="2547553" y="1420038"/>
                  </a:lnTo>
                  <a:lnTo>
                    <a:pt x="2551887" y="1373056"/>
                  </a:lnTo>
                  <a:lnTo>
                    <a:pt x="2554511" y="1325599"/>
                  </a:lnTo>
                  <a:lnTo>
                    <a:pt x="2555392" y="1277696"/>
                  </a:lnTo>
                  <a:lnTo>
                    <a:pt x="2554511" y="1229795"/>
                  </a:lnTo>
                  <a:lnTo>
                    <a:pt x="2551887" y="1182340"/>
                  </a:lnTo>
                  <a:lnTo>
                    <a:pt x="2547553" y="1135360"/>
                  </a:lnTo>
                  <a:lnTo>
                    <a:pt x="2541538" y="1088888"/>
                  </a:lnTo>
                  <a:lnTo>
                    <a:pt x="2533874" y="1042952"/>
                  </a:lnTo>
                  <a:lnTo>
                    <a:pt x="2524592" y="997586"/>
                  </a:lnTo>
                  <a:lnTo>
                    <a:pt x="2513722" y="952818"/>
                  </a:lnTo>
                  <a:lnTo>
                    <a:pt x="2501295" y="908681"/>
                  </a:lnTo>
                  <a:lnTo>
                    <a:pt x="2487343" y="865205"/>
                  </a:lnTo>
                  <a:lnTo>
                    <a:pt x="2471895" y="822421"/>
                  </a:lnTo>
                  <a:lnTo>
                    <a:pt x="2454984" y="780360"/>
                  </a:lnTo>
                  <a:lnTo>
                    <a:pt x="2436639" y="739052"/>
                  </a:lnTo>
                  <a:lnTo>
                    <a:pt x="2416892" y="698529"/>
                  </a:lnTo>
                  <a:lnTo>
                    <a:pt x="2395774" y="658822"/>
                  </a:lnTo>
                  <a:lnTo>
                    <a:pt x="2373315" y="619961"/>
                  </a:lnTo>
                  <a:lnTo>
                    <a:pt x="2349547" y="581978"/>
                  </a:lnTo>
                  <a:lnTo>
                    <a:pt x="2324499" y="544902"/>
                  </a:lnTo>
                  <a:lnTo>
                    <a:pt x="2298204" y="508766"/>
                  </a:lnTo>
                  <a:lnTo>
                    <a:pt x="2270692" y="473600"/>
                  </a:lnTo>
                  <a:lnTo>
                    <a:pt x="2241994" y="439434"/>
                  </a:lnTo>
                  <a:lnTo>
                    <a:pt x="2212140" y="406300"/>
                  </a:lnTo>
                  <a:lnTo>
                    <a:pt x="2181163" y="374229"/>
                  </a:lnTo>
                  <a:lnTo>
                    <a:pt x="2149091" y="343251"/>
                  </a:lnTo>
                  <a:lnTo>
                    <a:pt x="2115957" y="313398"/>
                  </a:lnTo>
                  <a:lnTo>
                    <a:pt x="2081792" y="284699"/>
                  </a:lnTo>
                  <a:lnTo>
                    <a:pt x="2046625" y="257187"/>
                  </a:lnTo>
                  <a:lnTo>
                    <a:pt x="2010489" y="230892"/>
                  </a:lnTo>
                  <a:lnTo>
                    <a:pt x="1973414" y="205845"/>
                  </a:lnTo>
                  <a:lnTo>
                    <a:pt x="1935430" y="182076"/>
                  </a:lnTo>
                  <a:lnTo>
                    <a:pt x="1896569" y="159617"/>
                  </a:lnTo>
                  <a:lnTo>
                    <a:pt x="1856862" y="138499"/>
                  </a:lnTo>
                  <a:lnTo>
                    <a:pt x="1816339" y="118752"/>
                  </a:lnTo>
                  <a:lnTo>
                    <a:pt x="1775032" y="100407"/>
                  </a:lnTo>
                  <a:lnTo>
                    <a:pt x="1732971" y="83496"/>
                  </a:lnTo>
                  <a:lnTo>
                    <a:pt x="1690187" y="68049"/>
                  </a:lnTo>
                  <a:lnTo>
                    <a:pt x="1646711" y="54096"/>
                  </a:lnTo>
                  <a:lnTo>
                    <a:pt x="1602573" y="41669"/>
                  </a:lnTo>
                  <a:lnTo>
                    <a:pt x="1557806" y="30799"/>
                  </a:lnTo>
                  <a:lnTo>
                    <a:pt x="1512439" y="21517"/>
                  </a:lnTo>
                  <a:lnTo>
                    <a:pt x="1466504" y="13853"/>
                  </a:lnTo>
                  <a:lnTo>
                    <a:pt x="1420031" y="7838"/>
                  </a:lnTo>
                  <a:lnTo>
                    <a:pt x="1373051" y="3504"/>
                  </a:lnTo>
                  <a:lnTo>
                    <a:pt x="1325596" y="881"/>
                  </a:lnTo>
                  <a:lnTo>
                    <a:pt x="1277696" y="0"/>
                  </a:lnTo>
                  <a:close/>
                </a:path>
              </a:pathLst>
            </a:custGeom>
            <a:solidFill>
              <a:srgbClr val="FFF9B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" name="object 12"/>
            <p:cNvSpPr/>
            <p:nvPr/>
          </p:nvSpPr>
          <p:spPr>
            <a:xfrm>
              <a:off x="4787803" y="3460747"/>
              <a:ext cx="2555875" cy="2555875"/>
            </a:xfrm>
            <a:custGeom>
              <a:avLst/>
              <a:gdLst/>
              <a:ahLst/>
              <a:cxnLst/>
              <a:rect l="l" t="t" r="r" b="b"/>
              <a:pathLst>
                <a:path w="2555875" h="2555875">
                  <a:moveTo>
                    <a:pt x="1277696" y="2555430"/>
                  </a:moveTo>
                  <a:lnTo>
                    <a:pt x="1325596" y="2554549"/>
                  </a:lnTo>
                  <a:lnTo>
                    <a:pt x="1373051" y="2551925"/>
                  </a:lnTo>
                  <a:lnTo>
                    <a:pt x="1420031" y="2547591"/>
                  </a:lnTo>
                  <a:lnTo>
                    <a:pt x="1466504" y="2541576"/>
                  </a:lnTo>
                  <a:lnTo>
                    <a:pt x="1512439" y="2533912"/>
                  </a:lnTo>
                  <a:lnTo>
                    <a:pt x="1557806" y="2524630"/>
                  </a:lnTo>
                  <a:lnTo>
                    <a:pt x="1602573" y="2513760"/>
                  </a:lnTo>
                  <a:lnTo>
                    <a:pt x="1646711" y="2501333"/>
                  </a:lnTo>
                  <a:lnTo>
                    <a:pt x="1690187" y="2487381"/>
                  </a:lnTo>
                  <a:lnTo>
                    <a:pt x="1732971" y="2471933"/>
                  </a:lnTo>
                  <a:lnTo>
                    <a:pt x="1775032" y="2455021"/>
                  </a:lnTo>
                  <a:lnTo>
                    <a:pt x="1816339" y="2436677"/>
                  </a:lnTo>
                  <a:lnTo>
                    <a:pt x="1856862" y="2416929"/>
                  </a:lnTo>
                  <a:lnTo>
                    <a:pt x="1896569" y="2395811"/>
                  </a:lnTo>
                  <a:lnTo>
                    <a:pt x="1935430" y="2373352"/>
                  </a:lnTo>
                  <a:lnTo>
                    <a:pt x="1973414" y="2349583"/>
                  </a:lnTo>
                  <a:lnTo>
                    <a:pt x="2010489" y="2324535"/>
                  </a:lnTo>
                  <a:lnTo>
                    <a:pt x="2046625" y="2298240"/>
                  </a:lnTo>
                  <a:lnTo>
                    <a:pt x="2081792" y="2270727"/>
                  </a:lnTo>
                  <a:lnTo>
                    <a:pt x="2115957" y="2242028"/>
                  </a:lnTo>
                  <a:lnTo>
                    <a:pt x="2149091" y="2212174"/>
                  </a:lnTo>
                  <a:lnTo>
                    <a:pt x="2181163" y="2181196"/>
                  </a:lnTo>
                  <a:lnTo>
                    <a:pt x="2212140" y="2149124"/>
                  </a:lnTo>
                  <a:lnTo>
                    <a:pt x="2241994" y="2115989"/>
                  </a:lnTo>
                  <a:lnTo>
                    <a:pt x="2270692" y="2081823"/>
                  </a:lnTo>
                  <a:lnTo>
                    <a:pt x="2298204" y="2046656"/>
                  </a:lnTo>
                  <a:lnTo>
                    <a:pt x="2324499" y="2010518"/>
                  </a:lnTo>
                  <a:lnTo>
                    <a:pt x="2349547" y="1973442"/>
                  </a:lnTo>
                  <a:lnTo>
                    <a:pt x="2373315" y="1935457"/>
                  </a:lnTo>
                  <a:lnTo>
                    <a:pt x="2395774" y="1896595"/>
                  </a:lnTo>
                  <a:lnTo>
                    <a:pt x="2416892" y="1856887"/>
                  </a:lnTo>
                  <a:lnTo>
                    <a:pt x="2436639" y="1816363"/>
                  </a:lnTo>
                  <a:lnTo>
                    <a:pt x="2454984" y="1775054"/>
                  </a:lnTo>
                  <a:lnTo>
                    <a:pt x="2471895" y="1732991"/>
                  </a:lnTo>
                  <a:lnTo>
                    <a:pt x="2487343" y="1690206"/>
                  </a:lnTo>
                  <a:lnTo>
                    <a:pt x="2501295" y="1646728"/>
                  </a:lnTo>
                  <a:lnTo>
                    <a:pt x="2513722" y="1602589"/>
                  </a:lnTo>
                  <a:lnTo>
                    <a:pt x="2524592" y="1557819"/>
                  </a:lnTo>
                  <a:lnTo>
                    <a:pt x="2533874" y="1512451"/>
                  </a:lnTo>
                  <a:lnTo>
                    <a:pt x="2541538" y="1466513"/>
                  </a:lnTo>
                  <a:lnTo>
                    <a:pt x="2547553" y="1420038"/>
                  </a:lnTo>
                  <a:lnTo>
                    <a:pt x="2551887" y="1373056"/>
                  </a:lnTo>
                  <a:lnTo>
                    <a:pt x="2554511" y="1325599"/>
                  </a:lnTo>
                  <a:lnTo>
                    <a:pt x="2555392" y="1277696"/>
                  </a:lnTo>
                  <a:lnTo>
                    <a:pt x="2554511" y="1229795"/>
                  </a:lnTo>
                  <a:lnTo>
                    <a:pt x="2551887" y="1182340"/>
                  </a:lnTo>
                  <a:lnTo>
                    <a:pt x="2547553" y="1135360"/>
                  </a:lnTo>
                  <a:lnTo>
                    <a:pt x="2541538" y="1088888"/>
                  </a:lnTo>
                  <a:lnTo>
                    <a:pt x="2533874" y="1042952"/>
                  </a:lnTo>
                  <a:lnTo>
                    <a:pt x="2524592" y="997586"/>
                  </a:lnTo>
                  <a:lnTo>
                    <a:pt x="2513722" y="952818"/>
                  </a:lnTo>
                  <a:lnTo>
                    <a:pt x="2501295" y="908681"/>
                  </a:lnTo>
                  <a:lnTo>
                    <a:pt x="2487343" y="865205"/>
                  </a:lnTo>
                  <a:lnTo>
                    <a:pt x="2471895" y="822421"/>
                  </a:lnTo>
                  <a:lnTo>
                    <a:pt x="2454984" y="780360"/>
                  </a:lnTo>
                  <a:lnTo>
                    <a:pt x="2436639" y="739052"/>
                  </a:lnTo>
                  <a:lnTo>
                    <a:pt x="2416892" y="698529"/>
                  </a:lnTo>
                  <a:lnTo>
                    <a:pt x="2395774" y="658822"/>
                  </a:lnTo>
                  <a:lnTo>
                    <a:pt x="2373315" y="619961"/>
                  </a:lnTo>
                  <a:lnTo>
                    <a:pt x="2349547" y="581978"/>
                  </a:lnTo>
                  <a:lnTo>
                    <a:pt x="2324499" y="544902"/>
                  </a:lnTo>
                  <a:lnTo>
                    <a:pt x="2298204" y="508766"/>
                  </a:lnTo>
                  <a:lnTo>
                    <a:pt x="2270692" y="473600"/>
                  </a:lnTo>
                  <a:lnTo>
                    <a:pt x="2241994" y="439434"/>
                  </a:lnTo>
                  <a:lnTo>
                    <a:pt x="2212140" y="406300"/>
                  </a:lnTo>
                  <a:lnTo>
                    <a:pt x="2181163" y="374229"/>
                  </a:lnTo>
                  <a:lnTo>
                    <a:pt x="2149091" y="343251"/>
                  </a:lnTo>
                  <a:lnTo>
                    <a:pt x="2115957" y="313398"/>
                  </a:lnTo>
                  <a:lnTo>
                    <a:pt x="2081792" y="284699"/>
                  </a:lnTo>
                  <a:lnTo>
                    <a:pt x="2046625" y="257187"/>
                  </a:lnTo>
                  <a:lnTo>
                    <a:pt x="2010489" y="230892"/>
                  </a:lnTo>
                  <a:lnTo>
                    <a:pt x="1973414" y="205845"/>
                  </a:lnTo>
                  <a:lnTo>
                    <a:pt x="1935430" y="182076"/>
                  </a:lnTo>
                  <a:lnTo>
                    <a:pt x="1896569" y="159617"/>
                  </a:lnTo>
                  <a:lnTo>
                    <a:pt x="1856862" y="138499"/>
                  </a:lnTo>
                  <a:lnTo>
                    <a:pt x="1816339" y="118752"/>
                  </a:lnTo>
                  <a:lnTo>
                    <a:pt x="1775032" y="100407"/>
                  </a:lnTo>
                  <a:lnTo>
                    <a:pt x="1732971" y="83496"/>
                  </a:lnTo>
                  <a:lnTo>
                    <a:pt x="1690187" y="68049"/>
                  </a:lnTo>
                  <a:lnTo>
                    <a:pt x="1646711" y="54096"/>
                  </a:lnTo>
                  <a:lnTo>
                    <a:pt x="1602573" y="41669"/>
                  </a:lnTo>
                  <a:lnTo>
                    <a:pt x="1557806" y="30799"/>
                  </a:lnTo>
                  <a:lnTo>
                    <a:pt x="1512439" y="21517"/>
                  </a:lnTo>
                  <a:lnTo>
                    <a:pt x="1466504" y="13853"/>
                  </a:lnTo>
                  <a:lnTo>
                    <a:pt x="1420031" y="7838"/>
                  </a:lnTo>
                  <a:lnTo>
                    <a:pt x="1373051" y="3504"/>
                  </a:lnTo>
                  <a:lnTo>
                    <a:pt x="1325596" y="881"/>
                  </a:lnTo>
                  <a:lnTo>
                    <a:pt x="1277696" y="0"/>
                  </a:lnTo>
                  <a:lnTo>
                    <a:pt x="1229795" y="881"/>
                  </a:lnTo>
                  <a:lnTo>
                    <a:pt x="1182340" y="3504"/>
                  </a:lnTo>
                  <a:lnTo>
                    <a:pt x="1135360" y="7838"/>
                  </a:lnTo>
                  <a:lnTo>
                    <a:pt x="1088888" y="13853"/>
                  </a:lnTo>
                  <a:lnTo>
                    <a:pt x="1042952" y="21517"/>
                  </a:lnTo>
                  <a:lnTo>
                    <a:pt x="997586" y="30799"/>
                  </a:lnTo>
                  <a:lnTo>
                    <a:pt x="952818" y="41669"/>
                  </a:lnTo>
                  <a:lnTo>
                    <a:pt x="908681" y="54096"/>
                  </a:lnTo>
                  <a:lnTo>
                    <a:pt x="865205" y="68049"/>
                  </a:lnTo>
                  <a:lnTo>
                    <a:pt x="822421" y="83496"/>
                  </a:lnTo>
                  <a:lnTo>
                    <a:pt x="780360" y="100407"/>
                  </a:lnTo>
                  <a:lnTo>
                    <a:pt x="739052" y="118752"/>
                  </a:lnTo>
                  <a:lnTo>
                    <a:pt x="698529" y="138499"/>
                  </a:lnTo>
                  <a:lnTo>
                    <a:pt x="658822" y="159617"/>
                  </a:lnTo>
                  <a:lnTo>
                    <a:pt x="619961" y="182076"/>
                  </a:lnTo>
                  <a:lnTo>
                    <a:pt x="581978" y="205845"/>
                  </a:lnTo>
                  <a:lnTo>
                    <a:pt x="544902" y="230892"/>
                  </a:lnTo>
                  <a:lnTo>
                    <a:pt x="508766" y="257187"/>
                  </a:lnTo>
                  <a:lnTo>
                    <a:pt x="473600" y="284699"/>
                  </a:lnTo>
                  <a:lnTo>
                    <a:pt x="439434" y="313398"/>
                  </a:lnTo>
                  <a:lnTo>
                    <a:pt x="406300" y="343251"/>
                  </a:lnTo>
                  <a:lnTo>
                    <a:pt x="374229" y="374229"/>
                  </a:lnTo>
                  <a:lnTo>
                    <a:pt x="343251" y="406300"/>
                  </a:lnTo>
                  <a:lnTo>
                    <a:pt x="313398" y="439434"/>
                  </a:lnTo>
                  <a:lnTo>
                    <a:pt x="284699" y="473600"/>
                  </a:lnTo>
                  <a:lnTo>
                    <a:pt x="257187" y="508766"/>
                  </a:lnTo>
                  <a:lnTo>
                    <a:pt x="230892" y="544902"/>
                  </a:lnTo>
                  <a:lnTo>
                    <a:pt x="205845" y="581978"/>
                  </a:lnTo>
                  <a:lnTo>
                    <a:pt x="182076" y="619961"/>
                  </a:lnTo>
                  <a:lnTo>
                    <a:pt x="159617" y="658822"/>
                  </a:lnTo>
                  <a:lnTo>
                    <a:pt x="138499" y="698529"/>
                  </a:lnTo>
                  <a:lnTo>
                    <a:pt x="118752" y="739052"/>
                  </a:lnTo>
                  <a:lnTo>
                    <a:pt x="100407" y="780360"/>
                  </a:lnTo>
                  <a:lnTo>
                    <a:pt x="83496" y="822421"/>
                  </a:lnTo>
                  <a:lnTo>
                    <a:pt x="68049" y="865205"/>
                  </a:lnTo>
                  <a:lnTo>
                    <a:pt x="54096" y="908681"/>
                  </a:lnTo>
                  <a:lnTo>
                    <a:pt x="41669" y="952818"/>
                  </a:lnTo>
                  <a:lnTo>
                    <a:pt x="30799" y="997586"/>
                  </a:lnTo>
                  <a:lnTo>
                    <a:pt x="21517" y="1042952"/>
                  </a:lnTo>
                  <a:lnTo>
                    <a:pt x="13853" y="1088888"/>
                  </a:lnTo>
                  <a:lnTo>
                    <a:pt x="7838" y="1135360"/>
                  </a:lnTo>
                  <a:lnTo>
                    <a:pt x="3504" y="1182340"/>
                  </a:lnTo>
                  <a:lnTo>
                    <a:pt x="881" y="1229795"/>
                  </a:lnTo>
                  <a:lnTo>
                    <a:pt x="0" y="1277696"/>
                  </a:lnTo>
                  <a:lnTo>
                    <a:pt x="881" y="1325599"/>
                  </a:lnTo>
                  <a:lnTo>
                    <a:pt x="3504" y="1373056"/>
                  </a:lnTo>
                  <a:lnTo>
                    <a:pt x="7838" y="1420038"/>
                  </a:lnTo>
                  <a:lnTo>
                    <a:pt x="13853" y="1466513"/>
                  </a:lnTo>
                  <a:lnTo>
                    <a:pt x="21517" y="1512451"/>
                  </a:lnTo>
                  <a:lnTo>
                    <a:pt x="30799" y="1557819"/>
                  </a:lnTo>
                  <a:lnTo>
                    <a:pt x="41669" y="1602589"/>
                  </a:lnTo>
                  <a:lnTo>
                    <a:pt x="54096" y="1646728"/>
                  </a:lnTo>
                  <a:lnTo>
                    <a:pt x="68049" y="1690206"/>
                  </a:lnTo>
                  <a:lnTo>
                    <a:pt x="83496" y="1732991"/>
                  </a:lnTo>
                  <a:lnTo>
                    <a:pt x="100407" y="1775054"/>
                  </a:lnTo>
                  <a:lnTo>
                    <a:pt x="118752" y="1816363"/>
                  </a:lnTo>
                  <a:lnTo>
                    <a:pt x="138499" y="1856887"/>
                  </a:lnTo>
                  <a:lnTo>
                    <a:pt x="159617" y="1896595"/>
                  </a:lnTo>
                  <a:lnTo>
                    <a:pt x="182076" y="1935457"/>
                  </a:lnTo>
                  <a:lnTo>
                    <a:pt x="205845" y="1973442"/>
                  </a:lnTo>
                  <a:lnTo>
                    <a:pt x="230892" y="2010518"/>
                  </a:lnTo>
                  <a:lnTo>
                    <a:pt x="257187" y="2046656"/>
                  </a:lnTo>
                  <a:lnTo>
                    <a:pt x="284699" y="2081823"/>
                  </a:lnTo>
                  <a:lnTo>
                    <a:pt x="313398" y="2115989"/>
                  </a:lnTo>
                  <a:lnTo>
                    <a:pt x="343251" y="2149124"/>
                  </a:lnTo>
                  <a:lnTo>
                    <a:pt x="374229" y="2181196"/>
                  </a:lnTo>
                  <a:lnTo>
                    <a:pt x="406300" y="2212174"/>
                  </a:lnTo>
                  <a:lnTo>
                    <a:pt x="439434" y="2242028"/>
                  </a:lnTo>
                  <a:lnTo>
                    <a:pt x="473600" y="2270727"/>
                  </a:lnTo>
                  <a:lnTo>
                    <a:pt x="508766" y="2298240"/>
                  </a:lnTo>
                  <a:lnTo>
                    <a:pt x="544902" y="2324535"/>
                  </a:lnTo>
                  <a:lnTo>
                    <a:pt x="581978" y="2349583"/>
                  </a:lnTo>
                  <a:lnTo>
                    <a:pt x="619961" y="2373352"/>
                  </a:lnTo>
                  <a:lnTo>
                    <a:pt x="658822" y="2395811"/>
                  </a:lnTo>
                  <a:lnTo>
                    <a:pt x="698529" y="2416929"/>
                  </a:lnTo>
                  <a:lnTo>
                    <a:pt x="739052" y="2436677"/>
                  </a:lnTo>
                  <a:lnTo>
                    <a:pt x="780360" y="2455021"/>
                  </a:lnTo>
                  <a:lnTo>
                    <a:pt x="822421" y="2471933"/>
                  </a:lnTo>
                  <a:lnTo>
                    <a:pt x="865205" y="2487381"/>
                  </a:lnTo>
                  <a:lnTo>
                    <a:pt x="908681" y="2501333"/>
                  </a:lnTo>
                  <a:lnTo>
                    <a:pt x="952818" y="2513760"/>
                  </a:lnTo>
                  <a:lnTo>
                    <a:pt x="997586" y="2524630"/>
                  </a:lnTo>
                  <a:lnTo>
                    <a:pt x="1042952" y="2533912"/>
                  </a:lnTo>
                  <a:lnTo>
                    <a:pt x="1088888" y="2541576"/>
                  </a:lnTo>
                  <a:lnTo>
                    <a:pt x="1135360" y="2547591"/>
                  </a:lnTo>
                  <a:lnTo>
                    <a:pt x="1182340" y="2551925"/>
                  </a:lnTo>
                  <a:lnTo>
                    <a:pt x="1229795" y="2554549"/>
                  </a:lnTo>
                  <a:lnTo>
                    <a:pt x="1277696" y="2555430"/>
                  </a:lnTo>
                  <a:close/>
                </a:path>
              </a:pathLst>
            </a:custGeom>
            <a:ln w="88899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5334674" y="4321230"/>
            <a:ext cx="1461770" cy="75819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2700" marR="5080" indent="212090">
              <a:lnSpc>
                <a:spcPts val="2750"/>
              </a:lnSpc>
              <a:spcBef>
                <a:spcPts val="409"/>
              </a:spcBef>
            </a:pPr>
            <a:r>
              <a:rPr sz="2500" b="1" spc="5" dirty="0">
                <a:solidFill>
                  <a:srgbClr val="171747"/>
                </a:solidFill>
                <a:latin typeface="Arial"/>
                <a:cs typeface="Arial"/>
              </a:rPr>
              <a:t>Mostly </a:t>
            </a:r>
            <a:r>
              <a:rPr sz="2500" b="1" spc="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500" b="1" dirty="0">
                <a:solidFill>
                  <a:srgbClr val="171747"/>
                </a:solidFill>
                <a:latin typeface="Arial"/>
                <a:cs typeface="Arial"/>
              </a:rPr>
              <a:t>confident</a:t>
            </a:r>
            <a:endParaRPr sz="2500">
              <a:latin typeface="Arial"/>
              <a:cs typeface="Arial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7861729" y="3416297"/>
            <a:ext cx="2708910" cy="2691765"/>
            <a:chOff x="7861729" y="3416297"/>
            <a:chExt cx="2708910" cy="2691765"/>
          </a:xfrm>
        </p:grpSpPr>
        <p:sp>
          <p:nvSpPr>
            <p:cNvPr id="15" name="object 15"/>
            <p:cNvSpPr/>
            <p:nvPr/>
          </p:nvSpPr>
          <p:spPr>
            <a:xfrm>
              <a:off x="8014778" y="3552475"/>
              <a:ext cx="2555875" cy="2555875"/>
            </a:xfrm>
            <a:custGeom>
              <a:avLst/>
              <a:gdLst/>
              <a:ahLst/>
              <a:cxnLst/>
              <a:rect l="l" t="t" r="r" b="b"/>
              <a:pathLst>
                <a:path w="2555875" h="2555875">
                  <a:moveTo>
                    <a:pt x="1277696" y="0"/>
                  </a:moveTo>
                  <a:lnTo>
                    <a:pt x="1229795" y="881"/>
                  </a:lnTo>
                  <a:lnTo>
                    <a:pt x="1182340" y="3504"/>
                  </a:lnTo>
                  <a:lnTo>
                    <a:pt x="1135360" y="7838"/>
                  </a:lnTo>
                  <a:lnTo>
                    <a:pt x="1088888" y="13853"/>
                  </a:lnTo>
                  <a:lnTo>
                    <a:pt x="1042952" y="21517"/>
                  </a:lnTo>
                  <a:lnTo>
                    <a:pt x="997586" y="30799"/>
                  </a:lnTo>
                  <a:lnTo>
                    <a:pt x="952818" y="41669"/>
                  </a:lnTo>
                  <a:lnTo>
                    <a:pt x="908681" y="54096"/>
                  </a:lnTo>
                  <a:lnTo>
                    <a:pt x="865205" y="68049"/>
                  </a:lnTo>
                  <a:lnTo>
                    <a:pt x="822421" y="83496"/>
                  </a:lnTo>
                  <a:lnTo>
                    <a:pt x="780360" y="100407"/>
                  </a:lnTo>
                  <a:lnTo>
                    <a:pt x="739052" y="118752"/>
                  </a:lnTo>
                  <a:lnTo>
                    <a:pt x="698529" y="138499"/>
                  </a:lnTo>
                  <a:lnTo>
                    <a:pt x="658822" y="159617"/>
                  </a:lnTo>
                  <a:lnTo>
                    <a:pt x="619961" y="182076"/>
                  </a:lnTo>
                  <a:lnTo>
                    <a:pt x="581978" y="205845"/>
                  </a:lnTo>
                  <a:lnTo>
                    <a:pt x="544902" y="230892"/>
                  </a:lnTo>
                  <a:lnTo>
                    <a:pt x="508766" y="257187"/>
                  </a:lnTo>
                  <a:lnTo>
                    <a:pt x="473600" y="284699"/>
                  </a:lnTo>
                  <a:lnTo>
                    <a:pt x="439434" y="313398"/>
                  </a:lnTo>
                  <a:lnTo>
                    <a:pt x="406300" y="343251"/>
                  </a:lnTo>
                  <a:lnTo>
                    <a:pt x="374229" y="374229"/>
                  </a:lnTo>
                  <a:lnTo>
                    <a:pt x="343251" y="406300"/>
                  </a:lnTo>
                  <a:lnTo>
                    <a:pt x="313398" y="439434"/>
                  </a:lnTo>
                  <a:lnTo>
                    <a:pt x="284699" y="473600"/>
                  </a:lnTo>
                  <a:lnTo>
                    <a:pt x="257187" y="508766"/>
                  </a:lnTo>
                  <a:lnTo>
                    <a:pt x="230892" y="544902"/>
                  </a:lnTo>
                  <a:lnTo>
                    <a:pt x="205845" y="581978"/>
                  </a:lnTo>
                  <a:lnTo>
                    <a:pt x="182076" y="619961"/>
                  </a:lnTo>
                  <a:lnTo>
                    <a:pt x="159617" y="658822"/>
                  </a:lnTo>
                  <a:lnTo>
                    <a:pt x="138499" y="698529"/>
                  </a:lnTo>
                  <a:lnTo>
                    <a:pt x="118752" y="739052"/>
                  </a:lnTo>
                  <a:lnTo>
                    <a:pt x="100407" y="780360"/>
                  </a:lnTo>
                  <a:lnTo>
                    <a:pt x="83496" y="822421"/>
                  </a:lnTo>
                  <a:lnTo>
                    <a:pt x="68049" y="865205"/>
                  </a:lnTo>
                  <a:lnTo>
                    <a:pt x="54096" y="908681"/>
                  </a:lnTo>
                  <a:lnTo>
                    <a:pt x="41669" y="952818"/>
                  </a:lnTo>
                  <a:lnTo>
                    <a:pt x="30799" y="997586"/>
                  </a:lnTo>
                  <a:lnTo>
                    <a:pt x="21517" y="1042952"/>
                  </a:lnTo>
                  <a:lnTo>
                    <a:pt x="13853" y="1088888"/>
                  </a:lnTo>
                  <a:lnTo>
                    <a:pt x="7838" y="1135360"/>
                  </a:lnTo>
                  <a:lnTo>
                    <a:pt x="3504" y="1182340"/>
                  </a:lnTo>
                  <a:lnTo>
                    <a:pt x="881" y="1229795"/>
                  </a:lnTo>
                  <a:lnTo>
                    <a:pt x="0" y="1277696"/>
                  </a:lnTo>
                  <a:lnTo>
                    <a:pt x="881" y="1325599"/>
                  </a:lnTo>
                  <a:lnTo>
                    <a:pt x="3504" y="1373056"/>
                  </a:lnTo>
                  <a:lnTo>
                    <a:pt x="7838" y="1420038"/>
                  </a:lnTo>
                  <a:lnTo>
                    <a:pt x="13853" y="1466513"/>
                  </a:lnTo>
                  <a:lnTo>
                    <a:pt x="21517" y="1512451"/>
                  </a:lnTo>
                  <a:lnTo>
                    <a:pt x="30799" y="1557819"/>
                  </a:lnTo>
                  <a:lnTo>
                    <a:pt x="41669" y="1602589"/>
                  </a:lnTo>
                  <a:lnTo>
                    <a:pt x="54096" y="1646728"/>
                  </a:lnTo>
                  <a:lnTo>
                    <a:pt x="68049" y="1690206"/>
                  </a:lnTo>
                  <a:lnTo>
                    <a:pt x="83496" y="1732991"/>
                  </a:lnTo>
                  <a:lnTo>
                    <a:pt x="100407" y="1775054"/>
                  </a:lnTo>
                  <a:lnTo>
                    <a:pt x="118752" y="1816363"/>
                  </a:lnTo>
                  <a:lnTo>
                    <a:pt x="138499" y="1856887"/>
                  </a:lnTo>
                  <a:lnTo>
                    <a:pt x="159617" y="1896595"/>
                  </a:lnTo>
                  <a:lnTo>
                    <a:pt x="182076" y="1935457"/>
                  </a:lnTo>
                  <a:lnTo>
                    <a:pt x="205845" y="1973442"/>
                  </a:lnTo>
                  <a:lnTo>
                    <a:pt x="230892" y="2010518"/>
                  </a:lnTo>
                  <a:lnTo>
                    <a:pt x="257187" y="2046656"/>
                  </a:lnTo>
                  <a:lnTo>
                    <a:pt x="284699" y="2081823"/>
                  </a:lnTo>
                  <a:lnTo>
                    <a:pt x="313398" y="2115989"/>
                  </a:lnTo>
                  <a:lnTo>
                    <a:pt x="343251" y="2149124"/>
                  </a:lnTo>
                  <a:lnTo>
                    <a:pt x="374229" y="2181196"/>
                  </a:lnTo>
                  <a:lnTo>
                    <a:pt x="406300" y="2212174"/>
                  </a:lnTo>
                  <a:lnTo>
                    <a:pt x="439434" y="2242028"/>
                  </a:lnTo>
                  <a:lnTo>
                    <a:pt x="473600" y="2270727"/>
                  </a:lnTo>
                  <a:lnTo>
                    <a:pt x="508766" y="2298240"/>
                  </a:lnTo>
                  <a:lnTo>
                    <a:pt x="544902" y="2324535"/>
                  </a:lnTo>
                  <a:lnTo>
                    <a:pt x="581978" y="2349583"/>
                  </a:lnTo>
                  <a:lnTo>
                    <a:pt x="619961" y="2373352"/>
                  </a:lnTo>
                  <a:lnTo>
                    <a:pt x="658822" y="2395811"/>
                  </a:lnTo>
                  <a:lnTo>
                    <a:pt x="698529" y="2416929"/>
                  </a:lnTo>
                  <a:lnTo>
                    <a:pt x="739052" y="2436677"/>
                  </a:lnTo>
                  <a:lnTo>
                    <a:pt x="780360" y="2455021"/>
                  </a:lnTo>
                  <a:lnTo>
                    <a:pt x="822421" y="2471933"/>
                  </a:lnTo>
                  <a:lnTo>
                    <a:pt x="865205" y="2487381"/>
                  </a:lnTo>
                  <a:lnTo>
                    <a:pt x="908681" y="2501333"/>
                  </a:lnTo>
                  <a:lnTo>
                    <a:pt x="952818" y="2513760"/>
                  </a:lnTo>
                  <a:lnTo>
                    <a:pt x="997586" y="2524630"/>
                  </a:lnTo>
                  <a:lnTo>
                    <a:pt x="1042952" y="2533912"/>
                  </a:lnTo>
                  <a:lnTo>
                    <a:pt x="1088888" y="2541576"/>
                  </a:lnTo>
                  <a:lnTo>
                    <a:pt x="1135360" y="2547591"/>
                  </a:lnTo>
                  <a:lnTo>
                    <a:pt x="1182340" y="2551925"/>
                  </a:lnTo>
                  <a:lnTo>
                    <a:pt x="1229795" y="2554549"/>
                  </a:lnTo>
                  <a:lnTo>
                    <a:pt x="1277696" y="2555430"/>
                  </a:lnTo>
                  <a:lnTo>
                    <a:pt x="1325596" y="2554549"/>
                  </a:lnTo>
                  <a:lnTo>
                    <a:pt x="1373051" y="2551925"/>
                  </a:lnTo>
                  <a:lnTo>
                    <a:pt x="1420031" y="2547591"/>
                  </a:lnTo>
                  <a:lnTo>
                    <a:pt x="1466504" y="2541576"/>
                  </a:lnTo>
                  <a:lnTo>
                    <a:pt x="1512439" y="2533912"/>
                  </a:lnTo>
                  <a:lnTo>
                    <a:pt x="1557806" y="2524630"/>
                  </a:lnTo>
                  <a:lnTo>
                    <a:pt x="1602573" y="2513760"/>
                  </a:lnTo>
                  <a:lnTo>
                    <a:pt x="1646711" y="2501333"/>
                  </a:lnTo>
                  <a:lnTo>
                    <a:pt x="1690187" y="2487381"/>
                  </a:lnTo>
                  <a:lnTo>
                    <a:pt x="1732971" y="2471933"/>
                  </a:lnTo>
                  <a:lnTo>
                    <a:pt x="1775032" y="2455021"/>
                  </a:lnTo>
                  <a:lnTo>
                    <a:pt x="1816339" y="2436677"/>
                  </a:lnTo>
                  <a:lnTo>
                    <a:pt x="1856862" y="2416929"/>
                  </a:lnTo>
                  <a:lnTo>
                    <a:pt x="1896569" y="2395811"/>
                  </a:lnTo>
                  <a:lnTo>
                    <a:pt x="1935430" y="2373352"/>
                  </a:lnTo>
                  <a:lnTo>
                    <a:pt x="1973414" y="2349583"/>
                  </a:lnTo>
                  <a:lnTo>
                    <a:pt x="2010489" y="2324535"/>
                  </a:lnTo>
                  <a:lnTo>
                    <a:pt x="2046625" y="2298240"/>
                  </a:lnTo>
                  <a:lnTo>
                    <a:pt x="2081792" y="2270727"/>
                  </a:lnTo>
                  <a:lnTo>
                    <a:pt x="2115957" y="2242028"/>
                  </a:lnTo>
                  <a:lnTo>
                    <a:pt x="2149091" y="2212174"/>
                  </a:lnTo>
                  <a:lnTo>
                    <a:pt x="2181163" y="2181196"/>
                  </a:lnTo>
                  <a:lnTo>
                    <a:pt x="2212140" y="2149124"/>
                  </a:lnTo>
                  <a:lnTo>
                    <a:pt x="2241994" y="2115989"/>
                  </a:lnTo>
                  <a:lnTo>
                    <a:pt x="2270692" y="2081823"/>
                  </a:lnTo>
                  <a:lnTo>
                    <a:pt x="2298204" y="2046656"/>
                  </a:lnTo>
                  <a:lnTo>
                    <a:pt x="2324499" y="2010518"/>
                  </a:lnTo>
                  <a:lnTo>
                    <a:pt x="2349547" y="1973442"/>
                  </a:lnTo>
                  <a:lnTo>
                    <a:pt x="2373315" y="1935457"/>
                  </a:lnTo>
                  <a:lnTo>
                    <a:pt x="2395774" y="1896595"/>
                  </a:lnTo>
                  <a:lnTo>
                    <a:pt x="2416892" y="1856887"/>
                  </a:lnTo>
                  <a:lnTo>
                    <a:pt x="2436639" y="1816363"/>
                  </a:lnTo>
                  <a:lnTo>
                    <a:pt x="2454984" y="1775054"/>
                  </a:lnTo>
                  <a:lnTo>
                    <a:pt x="2471895" y="1732991"/>
                  </a:lnTo>
                  <a:lnTo>
                    <a:pt x="2487343" y="1690206"/>
                  </a:lnTo>
                  <a:lnTo>
                    <a:pt x="2501295" y="1646728"/>
                  </a:lnTo>
                  <a:lnTo>
                    <a:pt x="2513722" y="1602589"/>
                  </a:lnTo>
                  <a:lnTo>
                    <a:pt x="2524592" y="1557819"/>
                  </a:lnTo>
                  <a:lnTo>
                    <a:pt x="2533874" y="1512451"/>
                  </a:lnTo>
                  <a:lnTo>
                    <a:pt x="2541538" y="1466513"/>
                  </a:lnTo>
                  <a:lnTo>
                    <a:pt x="2547553" y="1420038"/>
                  </a:lnTo>
                  <a:lnTo>
                    <a:pt x="2551887" y="1373056"/>
                  </a:lnTo>
                  <a:lnTo>
                    <a:pt x="2554511" y="1325599"/>
                  </a:lnTo>
                  <a:lnTo>
                    <a:pt x="2555392" y="1277696"/>
                  </a:lnTo>
                  <a:lnTo>
                    <a:pt x="2554511" y="1229795"/>
                  </a:lnTo>
                  <a:lnTo>
                    <a:pt x="2551887" y="1182340"/>
                  </a:lnTo>
                  <a:lnTo>
                    <a:pt x="2547553" y="1135360"/>
                  </a:lnTo>
                  <a:lnTo>
                    <a:pt x="2541538" y="1088888"/>
                  </a:lnTo>
                  <a:lnTo>
                    <a:pt x="2533874" y="1042952"/>
                  </a:lnTo>
                  <a:lnTo>
                    <a:pt x="2524592" y="997586"/>
                  </a:lnTo>
                  <a:lnTo>
                    <a:pt x="2513722" y="952818"/>
                  </a:lnTo>
                  <a:lnTo>
                    <a:pt x="2501295" y="908681"/>
                  </a:lnTo>
                  <a:lnTo>
                    <a:pt x="2487343" y="865205"/>
                  </a:lnTo>
                  <a:lnTo>
                    <a:pt x="2471895" y="822421"/>
                  </a:lnTo>
                  <a:lnTo>
                    <a:pt x="2454984" y="780360"/>
                  </a:lnTo>
                  <a:lnTo>
                    <a:pt x="2436639" y="739052"/>
                  </a:lnTo>
                  <a:lnTo>
                    <a:pt x="2416892" y="698529"/>
                  </a:lnTo>
                  <a:lnTo>
                    <a:pt x="2395774" y="658822"/>
                  </a:lnTo>
                  <a:lnTo>
                    <a:pt x="2373315" y="619961"/>
                  </a:lnTo>
                  <a:lnTo>
                    <a:pt x="2349547" y="581978"/>
                  </a:lnTo>
                  <a:lnTo>
                    <a:pt x="2324499" y="544902"/>
                  </a:lnTo>
                  <a:lnTo>
                    <a:pt x="2298204" y="508766"/>
                  </a:lnTo>
                  <a:lnTo>
                    <a:pt x="2270692" y="473600"/>
                  </a:lnTo>
                  <a:lnTo>
                    <a:pt x="2241994" y="439434"/>
                  </a:lnTo>
                  <a:lnTo>
                    <a:pt x="2212140" y="406300"/>
                  </a:lnTo>
                  <a:lnTo>
                    <a:pt x="2181163" y="374229"/>
                  </a:lnTo>
                  <a:lnTo>
                    <a:pt x="2149091" y="343251"/>
                  </a:lnTo>
                  <a:lnTo>
                    <a:pt x="2115957" y="313398"/>
                  </a:lnTo>
                  <a:lnTo>
                    <a:pt x="2081792" y="284699"/>
                  </a:lnTo>
                  <a:lnTo>
                    <a:pt x="2046625" y="257187"/>
                  </a:lnTo>
                  <a:lnTo>
                    <a:pt x="2010489" y="230892"/>
                  </a:lnTo>
                  <a:lnTo>
                    <a:pt x="1973414" y="205845"/>
                  </a:lnTo>
                  <a:lnTo>
                    <a:pt x="1935430" y="182076"/>
                  </a:lnTo>
                  <a:lnTo>
                    <a:pt x="1896569" y="159617"/>
                  </a:lnTo>
                  <a:lnTo>
                    <a:pt x="1856862" y="138499"/>
                  </a:lnTo>
                  <a:lnTo>
                    <a:pt x="1816339" y="118752"/>
                  </a:lnTo>
                  <a:lnTo>
                    <a:pt x="1775032" y="100407"/>
                  </a:lnTo>
                  <a:lnTo>
                    <a:pt x="1732971" y="83496"/>
                  </a:lnTo>
                  <a:lnTo>
                    <a:pt x="1690187" y="68049"/>
                  </a:lnTo>
                  <a:lnTo>
                    <a:pt x="1646711" y="54096"/>
                  </a:lnTo>
                  <a:lnTo>
                    <a:pt x="1602573" y="41669"/>
                  </a:lnTo>
                  <a:lnTo>
                    <a:pt x="1557806" y="30799"/>
                  </a:lnTo>
                  <a:lnTo>
                    <a:pt x="1512439" y="21517"/>
                  </a:lnTo>
                  <a:lnTo>
                    <a:pt x="1466504" y="13853"/>
                  </a:lnTo>
                  <a:lnTo>
                    <a:pt x="1420031" y="7838"/>
                  </a:lnTo>
                  <a:lnTo>
                    <a:pt x="1373051" y="3504"/>
                  </a:lnTo>
                  <a:lnTo>
                    <a:pt x="1325596" y="881"/>
                  </a:lnTo>
                  <a:lnTo>
                    <a:pt x="1277696" y="0"/>
                  </a:lnTo>
                  <a:close/>
                </a:path>
              </a:pathLst>
            </a:custGeom>
            <a:solidFill>
              <a:srgbClr val="D4F0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7906179" y="3460747"/>
              <a:ext cx="2555875" cy="2555875"/>
            </a:xfrm>
            <a:custGeom>
              <a:avLst/>
              <a:gdLst/>
              <a:ahLst/>
              <a:cxnLst/>
              <a:rect l="l" t="t" r="r" b="b"/>
              <a:pathLst>
                <a:path w="2555875" h="2555875">
                  <a:moveTo>
                    <a:pt x="1277696" y="2555430"/>
                  </a:moveTo>
                  <a:lnTo>
                    <a:pt x="1325596" y="2554549"/>
                  </a:lnTo>
                  <a:lnTo>
                    <a:pt x="1373051" y="2551925"/>
                  </a:lnTo>
                  <a:lnTo>
                    <a:pt x="1420031" y="2547591"/>
                  </a:lnTo>
                  <a:lnTo>
                    <a:pt x="1466504" y="2541576"/>
                  </a:lnTo>
                  <a:lnTo>
                    <a:pt x="1512439" y="2533912"/>
                  </a:lnTo>
                  <a:lnTo>
                    <a:pt x="1557806" y="2524630"/>
                  </a:lnTo>
                  <a:lnTo>
                    <a:pt x="1602573" y="2513760"/>
                  </a:lnTo>
                  <a:lnTo>
                    <a:pt x="1646711" y="2501333"/>
                  </a:lnTo>
                  <a:lnTo>
                    <a:pt x="1690187" y="2487381"/>
                  </a:lnTo>
                  <a:lnTo>
                    <a:pt x="1732971" y="2471933"/>
                  </a:lnTo>
                  <a:lnTo>
                    <a:pt x="1775032" y="2455021"/>
                  </a:lnTo>
                  <a:lnTo>
                    <a:pt x="1816339" y="2436677"/>
                  </a:lnTo>
                  <a:lnTo>
                    <a:pt x="1856862" y="2416929"/>
                  </a:lnTo>
                  <a:lnTo>
                    <a:pt x="1896569" y="2395811"/>
                  </a:lnTo>
                  <a:lnTo>
                    <a:pt x="1935430" y="2373352"/>
                  </a:lnTo>
                  <a:lnTo>
                    <a:pt x="1973414" y="2349583"/>
                  </a:lnTo>
                  <a:lnTo>
                    <a:pt x="2010489" y="2324535"/>
                  </a:lnTo>
                  <a:lnTo>
                    <a:pt x="2046625" y="2298240"/>
                  </a:lnTo>
                  <a:lnTo>
                    <a:pt x="2081792" y="2270727"/>
                  </a:lnTo>
                  <a:lnTo>
                    <a:pt x="2115957" y="2242028"/>
                  </a:lnTo>
                  <a:lnTo>
                    <a:pt x="2149091" y="2212174"/>
                  </a:lnTo>
                  <a:lnTo>
                    <a:pt x="2181163" y="2181196"/>
                  </a:lnTo>
                  <a:lnTo>
                    <a:pt x="2212140" y="2149124"/>
                  </a:lnTo>
                  <a:lnTo>
                    <a:pt x="2241994" y="2115989"/>
                  </a:lnTo>
                  <a:lnTo>
                    <a:pt x="2270692" y="2081823"/>
                  </a:lnTo>
                  <a:lnTo>
                    <a:pt x="2298204" y="2046656"/>
                  </a:lnTo>
                  <a:lnTo>
                    <a:pt x="2324499" y="2010518"/>
                  </a:lnTo>
                  <a:lnTo>
                    <a:pt x="2349547" y="1973442"/>
                  </a:lnTo>
                  <a:lnTo>
                    <a:pt x="2373315" y="1935457"/>
                  </a:lnTo>
                  <a:lnTo>
                    <a:pt x="2395774" y="1896595"/>
                  </a:lnTo>
                  <a:lnTo>
                    <a:pt x="2416892" y="1856887"/>
                  </a:lnTo>
                  <a:lnTo>
                    <a:pt x="2436639" y="1816363"/>
                  </a:lnTo>
                  <a:lnTo>
                    <a:pt x="2454984" y="1775054"/>
                  </a:lnTo>
                  <a:lnTo>
                    <a:pt x="2471895" y="1732991"/>
                  </a:lnTo>
                  <a:lnTo>
                    <a:pt x="2487343" y="1690206"/>
                  </a:lnTo>
                  <a:lnTo>
                    <a:pt x="2501295" y="1646728"/>
                  </a:lnTo>
                  <a:lnTo>
                    <a:pt x="2513722" y="1602589"/>
                  </a:lnTo>
                  <a:lnTo>
                    <a:pt x="2524592" y="1557819"/>
                  </a:lnTo>
                  <a:lnTo>
                    <a:pt x="2533874" y="1512451"/>
                  </a:lnTo>
                  <a:lnTo>
                    <a:pt x="2541538" y="1466513"/>
                  </a:lnTo>
                  <a:lnTo>
                    <a:pt x="2547553" y="1420038"/>
                  </a:lnTo>
                  <a:lnTo>
                    <a:pt x="2551887" y="1373056"/>
                  </a:lnTo>
                  <a:lnTo>
                    <a:pt x="2554511" y="1325599"/>
                  </a:lnTo>
                  <a:lnTo>
                    <a:pt x="2555392" y="1277696"/>
                  </a:lnTo>
                  <a:lnTo>
                    <a:pt x="2554511" y="1229795"/>
                  </a:lnTo>
                  <a:lnTo>
                    <a:pt x="2551887" y="1182340"/>
                  </a:lnTo>
                  <a:lnTo>
                    <a:pt x="2547553" y="1135360"/>
                  </a:lnTo>
                  <a:lnTo>
                    <a:pt x="2541538" y="1088888"/>
                  </a:lnTo>
                  <a:lnTo>
                    <a:pt x="2533874" y="1042952"/>
                  </a:lnTo>
                  <a:lnTo>
                    <a:pt x="2524592" y="997586"/>
                  </a:lnTo>
                  <a:lnTo>
                    <a:pt x="2513722" y="952818"/>
                  </a:lnTo>
                  <a:lnTo>
                    <a:pt x="2501295" y="908681"/>
                  </a:lnTo>
                  <a:lnTo>
                    <a:pt x="2487343" y="865205"/>
                  </a:lnTo>
                  <a:lnTo>
                    <a:pt x="2471895" y="822421"/>
                  </a:lnTo>
                  <a:lnTo>
                    <a:pt x="2454984" y="780360"/>
                  </a:lnTo>
                  <a:lnTo>
                    <a:pt x="2436639" y="739052"/>
                  </a:lnTo>
                  <a:lnTo>
                    <a:pt x="2416892" y="698529"/>
                  </a:lnTo>
                  <a:lnTo>
                    <a:pt x="2395774" y="658822"/>
                  </a:lnTo>
                  <a:lnTo>
                    <a:pt x="2373315" y="619961"/>
                  </a:lnTo>
                  <a:lnTo>
                    <a:pt x="2349547" y="581978"/>
                  </a:lnTo>
                  <a:lnTo>
                    <a:pt x="2324499" y="544902"/>
                  </a:lnTo>
                  <a:lnTo>
                    <a:pt x="2298204" y="508766"/>
                  </a:lnTo>
                  <a:lnTo>
                    <a:pt x="2270692" y="473600"/>
                  </a:lnTo>
                  <a:lnTo>
                    <a:pt x="2241994" y="439434"/>
                  </a:lnTo>
                  <a:lnTo>
                    <a:pt x="2212140" y="406300"/>
                  </a:lnTo>
                  <a:lnTo>
                    <a:pt x="2181163" y="374229"/>
                  </a:lnTo>
                  <a:lnTo>
                    <a:pt x="2149091" y="343251"/>
                  </a:lnTo>
                  <a:lnTo>
                    <a:pt x="2115957" y="313398"/>
                  </a:lnTo>
                  <a:lnTo>
                    <a:pt x="2081792" y="284699"/>
                  </a:lnTo>
                  <a:lnTo>
                    <a:pt x="2046625" y="257187"/>
                  </a:lnTo>
                  <a:lnTo>
                    <a:pt x="2010489" y="230892"/>
                  </a:lnTo>
                  <a:lnTo>
                    <a:pt x="1973414" y="205845"/>
                  </a:lnTo>
                  <a:lnTo>
                    <a:pt x="1935430" y="182076"/>
                  </a:lnTo>
                  <a:lnTo>
                    <a:pt x="1896569" y="159617"/>
                  </a:lnTo>
                  <a:lnTo>
                    <a:pt x="1856862" y="138499"/>
                  </a:lnTo>
                  <a:lnTo>
                    <a:pt x="1816339" y="118752"/>
                  </a:lnTo>
                  <a:lnTo>
                    <a:pt x="1775032" y="100407"/>
                  </a:lnTo>
                  <a:lnTo>
                    <a:pt x="1732971" y="83496"/>
                  </a:lnTo>
                  <a:lnTo>
                    <a:pt x="1690187" y="68049"/>
                  </a:lnTo>
                  <a:lnTo>
                    <a:pt x="1646711" y="54096"/>
                  </a:lnTo>
                  <a:lnTo>
                    <a:pt x="1602573" y="41669"/>
                  </a:lnTo>
                  <a:lnTo>
                    <a:pt x="1557806" y="30799"/>
                  </a:lnTo>
                  <a:lnTo>
                    <a:pt x="1512439" y="21517"/>
                  </a:lnTo>
                  <a:lnTo>
                    <a:pt x="1466504" y="13853"/>
                  </a:lnTo>
                  <a:lnTo>
                    <a:pt x="1420031" y="7838"/>
                  </a:lnTo>
                  <a:lnTo>
                    <a:pt x="1373051" y="3504"/>
                  </a:lnTo>
                  <a:lnTo>
                    <a:pt x="1325596" y="881"/>
                  </a:lnTo>
                  <a:lnTo>
                    <a:pt x="1277696" y="0"/>
                  </a:lnTo>
                  <a:lnTo>
                    <a:pt x="1229795" y="881"/>
                  </a:lnTo>
                  <a:lnTo>
                    <a:pt x="1182340" y="3504"/>
                  </a:lnTo>
                  <a:lnTo>
                    <a:pt x="1135360" y="7838"/>
                  </a:lnTo>
                  <a:lnTo>
                    <a:pt x="1088888" y="13853"/>
                  </a:lnTo>
                  <a:lnTo>
                    <a:pt x="1042952" y="21517"/>
                  </a:lnTo>
                  <a:lnTo>
                    <a:pt x="997586" y="30799"/>
                  </a:lnTo>
                  <a:lnTo>
                    <a:pt x="952818" y="41669"/>
                  </a:lnTo>
                  <a:lnTo>
                    <a:pt x="908681" y="54096"/>
                  </a:lnTo>
                  <a:lnTo>
                    <a:pt x="865205" y="68049"/>
                  </a:lnTo>
                  <a:lnTo>
                    <a:pt x="822421" y="83496"/>
                  </a:lnTo>
                  <a:lnTo>
                    <a:pt x="780360" y="100407"/>
                  </a:lnTo>
                  <a:lnTo>
                    <a:pt x="739052" y="118752"/>
                  </a:lnTo>
                  <a:lnTo>
                    <a:pt x="698529" y="138499"/>
                  </a:lnTo>
                  <a:lnTo>
                    <a:pt x="658822" y="159617"/>
                  </a:lnTo>
                  <a:lnTo>
                    <a:pt x="619961" y="182076"/>
                  </a:lnTo>
                  <a:lnTo>
                    <a:pt x="581978" y="205845"/>
                  </a:lnTo>
                  <a:lnTo>
                    <a:pt x="544902" y="230892"/>
                  </a:lnTo>
                  <a:lnTo>
                    <a:pt x="508766" y="257187"/>
                  </a:lnTo>
                  <a:lnTo>
                    <a:pt x="473600" y="284699"/>
                  </a:lnTo>
                  <a:lnTo>
                    <a:pt x="439434" y="313398"/>
                  </a:lnTo>
                  <a:lnTo>
                    <a:pt x="406300" y="343251"/>
                  </a:lnTo>
                  <a:lnTo>
                    <a:pt x="374229" y="374229"/>
                  </a:lnTo>
                  <a:lnTo>
                    <a:pt x="343251" y="406300"/>
                  </a:lnTo>
                  <a:lnTo>
                    <a:pt x="313398" y="439434"/>
                  </a:lnTo>
                  <a:lnTo>
                    <a:pt x="284699" y="473600"/>
                  </a:lnTo>
                  <a:lnTo>
                    <a:pt x="257187" y="508766"/>
                  </a:lnTo>
                  <a:lnTo>
                    <a:pt x="230892" y="544902"/>
                  </a:lnTo>
                  <a:lnTo>
                    <a:pt x="205845" y="581978"/>
                  </a:lnTo>
                  <a:lnTo>
                    <a:pt x="182076" y="619961"/>
                  </a:lnTo>
                  <a:lnTo>
                    <a:pt x="159617" y="658822"/>
                  </a:lnTo>
                  <a:lnTo>
                    <a:pt x="138499" y="698529"/>
                  </a:lnTo>
                  <a:lnTo>
                    <a:pt x="118752" y="739052"/>
                  </a:lnTo>
                  <a:lnTo>
                    <a:pt x="100407" y="780360"/>
                  </a:lnTo>
                  <a:lnTo>
                    <a:pt x="83496" y="822421"/>
                  </a:lnTo>
                  <a:lnTo>
                    <a:pt x="68049" y="865205"/>
                  </a:lnTo>
                  <a:lnTo>
                    <a:pt x="54096" y="908681"/>
                  </a:lnTo>
                  <a:lnTo>
                    <a:pt x="41669" y="952818"/>
                  </a:lnTo>
                  <a:lnTo>
                    <a:pt x="30799" y="997586"/>
                  </a:lnTo>
                  <a:lnTo>
                    <a:pt x="21517" y="1042952"/>
                  </a:lnTo>
                  <a:lnTo>
                    <a:pt x="13853" y="1088888"/>
                  </a:lnTo>
                  <a:lnTo>
                    <a:pt x="7838" y="1135360"/>
                  </a:lnTo>
                  <a:lnTo>
                    <a:pt x="3504" y="1182340"/>
                  </a:lnTo>
                  <a:lnTo>
                    <a:pt x="881" y="1229795"/>
                  </a:lnTo>
                  <a:lnTo>
                    <a:pt x="0" y="1277696"/>
                  </a:lnTo>
                  <a:lnTo>
                    <a:pt x="881" y="1325599"/>
                  </a:lnTo>
                  <a:lnTo>
                    <a:pt x="3504" y="1373056"/>
                  </a:lnTo>
                  <a:lnTo>
                    <a:pt x="7838" y="1420038"/>
                  </a:lnTo>
                  <a:lnTo>
                    <a:pt x="13853" y="1466513"/>
                  </a:lnTo>
                  <a:lnTo>
                    <a:pt x="21517" y="1512451"/>
                  </a:lnTo>
                  <a:lnTo>
                    <a:pt x="30799" y="1557819"/>
                  </a:lnTo>
                  <a:lnTo>
                    <a:pt x="41669" y="1602589"/>
                  </a:lnTo>
                  <a:lnTo>
                    <a:pt x="54096" y="1646728"/>
                  </a:lnTo>
                  <a:lnTo>
                    <a:pt x="68049" y="1690206"/>
                  </a:lnTo>
                  <a:lnTo>
                    <a:pt x="83496" y="1732991"/>
                  </a:lnTo>
                  <a:lnTo>
                    <a:pt x="100407" y="1775054"/>
                  </a:lnTo>
                  <a:lnTo>
                    <a:pt x="118752" y="1816363"/>
                  </a:lnTo>
                  <a:lnTo>
                    <a:pt x="138499" y="1856887"/>
                  </a:lnTo>
                  <a:lnTo>
                    <a:pt x="159617" y="1896595"/>
                  </a:lnTo>
                  <a:lnTo>
                    <a:pt x="182076" y="1935457"/>
                  </a:lnTo>
                  <a:lnTo>
                    <a:pt x="205845" y="1973442"/>
                  </a:lnTo>
                  <a:lnTo>
                    <a:pt x="230892" y="2010518"/>
                  </a:lnTo>
                  <a:lnTo>
                    <a:pt x="257187" y="2046656"/>
                  </a:lnTo>
                  <a:lnTo>
                    <a:pt x="284699" y="2081823"/>
                  </a:lnTo>
                  <a:lnTo>
                    <a:pt x="313398" y="2115989"/>
                  </a:lnTo>
                  <a:lnTo>
                    <a:pt x="343251" y="2149124"/>
                  </a:lnTo>
                  <a:lnTo>
                    <a:pt x="374229" y="2181196"/>
                  </a:lnTo>
                  <a:lnTo>
                    <a:pt x="406300" y="2212174"/>
                  </a:lnTo>
                  <a:lnTo>
                    <a:pt x="439434" y="2242028"/>
                  </a:lnTo>
                  <a:lnTo>
                    <a:pt x="473600" y="2270727"/>
                  </a:lnTo>
                  <a:lnTo>
                    <a:pt x="508766" y="2298240"/>
                  </a:lnTo>
                  <a:lnTo>
                    <a:pt x="544902" y="2324535"/>
                  </a:lnTo>
                  <a:lnTo>
                    <a:pt x="581978" y="2349583"/>
                  </a:lnTo>
                  <a:lnTo>
                    <a:pt x="619961" y="2373352"/>
                  </a:lnTo>
                  <a:lnTo>
                    <a:pt x="658822" y="2395811"/>
                  </a:lnTo>
                  <a:lnTo>
                    <a:pt x="698529" y="2416929"/>
                  </a:lnTo>
                  <a:lnTo>
                    <a:pt x="739052" y="2436677"/>
                  </a:lnTo>
                  <a:lnTo>
                    <a:pt x="780360" y="2455021"/>
                  </a:lnTo>
                  <a:lnTo>
                    <a:pt x="822421" y="2471933"/>
                  </a:lnTo>
                  <a:lnTo>
                    <a:pt x="865205" y="2487381"/>
                  </a:lnTo>
                  <a:lnTo>
                    <a:pt x="908681" y="2501333"/>
                  </a:lnTo>
                  <a:lnTo>
                    <a:pt x="952818" y="2513760"/>
                  </a:lnTo>
                  <a:lnTo>
                    <a:pt x="997586" y="2524630"/>
                  </a:lnTo>
                  <a:lnTo>
                    <a:pt x="1042952" y="2533912"/>
                  </a:lnTo>
                  <a:lnTo>
                    <a:pt x="1088888" y="2541576"/>
                  </a:lnTo>
                  <a:lnTo>
                    <a:pt x="1135360" y="2547591"/>
                  </a:lnTo>
                  <a:lnTo>
                    <a:pt x="1182340" y="2551925"/>
                  </a:lnTo>
                  <a:lnTo>
                    <a:pt x="1229795" y="2554549"/>
                  </a:lnTo>
                  <a:lnTo>
                    <a:pt x="1277696" y="2555430"/>
                  </a:lnTo>
                  <a:close/>
                </a:path>
              </a:pathLst>
            </a:custGeom>
            <a:ln w="88899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8453049" y="4321230"/>
            <a:ext cx="1461770" cy="75819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2700" marR="5080" indent="380365">
              <a:lnSpc>
                <a:spcPts val="2750"/>
              </a:lnSpc>
              <a:spcBef>
                <a:spcPts val="409"/>
              </a:spcBef>
            </a:pPr>
            <a:r>
              <a:rPr sz="2500" b="1" spc="-35" dirty="0">
                <a:solidFill>
                  <a:srgbClr val="171747"/>
                </a:solidFill>
                <a:latin typeface="Arial"/>
                <a:cs typeface="Arial"/>
              </a:rPr>
              <a:t>Very </a:t>
            </a:r>
            <a:r>
              <a:rPr sz="2500" b="1" spc="-3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500" b="1" dirty="0">
                <a:solidFill>
                  <a:srgbClr val="171747"/>
                </a:solidFill>
                <a:latin typeface="Arial"/>
                <a:cs typeface="Arial"/>
              </a:rPr>
              <a:t>confident</a:t>
            </a:r>
            <a:endParaRPr sz="25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57200" y="0"/>
            <a:ext cx="1089660" cy="533400"/>
          </a:xfrm>
          <a:custGeom>
            <a:avLst/>
            <a:gdLst/>
            <a:ahLst/>
            <a:cxnLst/>
            <a:rect l="l" t="t" r="r" b="b"/>
            <a:pathLst>
              <a:path w="1089660" h="533400">
                <a:moveTo>
                  <a:pt x="1089101" y="0"/>
                </a:moveTo>
                <a:lnTo>
                  <a:pt x="0" y="0"/>
                </a:lnTo>
                <a:lnTo>
                  <a:pt x="0" y="533400"/>
                </a:lnTo>
                <a:lnTo>
                  <a:pt x="1089101" y="533400"/>
                </a:lnTo>
                <a:lnTo>
                  <a:pt x="1089101" y="0"/>
                </a:lnTo>
                <a:close/>
              </a:path>
            </a:pathLst>
          </a:custGeom>
          <a:solidFill>
            <a:srgbClr val="FFD0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18611" y="158774"/>
            <a:ext cx="721995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dirty="0">
                <a:solidFill>
                  <a:srgbClr val="5A5A7C"/>
                </a:solidFill>
                <a:latin typeface="Arial"/>
                <a:cs typeface="Arial"/>
              </a:rPr>
              <a:t>Starter</a:t>
            </a:r>
            <a:endParaRPr sz="1700">
              <a:latin typeface="Arial"/>
              <a:cs typeface="Arial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B7FF713-385A-1D48-9912-1D5B2A8AFED0}"/>
              </a:ext>
            </a:extLst>
          </p:cNvPr>
          <p:cNvGrpSpPr/>
          <p:nvPr/>
        </p:nvGrpSpPr>
        <p:grpSpPr>
          <a:xfrm>
            <a:off x="713245" y="1157705"/>
            <a:ext cx="7163913" cy="4542754"/>
            <a:chOff x="713245" y="1157705"/>
            <a:chExt cx="7163913" cy="4542754"/>
          </a:xfrm>
        </p:grpSpPr>
        <p:sp>
          <p:nvSpPr>
            <p:cNvPr id="2" name="object 2"/>
            <p:cNvSpPr/>
            <p:nvPr/>
          </p:nvSpPr>
          <p:spPr>
            <a:xfrm>
              <a:off x="926449" y="1355154"/>
              <a:ext cx="6950709" cy="4345305"/>
            </a:xfrm>
            <a:custGeom>
              <a:avLst/>
              <a:gdLst/>
              <a:ahLst/>
              <a:cxnLst/>
              <a:rect l="l" t="t" r="r" b="b"/>
              <a:pathLst>
                <a:path w="6950709" h="4345305">
                  <a:moveTo>
                    <a:pt x="6798056" y="0"/>
                  </a:moveTo>
                  <a:lnTo>
                    <a:pt x="152400" y="0"/>
                  </a:lnTo>
                  <a:lnTo>
                    <a:pt x="104231" y="7769"/>
                  </a:lnTo>
                  <a:lnTo>
                    <a:pt x="62396" y="29405"/>
                  </a:lnTo>
                  <a:lnTo>
                    <a:pt x="29405" y="62396"/>
                  </a:lnTo>
                  <a:lnTo>
                    <a:pt x="7769" y="104231"/>
                  </a:lnTo>
                  <a:lnTo>
                    <a:pt x="0" y="152400"/>
                  </a:lnTo>
                  <a:lnTo>
                    <a:pt x="0" y="4192739"/>
                  </a:lnTo>
                  <a:lnTo>
                    <a:pt x="7769" y="4240908"/>
                  </a:lnTo>
                  <a:lnTo>
                    <a:pt x="29405" y="4282743"/>
                  </a:lnTo>
                  <a:lnTo>
                    <a:pt x="62396" y="4315734"/>
                  </a:lnTo>
                  <a:lnTo>
                    <a:pt x="104231" y="4337369"/>
                  </a:lnTo>
                  <a:lnTo>
                    <a:pt x="152400" y="4345139"/>
                  </a:lnTo>
                  <a:lnTo>
                    <a:pt x="6798056" y="4345139"/>
                  </a:lnTo>
                  <a:lnTo>
                    <a:pt x="6846224" y="4337369"/>
                  </a:lnTo>
                  <a:lnTo>
                    <a:pt x="6888059" y="4315734"/>
                  </a:lnTo>
                  <a:lnTo>
                    <a:pt x="6921050" y="4282743"/>
                  </a:lnTo>
                  <a:lnTo>
                    <a:pt x="6942686" y="4240908"/>
                  </a:lnTo>
                  <a:lnTo>
                    <a:pt x="6950456" y="4192739"/>
                  </a:lnTo>
                  <a:lnTo>
                    <a:pt x="6950456" y="152400"/>
                  </a:lnTo>
                  <a:lnTo>
                    <a:pt x="6942686" y="104231"/>
                  </a:lnTo>
                  <a:lnTo>
                    <a:pt x="6921050" y="62396"/>
                  </a:lnTo>
                  <a:lnTo>
                    <a:pt x="6888059" y="29405"/>
                  </a:lnTo>
                  <a:lnTo>
                    <a:pt x="6846224" y="7769"/>
                  </a:lnTo>
                  <a:lnTo>
                    <a:pt x="6798056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5" name="object 5"/>
            <p:cNvGrpSpPr/>
            <p:nvPr/>
          </p:nvGrpSpPr>
          <p:grpSpPr>
            <a:xfrm>
              <a:off x="713245" y="1157705"/>
              <a:ext cx="7039609" cy="4434205"/>
              <a:chOff x="713245" y="1157705"/>
              <a:chExt cx="7039609" cy="4434205"/>
            </a:xfrm>
          </p:grpSpPr>
          <p:sp>
            <p:nvSpPr>
              <p:cNvPr id="6" name="object 6"/>
              <p:cNvSpPr/>
              <p:nvPr/>
            </p:nvSpPr>
            <p:spPr>
              <a:xfrm>
                <a:off x="757695" y="1202155"/>
                <a:ext cx="6950709" cy="4345305"/>
              </a:xfrm>
              <a:custGeom>
                <a:avLst/>
                <a:gdLst/>
                <a:ahLst/>
                <a:cxnLst/>
                <a:rect l="l" t="t" r="r" b="b"/>
                <a:pathLst>
                  <a:path w="6950709" h="4345305">
                    <a:moveTo>
                      <a:pt x="6798056" y="0"/>
                    </a:moveTo>
                    <a:lnTo>
                      <a:pt x="152400" y="0"/>
                    </a:lnTo>
                    <a:lnTo>
                      <a:pt x="104231" y="7769"/>
                    </a:lnTo>
                    <a:lnTo>
                      <a:pt x="62396" y="29405"/>
                    </a:lnTo>
                    <a:lnTo>
                      <a:pt x="29405" y="62396"/>
                    </a:lnTo>
                    <a:lnTo>
                      <a:pt x="7769" y="104231"/>
                    </a:lnTo>
                    <a:lnTo>
                      <a:pt x="0" y="152400"/>
                    </a:lnTo>
                    <a:lnTo>
                      <a:pt x="0" y="4192739"/>
                    </a:lnTo>
                    <a:lnTo>
                      <a:pt x="7769" y="4240908"/>
                    </a:lnTo>
                    <a:lnTo>
                      <a:pt x="29405" y="4282743"/>
                    </a:lnTo>
                    <a:lnTo>
                      <a:pt x="62396" y="4315734"/>
                    </a:lnTo>
                    <a:lnTo>
                      <a:pt x="104231" y="4337369"/>
                    </a:lnTo>
                    <a:lnTo>
                      <a:pt x="152400" y="4345139"/>
                    </a:lnTo>
                    <a:lnTo>
                      <a:pt x="6798056" y="4345139"/>
                    </a:lnTo>
                    <a:lnTo>
                      <a:pt x="6846224" y="4337369"/>
                    </a:lnTo>
                    <a:lnTo>
                      <a:pt x="6888059" y="4315734"/>
                    </a:lnTo>
                    <a:lnTo>
                      <a:pt x="6921050" y="4282743"/>
                    </a:lnTo>
                    <a:lnTo>
                      <a:pt x="6942686" y="4240908"/>
                    </a:lnTo>
                    <a:lnTo>
                      <a:pt x="6950456" y="4192739"/>
                    </a:lnTo>
                    <a:lnTo>
                      <a:pt x="6950456" y="152400"/>
                    </a:lnTo>
                    <a:lnTo>
                      <a:pt x="6942686" y="104231"/>
                    </a:lnTo>
                    <a:lnTo>
                      <a:pt x="6921050" y="62396"/>
                    </a:lnTo>
                    <a:lnTo>
                      <a:pt x="6888059" y="29405"/>
                    </a:lnTo>
                    <a:lnTo>
                      <a:pt x="6846224" y="7769"/>
                    </a:lnTo>
                    <a:lnTo>
                      <a:pt x="679805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" name="object 7"/>
              <p:cNvSpPr/>
              <p:nvPr/>
            </p:nvSpPr>
            <p:spPr>
              <a:xfrm>
                <a:off x="757695" y="1202155"/>
                <a:ext cx="6950709" cy="4345305"/>
              </a:xfrm>
              <a:custGeom>
                <a:avLst/>
                <a:gdLst/>
                <a:ahLst/>
                <a:cxnLst/>
                <a:rect l="l" t="t" r="r" b="b"/>
                <a:pathLst>
                  <a:path w="6950709" h="4345305">
                    <a:moveTo>
                      <a:pt x="152400" y="0"/>
                    </a:moveTo>
                    <a:lnTo>
                      <a:pt x="104231" y="7769"/>
                    </a:lnTo>
                    <a:lnTo>
                      <a:pt x="62396" y="29405"/>
                    </a:lnTo>
                    <a:lnTo>
                      <a:pt x="29405" y="62396"/>
                    </a:lnTo>
                    <a:lnTo>
                      <a:pt x="7769" y="104231"/>
                    </a:lnTo>
                    <a:lnTo>
                      <a:pt x="0" y="152400"/>
                    </a:lnTo>
                    <a:lnTo>
                      <a:pt x="0" y="4192739"/>
                    </a:lnTo>
                    <a:lnTo>
                      <a:pt x="7769" y="4240908"/>
                    </a:lnTo>
                    <a:lnTo>
                      <a:pt x="29405" y="4282743"/>
                    </a:lnTo>
                    <a:lnTo>
                      <a:pt x="62396" y="4315734"/>
                    </a:lnTo>
                    <a:lnTo>
                      <a:pt x="104231" y="4337369"/>
                    </a:lnTo>
                    <a:lnTo>
                      <a:pt x="152400" y="4345139"/>
                    </a:lnTo>
                    <a:lnTo>
                      <a:pt x="6798056" y="4345139"/>
                    </a:lnTo>
                    <a:lnTo>
                      <a:pt x="6846224" y="4337369"/>
                    </a:lnTo>
                    <a:lnTo>
                      <a:pt x="6888059" y="4315734"/>
                    </a:lnTo>
                    <a:lnTo>
                      <a:pt x="6921050" y="4282743"/>
                    </a:lnTo>
                    <a:lnTo>
                      <a:pt x="6942686" y="4240908"/>
                    </a:lnTo>
                    <a:lnTo>
                      <a:pt x="6950456" y="4192739"/>
                    </a:lnTo>
                    <a:lnTo>
                      <a:pt x="6950456" y="152400"/>
                    </a:lnTo>
                    <a:lnTo>
                      <a:pt x="6942686" y="104231"/>
                    </a:lnTo>
                    <a:lnTo>
                      <a:pt x="6921050" y="62396"/>
                    </a:lnTo>
                    <a:lnTo>
                      <a:pt x="6888059" y="29405"/>
                    </a:lnTo>
                    <a:lnTo>
                      <a:pt x="6846224" y="7769"/>
                    </a:lnTo>
                    <a:lnTo>
                      <a:pt x="6798056" y="0"/>
                    </a:lnTo>
                    <a:lnTo>
                      <a:pt x="152400" y="0"/>
                    </a:lnTo>
                    <a:close/>
                  </a:path>
                </a:pathLst>
              </a:custGeom>
              <a:ln w="88900">
                <a:solidFill>
                  <a:srgbClr val="1717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" name="object 8"/>
            <p:cNvSpPr txBox="1"/>
            <p:nvPr/>
          </p:nvSpPr>
          <p:spPr>
            <a:xfrm>
              <a:off x="1133147" y="1485767"/>
              <a:ext cx="6131560" cy="1061720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>
                <a:lnSpc>
                  <a:spcPts val="2760"/>
                </a:lnSpc>
                <a:spcBef>
                  <a:spcPts val="80"/>
                </a:spcBef>
              </a:pP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Online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pornography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porn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is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photos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and</a:t>
              </a:r>
              <a:r>
                <a:rPr sz="2200" spc="-1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lang="en-GB" sz="3300" b="1" u="sng" spc="-7" baseline="1262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videos</a:t>
              </a:r>
              <a:r>
                <a:rPr sz="3300" b="1" u="sng" spc="-7" baseline="1262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 </a:t>
              </a:r>
              <a:r>
                <a:rPr sz="3300" b="1" spc="-892" baseline="1262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online of </a:t>
              </a:r>
              <a:r>
                <a:rPr sz="2200" b="1" u="sng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naked</a:t>
              </a:r>
              <a:r>
                <a:rPr sz="2200" b="1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adults, or adults having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sex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 showing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sexual </a:t>
              </a:r>
              <a:r>
                <a:rPr sz="2200" spc="-20" dirty="0">
                  <a:solidFill>
                    <a:srgbClr val="131313"/>
                  </a:solidFill>
                  <a:latin typeface="Arial"/>
                  <a:cs typeface="Arial"/>
                </a:rPr>
                <a:t>behaviour.</a:t>
              </a:r>
              <a:endParaRPr sz="2200" dirty="0">
                <a:latin typeface="Arial"/>
                <a:cs typeface="Arial"/>
              </a:endParaRPr>
            </a:p>
          </p:txBody>
        </p:sp>
        <p:sp>
          <p:nvSpPr>
            <p:cNvPr id="9" name="object 9"/>
            <p:cNvSpPr txBox="1"/>
            <p:nvPr/>
          </p:nvSpPr>
          <p:spPr>
            <a:xfrm>
              <a:off x="1133147" y="2825243"/>
              <a:ext cx="5793740" cy="711200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>
                <a:lnSpc>
                  <a:spcPts val="2760"/>
                </a:lnSpc>
                <a:spcBef>
                  <a:spcPts val="80"/>
                </a:spcBef>
              </a:pP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Some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peopl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e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may</a:t>
              </a:r>
              <a:r>
                <a:rPr sz="2200" spc="-30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b="1" u="sng" spc="-5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enjo</a:t>
              </a:r>
              <a:r>
                <a:rPr sz="2200" b="1" u="sng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y</a:t>
              </a:r>
              <a:r>
                <a:rPr sz="2200" b="1" spc="-25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lookin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g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a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o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r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watching  online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20" dirty="0">
                  <a:solidFill>
                    <a:srgbClr val="131313"/>
                  </a:solidFill>
                  <a:latin typeface="Arial"/>
                  <a:cs typeface="Arial"/>
                </a:rPr>
                <a:t>pornography.</a:t>
              </a:r>
              <a:endParaRPr sz="2200" dirty="0">
                <a:latin typeface="Arial"/>
                <a:cs typeface="Arial"/>
              </a:endParaRPr>
            </a:p>
          </p:txBody>
        </p:sp>
        <p:sp>
          <p:nvSpPr>
            <p:cNvPr id="10" name="object 10"/>
            <p:cNvSpPr txBox="1"/>
            <p:nvPr/>
          </p:nvSpPr>
          <p:spPr>
            <a:xfrm>
              <a:off x="1112272" y="3814227"/>
              <a:ext cx="5728335" cy="69786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33020">
                <a:lnSpc>
                  <a:spcPct val="100000"/>
                </a:lnSpc>
                <a:spcBef>
                  <a:spcPts val="100"/>
                </a:spcBef>
              </a:pP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Some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people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may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not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like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watching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it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find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it</a:t>
              </a:r>
              <a:endParaRPr sz="2200" dirty="0">
                <a:latin typeface="Arial"/>
                <a:cs typeface="Arial"/>
              </a:endParaRPr>
            </a:p>
            <a:p>
              <a:pPr marL="12700">
                <a:lnSpc>
                  <a:spcPct val="100000"/>
                </a:lnSpc>
                <a:spcBef>
                  <a:spcPts val="10"/>
                </a:spcBef>
              </a:pPr>
              <a:r>
                <a:rPr sz="2200" b="1" u="sng" spc="-5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uncomfortable</a:t>
              </a:r>
              <a:r>
                <a:rPr sz="3300" spc="-7" baseline="-2525" dirty="0">
                  <a:solidFill>
                    <a:srgbClr val="131313"/>
                  </a:solidFill>
                  <a:latin typeface="Arial"/>
                  <a:cs typeface="Arial"/>
                </a:rPr>
                <a:t>.</a:t>
              </a:r>
              <a:endParaRPr sz="3300" baseline="-2525" dirty="0">
                <a:latin typeface="Arial"/>
                <a:cs typeface="Arial"/>
              </a:endParaRPr>
            </a:p>
          </p:txBody>
        </p:sp>
        <p:sp>
          <p:nvSpPr>
            <p:cNvPr id="11" name="object 11"/>
            <p:cNvSpPr txBox="1"/>
            <p:nvPr/>
          </p:nvSpPr>
          <p:spPr>
            <a:xfrm>
              <a:off x="1133147" y="4803211"/>
              <a:ext cx="5916295" cy="36068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2200" spc="-70" dirty="0">
                  <a:solidFill>
                    <a:srgbClr val="131313"/>
                  </a:solidFill>
                  <a:latin typeface="Arial"/>
                  <a:cs typeface="Arial"/>
                </a:rPr>
                <a:t>You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should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be</a:t>
              </a:r>
              <a:r>
                <a:rPr sz="2200" spc="-12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b="1" u="sng" spc="-5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18</a:t>
              </a:r>
              <a:r>
                <a:rPr sz="2200" b="1" spc="1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years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old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older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to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look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at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it.</a:t>
              </a:r>
              <a:endParaRPr sz="2200" dirty="0">
                <a:latin typeface="Arial"/>
                <a:cs typeface="Arial"/>
              </a:endParaRPr>
            </a:p>
          </p:txBody>
        </p:sp>
      </p:grpSp>
      <p:sp>
        <p:nvSpPr>
          <p:cNvPr id="12" name="object 12"/>
          <p:cNvSpPr/>
          <p:nvPr/>
        </p:nvSpPr>
        <p:spPr>
          <a:xfrm>
            <a:off x="8454604" y="831443"/>
            <a:ext cx="1581150" cy="795655"/>
          </a:xfrm>
          <a:custGeom>
            <a:avLst/>
            <a:gdLst/>
            <a:ahLst/>
            <a:cxnLst/>
            <a:rect l="l" t="t" r="r" b="b"/>
            <a:pathLst>
              <a:path w="1581150" h="795655">
                <a:moveTo>
                  <a:pt x="1508823" y="0"/>
                </a:moveTo>
                <a:lnTo>
                  <a:pt x="71996" y="0"/>
                </a:ln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723392"/>
                </a:lnTo>
                <a:lnTo>
                  <a:pt x="5657" y="751424"/>
                </a:lnTo>
                <a:lnTo>
                  <a:pt x="21086" y="774312"/>
                </a:lnTo>
                <a:lnTo>
                  <a:pt x="43971" y="789743"/>
                </a:lnTo>
                <a:lnTo>
                  <a:pt x="71996" y="795401"/>
                </a:lnTo>
                <a:lnTo>
                  <a:pt x="1508823" y="795401"/>
                </a:lnTo>
                <a:lnTo>
                  <a:pt x="1536848" y="789743"/>
                </a:lnTo>
                <a:lnTo>
                  <a:pt x="1559733" y="774312"/>
                </a:lnTo>
                <a:lnTo>
                  <a:pt x="1575162" y="751424"/>
                </a:lnTo>
                <a:lnTo>
                  <a:pt x="1580819" y="723392"/>
                </a:lnTo>
                <a:lnTo>
                  <a:pt x="1580819" y="71996"/>
                </a:lnTo>
                <a:lnTo>
                  <a:pt x="1575162" y="43971"/>
                </a:lnTo>
                <a:lnTo>
                  <a:pt x="1559733" y="21086"/>
                </a:lnTo>
                <a:lnTo>
                  <a:pt x="1536848" y="5657"/>
                </a:lnTo>
                <a:lnTo>
                  <a:pt x="1508823" y="0"/>
                </a:lnTo>
                <a:close/>
              </a:path>
            </a:pathLst>
          </a:custGeom>
          <a:solidFill>
            <a:srgbClr val="FFE8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8791855" y="1011652"/>
            <a:ext cx="9074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naked</a:t>
            </a:r>
            <a:endParaRPr sz="24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9516604" y="1962023"/>
            <a:ext cx="1581150" cy="795655"/>
          </a:xfrm>
          <a:custGeom>
            <a:avLst/>
            <a:gdLst/>
            <a:ahLst/>
            <a:cxnLst/>
            <a:rect l="l" t="t" r="r" b="b"/>
            <a:pathLst>
              <a:path w="1581150" h="795655">
                <a:moveTo>
                  <a:pt x="1508823" y="0"/>
                </a:moveTo>
                <a:lnTo>
                  <a:pt x="71996" y="0"/>
                </a:ln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723392"/>
                </a:lnTo>
                <a:lnTo>
                  <a:pt x="5657" y="751424"/>
                </a:lnTo>
                <a:lnTo>
                  <a:pt x="21086" y="774312"/>
                </a:lnTo>
                <a:lnTo>
                  <a:pt x="43971" y="789743"/>
                </a:lnTo>
                <a:lnTo>
                  <a:pt x="71996" y="795401"/>
                </a:lnTo>
                <a:lnTo>
                  <a:pt x="1508823" y="795401"/>
                </a:lnTo>
                <a:lnTo>
                  <a:pt x="1536848" y="789743"/>
                </a:lnTo>
                <a:lnTo>
                  <a:pt x="1559733" y="774312"/>
                </a:lnTo>
                <a:lnTo>
                  <a:pt x="1575162" y="751424"/>
                </a:lnTo>
                <a:lnTo>
                  <a:pt x="1580819" y="723392"/>
                </a:lnTo>
                <a:lnTo>
                  <a:pt x="1580819" y="71996"/>
                </a:lnTo>
                <a:lnTo>
                  <a:pt x="1575162" y="43971"/>
                </a:lnTo>
                <a:lnTo>
                  <a:pt x="1559733" y="21086"/>
                </a:lnTo>
                <a:lnTo>
                  <a:pt x="1536848" y="5657"/>
                </a:lnTo>
                <a:lnTo>
                  <a:pt x="1508823" y="0"/>
                </a:lnTo>
                <a:close/>
              </a:path>
            </a:pathLst>
          </a:custGeom>
          <a:solidFill>
            <a:srgbClr val="FFE8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9896271" y="2142232"/>
            <a:ext cx="8216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171747"/>
                </a:solidFill>
                <a:latin typeface="Arial"/>
                <a:cs typeface="Arial"/>
              </a:rPr>
              <a:t>enjoy</a:t>
            </a:r>
            <a:endParaRPr sz="24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9648004" y="5302594"/>
            <a:ext cx="1581150" cy="795655"/>
          </a:xfrm>
          <a:custGeom>
            <a:avLst/>
            <a:gdLst/>
            <a:ahLst/>
            <a:cxnLst/>
            <a:rect l="l" t="t" r="r" b="b"/>
            <a:pathLst>
              <a:path w="1581150" h="795654">
                <a:moveTo>
                  <a:pt x="1508823" y="0"/>
                </a:moveTo>
                <a:lnTo>
                  <a:pt x="71996" y="0"/>
                </a:ln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723391"/>
                </a:lnTo>
                <a:lnTo>
                  <a:pt x="5657" y="751424"/>
                </a:lnTo>
                <a:lnTo>
                  <a:pt x="21086" y="774312"/>
                </a:lnTo>
                <a:lnTo>
                  <a:pt x="43971" y="789743"/>
                </a:lnTo>
                <a:lnTo>
                  <a:pt x="71996" y="795400"/>
                </a:lnTo>
                <a:lnTo>
                  <a:pt x="1508823" y="795400"/>
                </a:lnTo>
                <a:lnTo>
                  <a:pt x="1536848" y="789743"/>
                </a:lnTo>
                <a:lnTo>
                  <a:pt x="1559733" y="774312"/>
                </a:lnTo>
                <a:lnTo>
                  <a:pt x="1575162" y="751424"/>
                </a:lnTo>
                <a:lnTo>
                  <a:pt x="1580819" y="723391"/>
                </a:lnTo>
                <a:lnTo>
                  <a:pt x="1580819" y="71996"/>
                </a:lnTo>
                <a:lnTo>
                  <a:pt x="1575162" y="43971"/>
                </a:lnTo>
                <a:lnTo>
                  <a:pt x="1559733" y="21086"/>
                </a:lnTo>
                <a:lnTo>
                  <a:pt x="1536848" y="5657"/>
                </a:lnTo>
                <a:lnTo>
                  <a:pt x="1508823" y="0"/>
                </a:lnTo>
                <a:close/>
              </a:path>
            </a:pathLst>
          </a:custGeom>
          <a:solidFill>
            <a:srgbClr val="FFE8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9942914" y="5482804"/>
            <a:ext cx="9912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171747"/>
                </a:solidFill>
                <a:latin typeface="Arial"/>
                <a:cs typeface="Arial"/>
              </a:rPr>
              <a:t>videos</a:t>
            </a:r>
            <a:endParaRPr sz="240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8928003" y="3092605"/>
            <a:ext cx="2524760" cy="795655"/>
          </a:xfrm>
          <a:custGeom>
            <a:avLst/>
            <a:gdLst/>
            <a:ahLst/>
            <a:cxnLst/>
            <a:rect l="l" t="t" r="r" b="b"/>
            <a:pathLst>
              <a:path w="2524759" h="795654">
                <a:moveTo>
                  <a:pt x="2452446" y="0"/>
                </a:moveTo>
                <a:lnTo>
                  <a:pt x="71996" y="0"/>
                </a:ln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723392"/>
                </a:lnTo>
                <a:lnTo>
                  <a:pt x="5657" y="751424"/>
                </a:lnTo>
                <a:lnTo>
                  <a:pt x="21086" y="774312"/>
                </a:lnTo>
                <a:lnTo>
                  <a:pt x="43971" y="789743"/>
                </a:lnTo>
                <a:lnTo>
                  <a:pt x="71996" y="795401"/>
                </a:lnTo>
                <a:lnTo>
                  <a:pt x="2452446" y="795401"/>
                </a:lnTo>
                <a:lnTo>
                  <a:pt x="2480470" y="789743"/>
                </a:lnTo>
                <a:lnTo>
                  <a:pt x="2503355" y="774312"/>
                </a:lnTo>
                <a:lnTo>
                  <a:pt x="2518784" y="751424"/>
                </a:lnTo>
                <a:lnTo>
                  <a:pt x="2524442" y="723392"/>
                </a:lnTo>
                <a:lnTo>
                  <a:pt x="2524442" y="71996"/>
                </a:lnTo>
                <a:lnTo>
                  <a:pt x="2518784" y="43971"/>
                </a:lnTo>
                <a:lnTo>
                  <a:pt x="2503355" y="21086"/>
                </a:lnTo>
                <a:lnTo>
                  <a:pt x="2480470" y="5657"/>
                </a:lnTo>
                <a:lnTo>
                  <a:pt x="2452446" y="0"/>
                </a:lnTo>
                <a:close/>
              </a:path>
            </a:pathLst>
          </a:custGeom>
          <a:solidFill>
            <a:srgbClr val="FFE8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9119133" y="3272811"/>
            <a:ext cx="21431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171747"/>
                </a:solidFill>
                <a:latin typeface="Arial"/>
                <a:cs typeface="Arial"/>
              </a:rPr>
              <a:t>uncomfortable</a:t>
            </a:r>
            <a:endParaRPr sz="24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8598604" y="4275001"/>
            <a:ext cx="1143000" cy="795655"/>
          </a:xfrm>
          <a:custGeom>
            <a:avLst/>
            <a:gdLst/>
            <a:ahLst/>
            <a:cxnLst/>
            <a:rect l="l" t="t" r="r" b="b"/>
            <a:pathLst>
              <a:path w="1143000" h="795654">
                <a:moveTo>
                  <a:pt x="1070597" y="0"/>
                </a:moveTo>
                <a:lnTo>
                  <a:pt x="71996" y="0"/>
                </a:ln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723392"/>
                </a:lnTo>
                <a:lnTo>
                  <a:pt x="5657" y="751424"/>
                </a:lnTo>
                <a:lnTo>
                  <a:pt x="21086" y="774312"/>
                </a:lnTo>
                <a:lnTo>
                  <a:pt x="43971" y="789743"/>
                </a:lnTo>
                <a:lnTo>
                  <a:pt x="71996" y="795401"/>
                </a:lnTo>
                <a:lnTo>
                  <a:pt x="1070597" y="795401"/>
                </a:lnTo>
                <a:lnTo>
                  <a:pt x="1098622" y="789743"/>
                </a:lnTo>
                <a:lnTo>
                  <a:pt x="1121506" y="774312"/>
                </a:lnTo>
                <a:lnTo>
                  <a:pt x="1136935" y="751424"/>
                </a:lnTo>
                <a:lnTo>
                  <a:pt x="1142593" y="723392"/>
                </a:lnTo>
                <a:lnTo>
                  <a:pt x="1142593" y="71996"/>
                </a:lnTo>
                <a:lnTo>
                  <a:pt x="1136935" y="43971"/>
                </a:lnTo>
                <a:lnTo>
                  <a:pt x="1121506" y="21086"/>
                </a:lnTo>
                <a:lnTo>
                  <a:pt x="1098622" y="5657"/>
                </a:lnTo>
                <a:lnTo>
                  <a:pt x="1070597" y="0"/>
                </a:lnTo>
                <a:close/>
              </a:path>
            </a:pathLst>
          </a:custGeom>
          <a:solidFill>
            <a:srgbClr val="FFE8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8987685" y="4455209"/>
            <a:ext cx="3644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171747"/>
                </a:solidFill>
                <a:latin typeface="Arial"/>
                <a:cs typeface="Arial"/>
              </a:rPr>
              <a:t>18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E801120-F1CF-5943-ABC2-B0EBCE8FAB0B}"/>
              </a:ext>
            </a:extLst>
          </p:cNvPr>
          <p:cNvGrpSpPr/>
          <p:nvPr/>
        </p:nvGrpSpPr>
        <p:grpSpPr>
          <a:xfrm>
            <a:off x="713245" y="1157705"/>
            <a:ext cx="7163913" cy="4542754"/>
            <a:chOff x="713245" y="1157705"/>
            <a:chExt cx="7163913" cy="4542754"/>
          </a:xfrm>
        </p:grpSpPr>
        <p:sp>
          <p:nvSpPr>
            <p:cNvPr id="24" name="object 2">
              <a:extLst>
                <a:ext uri="{FF2B5EF4-FFF2-40B4-BE49-F238E27FC236}">
                  <a16:creationId xmlns:a16="http://schemas.microsoft.com/office/drawing/2014/main" id="{73E3AF39-A5D6-564A-9575-C54105C18BE7}"/>
                </a:ext>
              </a:extLst>
            </p:cNvPr>
            <p:cNvSpPr/>
            <p:nvPr/>
          </p:nvSpPr>
          <p:spPr>
            <a:xfrm>
              <a:off x="926449" y="1355154"/>
              <a:ext cx="6950709" cy="4345305"/>
            </a:xfrm>
            <a:custGeom>
              <a:avLst/>
              <a:gdLst/>
              <a:ahLst/>
              <a:cxnLst/>
              <a:rect l="l" t="t" r="r" b="b"/>
              <a:pathLst>
                <a:path w="6950709" h="4345305">
                  <a:moveTo>
                    <a:pt x="6798056" y="0"/>
                  </a:moveTo>
                  <a:lnTo>
                    <a:pt x="152400" y="0"/>
                  </a:lnTo>
                  <a:lnTo>
                    <a:pt x="104231" y="7769"/>
                  </a:lnTo>
                  <a:lnTo>
                    <a:pt x="62396" y="29405"/>
                  </a:lnTo>
                  <a:lnTo>
                    <a:pt x="29405" y="62396"/>
                  </a:lnTo>
                  <a:lnTo>
                    <a:pt x="7769" y="104231"/>
                  </a:lnTo>
                  <a:lnTo>
                    <a:pt x="0" y="152400"/>
                  </a:lnTo>
                  <a:lnTo>
                    <a:pt x="0" y="4192739"/>
                  </a:lnTo>
                  <a:lnTo>
                    <a:pt x="7769" y="4240908"/>
                  </a:lnTo>
                  <a:lnTo>
                    <a:pt x="29405" y="4282743"/>
                  </a:lnTo>
                  <a:lnTo>
                    <a:pt x="62396" y="4315734"/>
                  </a:lnTo>
                  <a:lnTo>
                    <a:pt x="104231" y="4337369"/>
                  </a:lnTo>
                  <a:lnTo>
                    <a:pt x="152400" y="4345139"/>
                  </a:lnTo>
                  <a:lnTo>
                    <a:pt x="6798056" y="4345139"/>
                  </a:lnTo>
                  <a:lnTo>
                    <a:pt x="6846224" y="4337369"/>
                  </a:lnTo>
                  <a:lnTo>
                    <a:pt x="6888059" y="4315734"/>
                  </a:lnTo>
                  <a:lnTo>
                    <a:pt x="6921050" y="4282743"/>
                  </a:lnTo>
                  <a:lnTo>
                    <a:pt x="6942686" y="4240908"/>
                  </a:lnTo>
                  <a:lnTo>
                    <a:pt x="6950456" y="4192739"/>
                  </a:lnTo>
                  <a:lnTo>
                    <a:pt x="6950456" y="152400"/>
                  </a:lnTo>
                  <a:lnTo>
                    <a:pt x="6942686" y="104231"/>
                  </a:lnTo>
                  <a:lnTo>
                    <a:pt x="6921050" y="62396"/>
                  </a:lnTo>
                  <a:lnTo>
                    <a:pt x="6888059" y="29405"/>
                  </a:lnTo>
                  <a:lnTo>
                    <a:pt x="6846224" y="7769"/>
                  </a:lnTo>
                  <a:lnTo>
                    <a:pt x="6798056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25" name="object 5">
              <a:extLst>
                <a:ext uri="{FF2B5EF4-FFF2-40B4-BE49-F238E27FC236}">
                  <a16:creationId xmlns:a16="http://schemas.microsoft.com/office/drawing/2014/main" id="{7A48E5EC-A2A1-AC4A-8D67-33A9E3288F6C}"/>
                </a:ext>
              </a:extLst>
            </p:cNvPr>
            <p:cNvGrpSpPr/>
            <p:nvPr/>
          </p:nvGrpSpPr>
          <p:grpSpPr>
            <a:xfrm>
              <a:off x="713245" y="1157705"/>
              <a:ext cx="7039609" cy="4434205"/>
              <a:chOff x="713245" y="1157705"/>
              <a:chExt cx="7039609" cy="4434205"/>
            </a:xfrm>
          </p:grpSpPr>
          <p:sp>
            <p:nvSpPr>
              <p:cNvPr id="30" name="object 6">
                <a:extLst>
                  <a:ext uri="{FF2B5EF4-FFF2-40B4-BE49-F238E27FC236}">
                    <a16:creationId xmlns:a16="http://schemas.microsoft.com/office/drawing/2014/main" id="{06087EA9-443C-004C-86B0-6E72AF2F6E23}"/>
                  </a:ext>
                </a:extLst>
              </p:cNvPr>
              <p:cNvSpPr/>
              <p:nvPr/>
            </p:nvSpPr>
            <p:spPr>
              <a:xfrm>
                <a:off x="757695" y="1202155"/>
                <a:ext cx="6950709" cy="4345305"/>
              </a:xfrm>
              <a:custGeom>
                <a:avLst/>
                <a:gdLst/>
                <a:ahLst/>
                <a:cxnLst/>
                <a:rect l="l" t="t" r="r" b="b"/>
                <a:pathLst>
                  <a:path w="6950709" h="4345305">
                    <a:moveTo>
                      <a:pt x="6798056" y="0"/>
                    </a:moveTo>
                    <a:lnTo>
                      <a:pt x="152400" y="0"/>
                    </a:lnTo>
                    <a:lnTo>
                      <a:pt x="104231" y="7769"/>
                    </a:lnTo>
                    <a:lnTo>
                      <a:pt x="62396" y="29405"/>
                    </a:lnTo>
                    <a:lnTo>
                      <a:pt x="29405" y="62396"/>
                    </a:lnTo>
                    <a:lnTo>
                      <a:pt x="7769" y="104231"/>
                    </a:lnTo>
                    <a:lnTo>
                      <a:pt x="0" y="152400"/>
                    </a:lnTo>
                    <a:lnTo>
                      <a:pt x="0" y="4192739"/>
                    </a:lnTo>
                    <a:lnTo>
                      <a:pt x="7769" y="4240908"/>
                    </a:lnTo>
                    <a:lnTo>
                      <a:pt x="29405" y="4282743"/>
                    </a:lnTo>
                    <a:lnTo>
                      <a:pt x="62396" y="4315734"/>
                    </a:lnTo>
                    <a:lnTo>
                      <a:pt x="104231" y="4337369"/>
                    </a:lnTo>
                    <a:lnTo>
                      <a:pt x="152400" y="4345139"/>
                    </a:lnTo>
                    <a:lnTo>
                      <a:pt x="6798056" y="4345139"/>
                    </a:lnTo>
                    <a:lnTo>
                      <a:pt x="6846224" y="4337369"/>
                    </a:lnTo>
                    <a:lnTo>
                      <a:pt x="6888059" y="4315734"/>
                    </a:lnTo>
                    <a:lnTo>
                      <a:pt x="6921050" y="4282743"/>
                    </a:lnTo>
                    <a:lnTo>
                      <a:pt x="6942686" y="4240908"/>
                    </a:lnTo>
                    <a:lnTo>
                      <a:pt x="6950456" y="4192739"/>
                    </a:lnTo>
                    <a:lnTo>
                      <a:pt x="6950456" y="152400"/>
                    </a:lnTo>
                    <a:lnTo>
                      <a:pt x="6942686" y="104231"/>
                    </a:lnTo>
                    <a:lnTo>
                      <a:pt x="6921050" y="62396"/>
                    </a:lnTo>
                    <a:lnTo>
                      <a:pt x="6888059" y="29405"/>
                    </a:lnTo>
                    <a:lnTo>
                      <a:pt x="6846224" y="7769"/>
                    </a:lnTo>
                    <a:lnTo>
                      <a:pt x="679805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7">
                <a:extLst>
                  <a:ext uri="{FF2B5EF4-FFF2-40B4-BE49-F238E27FC236}">
                    <a16:creationId xmlns:a16="http://schemas.microsoft.com/office/drawing/2014/main" id="{9D8CF1DA-8AD1-0148-9F76-11524AC3A8F4}"/>
                  </a:ext>
                </a:extLst>
              </p:cNvPr>
              <p:cNvSpPr/>
              <p:nvPr/>
            </p:nvSpPr>
            <p:spPr>
              <a:xfrm>
                <a:off x="757695" y="1202155"/>
                <a:ext cx="6950709" cy="4345305"/>
              </a:xfrm>
              <a:custGeom>
                <a:avLst/>
                <a:gdLst/>
                <a:ahLst/>
                <a:cxnLst/>
                <a:rect l="l" t="t" r="r" b="b"/>
                <a:pathLst>
                  <a:path w="6950709" h="4345305">
                    <a:moveTo>
                      <a:pt x="152400" y="0"/>
                    </a:moveTo>
                    <a:lnTo>
                      <a:pt x="104231" y="7769"/>
                    </a:lnTo>
                    <a:lnTo>
                      <a:pt x="62396" y="29405"/>
                    </a:lnTo>
                    <a:lnTo>
                      <a:pt x="29405" y="62396"/>
                    </a:lnTo>
                    <a:lnTo>
                      <a:pt x="7769" y="104231"/>
                    </a:lnTo>
                    <a:lnTo>
                      <a:pt x="0" y="152400"/>
                    </a:lnTo>
                    <a:lnTo>
                      <a:pt x="0" y="4192739"/>
                    </a:lnTo>
                    <a:lnTo>
                      <a:pt x="7769" y="4240908"/>
                    </a:lnTo>
                    <a:lnTo>
                      <a:pt x="29405" y="4282743"/>
                    </a:lnTo>
                    <a:lnTo>
                      <a:pt x="62396" y="4315734"/>
                    </a:lnTo>
                    <a:lnTo>
                      <a:pt x="104231" y="4337369"/>
                    </a:lnTo>
                    <a:lnTo>
                      <a:pt x="152400" y="4345139"/>
                    </a:lnTo>
                    <a:lnTo>
                      <a:pt x="6798056" y="4345139"/>
                    </a:lnTo>
                    <a:lnTo>
                      <a:pt x="6846224" y="4337369"/>
                    </a:lnTo>
                    <a:lnTo>
                      <a:pt x="6888059" y="4315734"/>
                    </a:lnTo>
                    <a:lnTo>
                      <a:pt x="6921050" y="4282743"/>
                    </a:lnTo>
                    <a:lnTo>
                      <a:pt x="6942686" y="4240908"/>
                    </a:lnTo>
                    <a:lnTo>
                      <a:pt x="6950456" y="4192739"/>
                    </a:lnTo>
                    <a:lnTo>
                      <a:pt x="6950456" y="152400"/>
                    </a:lnTo>
                    <a:lnTo>
                      <a:pt x="6942686" y="104231"/>
                    </a:lnTo>
                    <a:lnTo>
                      <a:pt x="6921050" y="62396"/>
                    </a:lnTo>
                    <a:lnTo>
                      <a:pt x="6888059" y="29405"/>
                    </a:lnTo>
                    <a:lnTo>
                      <a:pt x="6846224" y="7769"/>
                    </a:lnTo>
                    <a:lnTo>
                      <a:pt x="6798056" y="0"/>
                    </a:lnTo>
                    <a:lnTo>
                      <a:pt x="152400" y="0"/>
                    </a:lnTo>
                    <a:close/>
                  </a:path>
                </a:pathLst>
              </a:custGeom>
              <a:ln w="88900">
                <a:solidFill>
                  <a:srgbClr val="1717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6" name="object 8">
              <a:extLst>
                <a:ext uri="{FF2B5EF4-FFF2-40B4-BE49-F238E27FC236}">
                  <a16:creationId xmlns:a16="http://schemas.microsoft.com/office/drawing/2014/main" id="{F257A0A3-13AB-9541-99A1-01883B4C87D7}"/>
                </a:ext>
              </a:extLst>
            </p:cNvPr>
            <p:cNvSpPr txBox="1"/>
            <p:nvPr/>
          </p:nvSpPr>
          <p:spPr>
            <a:xfrm>
              <a:off x="1133147" y="1485767"/>
              <a:ext cx="6131560" cy="1061720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>
                <a:lnSpc>
                  <a:spcPts val="2760"/>
                </a:lnSpc>
                <a:spcBef>
                  <a:spcPts val="80"/>
                </a:spcBef>
              </a:pP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Online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pornography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porn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is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photos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and</a:t>
              </a:r>
              <a:r>
                <a:rPr sz="2200" spc="-1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lang="en-GB" sz="3300" b="1" u="sng" spc="-7" baseline="1262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videos</a:t>
              </a:r>
              <a:r>
                <a:rPr sz="3300" b="1" u="sng" spc="-7" baseline="1262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 </a:t>
              </a:r>
              <a:r>
                <a:rPr sz="3300" b="1" spc="-892" baseline="1262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online of </a:t>
              </a:r>
              <a:r>
                <a:rPr sz="2200" b="1" u="sng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naked</a:t>
              </a:r>
              <a:r>
                <a:rPr sz="2200" b="1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adults, or adults having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sex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 showing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sexual </a:t>
              </a:r>
              <a:r>
                <a:rPr sz="2200" spc="-20" dirty="0">
                  <a:solidFill>
                    <a:srgbClr val="131313"/>
                  </a:solidFill>
                  <a:latin typeface="Arial"/>
                  <a:cs typeface="Arial"/>
                </a:rPr>
                <a:t>behaviour.</a:t>
              </a:r>
              <a:endParaRPr sz="2200" dirty="0">
                <a:latin typeface="Arial"/>
                <a:cs typeface="Arial"/>
              </a:endParaRPr>
            </a:p>
          </p:txBody>
        </p:sp>
        <p:sp>
          <p:nvSpPr>
            <p:cNvPr id="27" name="object 9">
              <a:extLst>
                <a:ext uri="{FF2B5EF4-FFF2-40B4-BE49-F238E27FC236}">
                  <a16:creationId xmlns:a16="http://schemas.microsoft.com/office/drawing/2014/main" id="{8BEA17F6-F0A4-514A-815D-DAE6F1092E8C}"/>
                </a:ext>
              </a:extLst>
            </p:cNvPr>
            <p:cNvSpPr txBox="1"/>
            <p:nvPr/>
          </p:nvSpPr>
          <p:spPr>
            <a:xfrm>
              <a:off x="1133147" y="2825243"/>
              <a:ext cx="5793740" cy="711200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>
                <a:lnSpc>
                  <a:spcPts val="2760"/>
                </a:lnSpc>
                <a:spcBef>
                  <a:spcPts val="80"/>
                </a:spcBef>
              </a:pP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Some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peopl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e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may</a:t>
              </a:r>
              <a:r>
                <a:rPr sz="2200" spc="-30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b="1" u="sng" spc="-5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enjo</a:t>
              </a:r>
              <a:r>
                <a:rPr sz="2200" b="1" u="sng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y</a:t>
              </a:r>
              <a:r>
                <a:rPr sz="2200" b="1" spc="-25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lookin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g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a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o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r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watching  online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20" dirty="0">
                  <a:solidFill>
                    <a:srgbClr val="131313"/>
                  </a:solidFill>
                  <a:latin typeface="Arial"/>
                  <a:cs typeface="Arial"/>
                </a:rPr>
                <a:t>pornography.</a:t>
              </a:r>
              <a:endParaRPr sz="2200" dirty="0">
                <a:latin typeface="Arial"/>
                <a:cs typeface="Arial"/>
              </a:endParaRPr>
            </a:p>
          </p:txBody>
        </p:sp>
        <p:sp>
          <p:nvSpPr>
            <p:cNvPr id="28" name="object 10">
              <a:extLst>
                <a:ext uri="{FF2B5EF4-FFF2-40B4-BE49-F238E27FC236}">
                  <a16:creationId xmlns:a16="http://schemas.microsoft.com/office/drawing/2014/main" id="{1696F661-C00A-1B41-9ED5-2DC0FCDA1F56}"/>
                </a:ext>
              </a:extLst>
            </p:cNvPr>
            <p:cNvSpPr txBox="1"/>
            <p:nvPr/>
          </p:nvSpPr>
          <p:spPr>
            <a:xfrm>
              <a:off x="1112272" y="3814227"/>
              <a:ext cx="5728335" cy="69786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33020">
                <a:lnSpc>
                  <a:spcPct val="100000"/>
                </a:lnSpc>
                <a:spcBef>
                  <a:spcPts val="100"/>
                </a:spcBef>
              </a:pP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Some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people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may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not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like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watching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it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find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it</a:t>
              </a:r>
              <a:endParaRPr sz="2200" dirty="0">
                <a:latin typeface="Arial"/>
                <a:cs typeface="Arial"/>
              </a:endParaRPr>
            </a:p>
            <a:p>
              <a:pPr marL="12700">
                <a:lnSpc>
                  <a:spcPct val="100000"/>
                </a:lnSpc>
                <a:spcBef>
                  <a:spcPts val="10"/>
                </a:spcBef>
              </a:pPr>
              <a:r>
                <a:rPr sz="2200" b="1" u="sng" spc="-5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uncomfortable</a:t>
              </a:r>
              <a:r>
                <a:rPr sz="3300" spc="-7" baseline="-2525" dirty="0">
                  <a:solidFill>
                    <a:srgbClr val="131313"/>
                  </a:solidFill>
                  <a:latin typeface="Arial"/>
                  <a:cs typeface="Arial"/>
                </a:rPr>
                <a:t>.</a:t>
              </a:r>
              <a:endParaRPr sz="3300" baseline="-2525" dirty="0">
                <a:latin typeface="Arial"/>
                <a:cs typeface="Arial"/>
              </a:endParaRPr>
            </a:p>
          </p:txBody>
        </p:sp>
        <p:sp>
          <p:nvSpPr>
            <p:cNvPr id="29" name="object 11">
              <a:extLst>
                <a:ext uri="{FF2B5EF4-FFF2-40B4-BE49-F238E27FC236}">
                  <a16:creationId xmlns:a16="http://schemas.microsoft.com/office/drawing/2014/main" id="{7A6A879A-D004-EB48-A4DE-30546AB48EE8}"/>
                </a:ext>
              </a:extLst>
            </p:cNvPr>
            <p:cNvSpPr txBox="1"/>
            <p:nvPr/>
          </p:nvSpPr>
          <p:spPr>
            <a:xfrm>
              <a:off x="1133147" y="4803211"/>
              <a:ext cx="5916295" cy="36068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2200" spc="-70" dirty="0">
                  <a:solidFill>
                    <a:srgbClr val="131313"/>
                  </a:solidFill>
                  <a:latin typeface="Arial"/>
                  <a:cs typeface="Arial"/>
                </a:rPr>
                <a:t>You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should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be</a:t>
              </a:r>
              <a:r>
                <a:rPr sz="2200" spc="-12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b="1" u="sng" spc="-5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18</a:t>
              </a:r>
              <a:r>
                <a:rPr sz="2200" b="1" spc="1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years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old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older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to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look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at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it.</a:t>
              </a:r>
              <a:endParaRPr sz="2200" dirty="0">
                <a:latin typeface="Arial"/>
                <a:cs typeface="Arial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C53C5BC-6093-CC40-BE49-D5AAF5CB75D6}"/>
              </a:ext>
            </a:extLst>
          </p:cNvPr>
          <p:cNvGrpSpPr/>
          <p:nvPr/>
        </p:nvGrpSpPr>
        <p:grpSpPr>
          <a:xfrm>
            <a:off x="713245" y="1157705"/>
            <a:ext cx="7163913" cy="4542754"/>
            <a:chOff x="713245" y="1157705"/>
            <a:chExt cx="7163913" cy="4542754"/>
          </a:xfrm>
        </p:grpSpPr>
        <p:sp>
          <p:nvSpPr>
            <p:cNvPr id="33" name="object 2">
              <a:extLst>
                <a:ext uri="{FF2B5EF4-FFF2-40B4-BE49-F238E27FC236}">
                  <a16:creationId xmlns:a16="http://schemas.microsoft.com/office/drawing/2014/main" id="{04280EC8-6FC5-C142-ACB4-B8D1EABE5EE4}"/>
                </a:ext>
              </a:extLst>
            </p:cNvPr>
            <p:cNvSpPr/>
            <p:nvPr/>
          </p:nvSpPr>
          <p:spPr>
            <a:xfrm>
              <a:off x="926449" y="1355154"/>
              <a:ext cx="6950709" cy="4345305"/>
            </a:xfrm>
            <a:custGeom>
              <a:avLst/>
              <a:gdLst/>
              <a:ahLst/>
              <a:cxnLst/>
              <a:rect l="l" t="t" r="r" b="b"/>
              <a:pathLst>
                <a:path w="6950709" h="4345305">
                  <a:moveTo>
                    <a:pt x="6798056" y="0"/>
                  </a:moveTo>
                  <a:lnTo>
                    <a:pt x="152400" y="0"/>
                  </a:lnTo>
                  <a:lnTo>
                    <a:pt x="104231" y="7769"/>
                  </a:lnTo>
                  <a:lnTo>
                    <a:pt x="62396" y="29405"/>
                  </a:lnTo>
                  <a:lnTo>
                    <a:pt x="29405" y="62396"/>
                  </a:lnTo>
                  <a:lnTo>
                    <a:pt x="7769" y="104231"/>
                  </a:lnTo>
                  <a:lnTo>
                    <a:pt x="0" y="152400"/>
                  </a:lnTo>
                  <a:lnTo>
                    <a:pt x="0" y="4192739"/>
                  </a:lnTo>
                  <a:lnTo>
                    <a:pt x="7769" y="4240908"/>
                  </a:lnTo>
                  <a:lnTo>
                    <a:pt x="29405" y="4282743"/>
                  </a:lnTo>
                  <a:lnTo>
                    <a:pt x="62396" y="4315734"/>
                  </a:lnTo>
                  <a:lnTo>
                    <a:pt x="104231" y="4337369"/>
                  </a:lnTo>
                  <a:lnTo>
                    <a:pt x="152400" y="4345139"/>
                  </a:lnTo>
                  <a:lnTo>
                    <a:pt x="6798056" y="4345139"/>
                  </a:lnTo>
                  <a:lnTo>
                    <a:pt x="6846224" y="4337369"/>
                  </a:lnTo>
                  <a:lnTo>
                    <a:pt x="6888059" y="4315734"/>
                  </a:lnTo>
                  <a:lnTo>
                    <a:pt x="6921050" y="4282743"/>
                  </a:lnTo>
                  <a:lnTo>
                    <a:pt x="6942686" y="4240908"/>
                  </a:lnTo>
                  <a:lnTo>
                    <a:pt x="6950456" y="4192739"/>
                  </a:lnTo>
                  <a:lnTo>
                    <a:pt x="6950456" y="152400"/>
                  </a:lnTo>
                  <a:lnTo>
                    <a:pt x="6942686" y="104231"/>
                  </a:lnTo>
                  <a:lnTo>
                    <a:pt x="6921050" y="62396"/>
                  </a:lnTo>
                  <a:lnTo>
                    <a:pt x="6888059" y="29405"/>
                  </a:lnTo>
                  <a:lnTo>
                    <a:pt x="6846224" y="7769"/>
                  </a:lnTo>
                  <a:lnTo>
                    <a:pt x="6798056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34" name="object 5">
              <a:extLst>
                <a:ext uri="{FF2B5EF4-FFF2-40B4-BE49-F238E27FC236}">
                  <a16:creationId xmlns:a16="http://schemas.microsoft.com/office/drawing/2014/main" id="{441EB3A9-A797-0B41-95B6-6793BC53CA28}"/>
                </a:ext>
              </a:extLst>
            </p:cNvPr>
            <p:cNvGrpSpPr/>
            <p:nvPr/>
          </p:nvGrpSpPr>
          <p:grpSpPr>
            <a:xfrm>
              <a:off x="713245" y="1157705"/>
              <a:ext cx="7039609" cy="4434205"/>
              <a:chOff x="713245" y="1157705"/>
              <a:chExt cx="7039609" cy="4434205"/>
            </a:xfrm>
          </p:grpSpPr>
          <p:sp>
            <p:nvSpPr>
              <p:cNvPr id="39" name="object 6">
                <a:extLst>
                  <a:ext uri="{FF2B5EF4-FFF2-40B4-BE49-F238E27FC236}">
                    <a16:creationId xmlns:a16="http://schemas.microsoft.com/office/drawing/2014/main" id="{11D15E1C-E7AA-FF4E-8EF0-63599B695B20}"/>
                  </a:ext>
                </a:extLst>
              </p:cNvPr>
              <p:cNvSpPr/>
              <p:nvPr/>
            </p:nvSpPr>
            <p:spPr>
              <a:xfrm>
                <a:off x="757695" y="1202155"/>
                <a:ext cx="6950709" cy="4345305"/>
              </a:xfrm>
              <a:custGeom>
                <a:avLst/>
                <a:gdLst/>
                <a:ahLst/>
                <a:cxnLst/>
                <a:rect l="l" t="t" r="r" b="b"/>
                <a:pathLst>
                  <a:path w="6950709" h="4345305">
                    <a:moveTo>
                      <a:pt x="6798056" y="0"/>
                    </a:moveTo>
                    <a:lnTo>
                      <a:pt x="152400" y="0"/>
                    </a:lnTo>
                    <a:lnTo>
                      <a:pt x="104231" y="7769"/>
                    </a:lnTo>
                    <a:lnTo>
                      <a:pt x="62396" y="29405"/>
                    </a:lnTo>
                    <a:lnTo>
                      <a:pt x="29405" y="62396"/>
                    </a:lnTo>
                    <a:lnTo>
                      <a:pt x="7769" y="104231"/>
                    </a:lnTo>
                    <a:lnTo>
                      <a:pt x="0" y="152400"/>
                    </a:lnTo>
                    <a:lnTo>
                      <a:pt x="0" y="4192739"/>
                    </a:lnTo>
                    <a:lnTo>
                      <a:pt x="7769" y="4240908"/>
                    </a:lnTo>
                    <a:lnTo>
                      <a:pt x="29405" y="4282743"/>
                    </a:lnTo>
                    <a:lnTo>
                      <a:pt x="62396" y="4315734"/>
                    </a:lnTo>
                    <a:lnTo>
                      <a:pt x="104231" y="4337369"/>
                    </a:lnTo>
                    <a:lnTo>
                      <a:pt x="152400" y="4345139"/>
                    </a:lnTo>
                    <a:lnTo>
                      <a:pt x="6798056" y="4345139"/>
                    </a:lnTo>
                    <a:lnTo>
                      <a:pt x="6846224" y="4337369"/>
                    </a:lnTo>
                    <a:lnTo>
                      <a:pt x="6888059" y="4315734"/>
                    </a:lnTo>
                    <a:lnTo>
                      <a:pt x="6921050" y="4282743"/>
                    </a:lnTo>
                    <a:lnTo>
                      <a:pt x="6942686" y="4240908"/>
                    </a:lnTo>
                    <a:lnTo>
                      <a:pt x="6950456" y="4192739"/>
                    </a:lnTo>
                    <a:lnTo>
                      <a:pt x="6950456" y="152400"/>
                    </a:lnTo>
                    <a:lnTo>
                      <a:pt x="6942686" y="104231"/>
                    </a:lnTo>
                    <a:lnTo>
                      <a:pt x="6921050" y="62396"/>
                    </a:lnTo>
                    <a:lnTo>
                      <a:pt x="6888059" y="29405"/>
                    </a:lnTo>
                    <a:lnTo>
                      <a:pt x="6846224" y="7769"/>
                    </a:lnTo>
                    <a:lnTo>
                      <a:pt x="679805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7">
                <a:extLst>
                  <a:ext uri="{FF2B5EF4-FFF2-40B4-BE49-F238E27FC236}">
                    <a16:creationId xmlns:a16="http://schemas.microsoft.com/office/drawing/2014/main" id="{297786D5-BCBE-4842-B860-67C7D7FF8B79}"/>
                  </a:ext>
                </a:extLst>
              </p:cNvPr>
              <p:cNvSpPr/>
              <p:nvPr/>
            </p:nvSpPr>
            <p:spPr>
              <a:xfrm>
                <a:off x="757695" y="1202155"/>
                <a:ext cx="6950709" cy="4345305"/>
              </a:xfrm>
              <a:custGeom>
                <a:avLst/>
                <a:gdLst/>
                <a:ahLst/>
                <a:cxnLst/>
                <a:rect l="l" t="t" r="r" b="b"/>
                <a:pathLst>
                  <a:path w="6950709" h="4345305">
                    <a:moveTo>
                      <a:pt x="152400" y="0"/>
                    </a:moveTo>
                    <a:lnTo>
                      <a:pt x="104231" y="7769"/>
                    </a:lnTo>
                    <a:lnTo>
                      <a:pt x="62396" y="29405"/>
                    </a:lnTo>
                    <a:lnTo>
                      <a:pt x="29405" y="62396"/>
                    </a:lnTo>
                    <a:lnTo>
                      <a:pt x="7769" y="104231"/>
                    </a:lnTo>
                    <a:lnTo>
                      <a:pt x="0" y="152400"/>
                    </a:lnTo>
                    <a:lnTo>
                      <a:pt x="0" y="4192739"/>
                    </a:lnTo>
                    <a:lnTo>
                      <a:pt x="7769" y="4240908"/>
                    </a:lnTo>
                    <a:lnTo>
                      <a:pt x="29405" y="4282743"/>
                    </a:lnTo>
                    <a:lnTo>
                      <a:pt x="62396" y="4315734"/>
                    </a:lnTo>
                    <a:lnTo>
                      <a:pt x="104231" y="4337369"/>
                    </a:lnTo>
                    <a:lnTo>
                      <a:pt x="152400" y="4345139"/>
                    </a:lnTo>
                    <a:lnTo>
                      <a:pt x="6798056" y="4345139"/>
                    </a:lnTo>
                    <a:lnTo>
                      <a:pt x="6846224" y="4337369"/>
                    </a:lnTo>
                    <a:lnTo>
                      <a:pt x="6888059" y="4315734"/>
                    </a:lnTo>
                    <a:lnTo>
                      <a:pt x="6921050" y="4282743"/>
                    </a:lnTo>
                    <a:lnTo>
                      <a:pt x="6942686" y="4240908"/>
                    </a:lnTo>
                    <a:lnTo>
                      <a:pt x="6950456" y="4192739"/>
                    </a:lnTo>
                    <a:lnTo>
                      <a:pt x="6950456" y="152400"/>
                    </a:lnTo>
                    <a:lnTo>
                      <a:pt x="6942686" y="104231"/>
                    </a:lnTo>
                    <a:lnTo>
                      <a:pt x="6921050" y="62396"/>
                    </a:lnTo>
                    <a:lnTo>
                      <a:pt x="6888059" y="29405"/>
                    </a:lnTo>
                    <a:lnTo>
                      <a:pt x="6846224" y="7769"/>
                    </a:lnTo>
                    <a:lnTo>
                      <a:pt x="6798056" y="0"/>
                    </a:lnTo>
                    <a:lnTo>
                      <a:pt x="152400" y="0"/>
                    </a:lnTo>
                    <a:close/>
                  </a:path>
                </a:pathLst>
              </a:custGeom>
              <a:ln w="88900">
                <a:solidFill>
                  <a:srgbClr val="1717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5" name="object 8">
              <a:extLst>
                <a:ext uri="{FF2B5EF4-FFF2-40B4-BE49-F238E27FC236}">
                  <a16:creationId xmlns:a16="http://schemas.microsoft.com/office/drawing/2014/main" id="{D77BDB5D-A60A-844B-9FB2-20423E2A6D41}"/>
                </a:ext>
              </a:extLst>
            </p:cNvPr>
            <p:cNvSpPr txBox="1"/>
            <p:nvPr/>
          </p:nvSpPr>
          <p:spPr>
            <a:xfrm>
              <a:off x="1133147" y="1485767"/>
              <a:ext cx="6131560" cy="1061720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>
                <a:lnSpc>
                  <a:spcPts val="2760"/>
                </a:lnSpc>
                <a:spcBef>
                  <a:spcPts val="80"/>
                </a:spcBef>
              </a:pP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Online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pornography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porn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is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photos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and</a:t>
              </a:r>
              <a:r>
                <a:rPr sz="2200" spc="-1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lang="en-GB" sz="3300" b="1" u="sng" spc="-7" baseline="1262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videos</a:t>
              </a:r>
              <a:r>
                <a:rPr sz="3300" b="1" u="sng" spc="-7" baseline="1262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 </a:t>
              </a:r>
              <a:r>
                <a:rPr sz="3300" b="1" spc="-892" baseline="1262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online of </a:t>
              </a:r>
              <a:r>
                <a:rPr sz="2200" b="1" u="sng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naked</a:t>
              </a:r>
              <a:r>
                <a:rPr sz="2200" b="1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adults, or adults having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sex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 showing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sexual </a:t>
              </a:r>
              <a:r>
                <a:rPr sz="2200" spc="-20" dirty="0">
                  <a:solidFill>
                    <a:srgbClr val="131313"/>
                  </a:solidFill>
                  <a:latin typeface="Arial"/>
                  <a:cs typeface="Arial"/>
                </a:rPr>
                <a:t>behaviour.</a:t>
              </a:r>
              <a:endParaRPr sz="2200" dirty="0">
                <a:latin typeface="Arial"/>
                <a:cs typeface="Arial"/>
              </a:endParaRPr>
            </a:p>
          </p:txBody>
        </p:sp>
        <p:sp>
          <p:nvSpPr>
            <p:cNvPr id="36" name="object 9">
              <a:extLst>
                <a:ext uri="{FF2B5EF4-FFF2-40B4-BE49-F238E27FC236}">
                  <a16:creationId xmlns:a16="http://schemas.microsoft.com/office/drawing/2014/main" id="{7D1FDD73-3502-BC43-AC09-CA07EAEBE542}"/>
                </a:ext>
              </a:extLst>
            </p:cNvPr>
            <p:cNvSpPr txBox="1"/>
            <p:nvPr/>
          </p:nvSpPr>
          <p:spPr>
            <a:xfrm>
              <a:off x="1133147" y="2825243"/>
              <a:ext cx="5793740" cy="711200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>
                <a:lnSpc>
                  <a:spcPts val="2760"/>
                </a:lnSpc>
                <a:spcBef>
                  <a:spcPts val="80"/>
                </a:spcBef>
              </a:pP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Some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peopl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e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may</a:t>
              </a:r>
              <a:r>
                <a:rPr sz="2200" spc="-30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b="1" u="sng" spc="-5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enjo</a:t>
              </a:r>
              <a:r>
                <a:rPr sz="2200" b="1" u="sng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y</a:t>
              </a:r>
              <a:r>
                <a:rPr sz="2200" b="1" spc="-25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lookin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g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a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o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r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watching  online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20" dirty="0">
                  <a:solidFill>
                    <a:srgbClr val="131313"/>
                  </a:solidFill>
                  <a:latin typeface="Arial"/>
                  <a:cs typeface="Arial"/>
                </a:rPr>
                <a:t>pornography.</a:t>
              </a:r>
              <a:endParaRPr sz="2200" dirty="0">
                <a:latin typeface="Arial"/>
                <a:cs typeface="Arial"/>
              </a:endParaRPr>
            </a:p>
          </p:txBody>
        </p:sp>
        <p:sp>
          <p:nvSpPr>
            <p:cNvPr id="37" name="object 10">
              <a:extLst>
                <a:ext uri="{FF2B5EF4-FFF2-40B4-BE49-F238E27FC236}">
                  <a16:creationId xmlns:a16="http://schemas.microsoft.com/office/drawing/2014/main" id="{67C22B53-8D67-D342-9957-BBC7B6072CA8}"/>
                </a:ext>
              </a:extLst>
            </p:cNvPr>
            <p:cNvSpPr txBox="1"/>
            <p:nvPr/>
          </p:nvSpPr>
          <p:spPr>
            <a:xfrm>
              <a:off x="1112272" y="3814227"/>
              <a:ext cx="5728335" cy="69786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33020">
                <a:lnSpc>
                  <a:spcPct val="100000"/>
                </a:lnSpc>
                <a:spcBef>
                  <a:spcPts val="100"/>
                </a:spcBef>
              </a:pP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Some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people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may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not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like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watching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it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find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it</a:t>
              </a:r>
              <a:endParaRPr sz="2200" dirty="0">
                <a:latin typeface="Arial"/>
                <a:cs typeface="Arial"/>
              </a:endParaRPr>
            </a:p>
            <a:p>
              <a:pPr marL="12700">
                <a:lnSpc>
                  <a:spcPct val="100000"/>
                </a:lnSpc>
                <a:spcBef>
                  <a:spcPts val="10"/>
                </a:spcBef>
              </a:pPr>
              <a:r>
                <a:rPr sz="2200" b="1" u="sng" spc="-5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uncomfortable</a:t>
              </a:r>
              <a:r>
                <a:rPr sz="3300" spc="-7" baseline="-2525" dirty="0">
                  <a:solidFill>
                    <a:srgbClr val="131313"/>
                  </a:solidFill>
                  <a:latin typeface="Arial"/>
                  <a:cs typeface="Arial"/>
                </a:rPr>
                <a:t>.</a:t>
              </a:r>
              <a:endParaRPr sz="3300" baseline="-2525" dirty="0">
                <a:latin typeface="Arial"/>
                <a:cs typeface="Arial"/>
              </a:endParaRPr>
            </a:p>
          </p:txBody>
        </p:sp>
        <p:sp>
          <p:nvSpPr>
            <p:cNvPr id="38" name="object 11">
              <a:extLst>
                <a:ext uri="{FF2B5EF4-FFF2-40B4-BE49-F238E27FC236}">
                  <a16:creationId xmlns:a16="http://schemas.microsoft.com/office/drawing/2014/main" id="{00E5E5B6-DB04-ED45-8259-4BEA1684F8C7}"/>
                </a:ext>
              </a:extLst>
            </p:cNvPr>
            <p:cNvSpPr txBox="1"/>
            <p:nvPr/>
          </p:nvSpPr>
          <p:spPr>
            <a:xfrm>
              <a:off x="1133147" y="4803211"/>
              <a:ext cx="5916295" cy="36068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2200" spc="-70" dirty="0">
                  <a:solidFill>
                    <a:srgbClr val="131313"/>
                  </a:solidFill>
                  <a:latin typeface="Arial"/>
                  <a:cs typeface="Arial"/>
                </a:rPr>
                <a:t>You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should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be</a:t>
              </a:r>
              <a:r>
                <a:rPr sz="2200" spc="-12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b="1" u="sng" spc="-5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18</a:t>
              </a:r>
              <a:r>
                <a:rPr sz="2200" b="1" spc="1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years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old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older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to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look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at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it.</a:t>
              </a:r>
              <a:endParaRPr sz="2200" dirty="0">
                <a:latin typeface="Arial"/>
                <a:cs typeface="Arial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BE6321E-3ED6-B34B-BED4-E361B551DF2C}"/>
              </a:ext>
            </a:extLst>
          </p:cNvPr>
          <p:cNvGrpSpPr/>
          <p:nvPr/>
        </p:nvGrpSpPr>
        <p:grpSpPr>
          <a:xfrm>
            <a:off x="713245" y="1157705"/>
            <a:ext cx="7163913" cy="4542754"/>
            <a:chOff x="713245" y="1157705"/>
            <a:chExt cx="7163913" cy="4542754"/>
          </a:xfrm>
        </p:grpSpPr>
        <p:sp>
          <p:nvSpPr>
            <p:cNvPr id="42" name="object 2">
              <a:extLst>
                <a:ext uri="{FF2B5EF4-FFF2-40B4-BE49-F238E27FC236}">
                  <a16:creationId xmlns:a16="http://schemas.microsoft.com/office/drawing/2014/main" id="{9EA53707-FBD4-9D43-B882-106F554A74C1}"/>
                </a:ext>
              </a:extLst>
            </p:cNvPr>
            <p:cNvSpPr/>
            <p:nvPr/>
          </p:nvSpPr>
          <p:spPr>
            <a:xfrm>
              <a:off x="926449" y="1355154"/>
              <a:ext cx="6950709" cy="4345305"/>
            </a:xfrm>
            <a:custGeom>
              <a:avLst/>
              <a:gdLst/>
              <a:ahLst/>
              <a:cxnLst/>
              <a:rect l="l" t="t" r="r" b="b"/>
              <a:pathLst>
                <a:path w="6950709" h="4345305">
                  <a:moveTo>
                    <a:pt x="6798056" y="0"/>
                  </a:moveTo>
                  <a:lnTo>
                    <a:pt x="152400" y="0"/>
                  </a:lnTo>
                  <a:lnTo>
                    <a:pt x="104231" y="7769"/>
                  </a:lnTo>
                  <a:lnTo>
                    <a:pt x="62396" y="29405"/>
                  </a:lnTo>
                  <a:lnTo>
                    <a:pt x="29405" y="62396"/>
                  </a:lnTo>
                  <a:lnTo>
                    <a:pt x="7769" y="104231"/>
                  </a:lnTo>
                  <a:lnTo>
                    <a:pt x="0" y="152400"/>
                  </a:lnTo>
                  <a:lnTo>
                    <a:pt x="0" y="4192739"/>
                  </a:lnTo>
                  <a:lnTo>
                    <a:pt x="7769" y="4240908"/>
                  </a:lnTo>
                  <a:lnTo>
                    <a:pt x="29405" y="4282743"/>
                  </a:lnTo>
                  <a:lnTo>
                    <a:pt x="62396" y="4315734"/>
                  </a:lnTo>
                  <a:lnTo>
                    <a:pt x="104231" y="4337369"/>
                  </a:lnTo>
                  <a:lnTo>
                    <a:pt x="152400" y="4345139"/>
                  </a:lnTo>
                  <a:lnTo>
                    <a:pt x="6798056" y="4345139"/>
                  </a:lnTo>
                  <a:lnTo>
                    <a:pt x="6846224" y="4337369"/>
                  </a:lnTo>
                  <a:lnTo>
                    <a:pt x="6888059" y="4315734"/>
                  </a:lnTo>
                  <a:lnTo>
                    <a:pt x="6921050" y="4282743"/>
                  </a:lnTo>
                  <a:lnTo>
                    <a:pt x="6942686" y="4240908"/>
                  </a:lnTo>
                  <a:lnTo>
                    <a:pt x="6950456" y="4192739"/>
                  </a:lnTo>
                  <a:lnTo>
                    <a:pt x="6950456" y="152400"/>
                  </a:lnTo>
                  <a:lnTo>
                    <a:pt x="6942686" y="104231"/>
                  </a:lnTo>
                  <a:lnTo>
                    <a:pt x="6921050" y="62396"/>
                  </a:lnTo>
                  <a:lnTo>
                    <a:pt x="6888059" y="29405"/>
                  </a:lnTo>
                  <a:lnTo>
                    <a:pt x="6846224" y="7769"/>
                  </a:lnTo>
                  <a:lnTo>
                    <a:pt x="6798056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43" name="object 5">
              <a:extLst>
                <a:ext uri="{FF2B5EF4-FFF2-40B4-BE49-F238E27FC236}">
                  <a16:creationId xmlns:a16="http://schemas.microsoft.com/office/drawing/2014/main" id="{8430A6B0-E3F6-914D-8B59-178DFDED412A}"/>
                </a:ext>
              </a:extLst>
            </p:cNvPr>
            <p:cNvGrpSpPr/>
            <p:nvPr/>
          </p:nvGrpSpPr>
          <p:grpSpPr>
            <a:xfrm>
              <a:off x="713245" y="1157705"/>
              <a:ext cx="7039609" cy="4434205"/>
              <a:chOff x="713245" y="1157705"/>
              <a:chExt cx="7039609" cy="4434205"/>
            </a:xfrm>
          </p:grpSpPr>
          <p:sp>
            <p:nvSpPr>
              <p:cNvPr id="48" name="object 6">
                <a:extLst>
                  <a:ext uri="{FF2B5EF4-FFF2-40B4-BE49-F238E27FC236}">
                    <a16:creationId xmlns:a16="http://schemas.microsoft.com/office/drawing/2014/main" id="{56B8BFA6-EE0A-E14A-9786-76699D4C66F5}"/>
                  </a:ext>
                </a:extLst>
              </p:cNvPr>
              <p:cNvSpPr/>
              <p:nvPr/>
            </p:nvSpPr>
            <p:spPr>
              <a:xfrm>
                <a:off x="757695" y="1202155"/>
                <a:ext cx="6950709" cy="4345305"/>
              </a:xfrm>
              <a:custGeom>
                <a:avLst/>
                <a:gdLst/>
                <a:ahLst/>
                <a:cxnLst/>
                <a:rect l="l" t="t" r="r" b="b"/>
                <a:pathLst>
                  <a:path w="6950709" h="4345305">
                    <a:moveTo>
                      <a:pt x="6798056" y="0"/>
                    </a:moveTo>
                    <a:lnTo>
                      <a:pt x="152400" y="0"/>
                    </a:lnTo>
                    <a:lnTo>
                      <a:pt x="104231" y="7769"/>
                    </a:lnTo>
                    <a:lnTo>
                      <a:pt x="62396" y="29405"/>
                    </a:lnTo>
                    <a:lnTo>
                      <a:pt x="29405" y="62396"/>
                    </a:lnTo>
                    <a:lnTo>
                      <a:pt x="7769" y="104231"/>
                    </a:lnTo>
                    <a:lnTo>
                      <a:pt x="0" y="152400"/>
                    </a:lnTo>
                    <a:lnTo>
                      <a:pt x="0" y="4192739"/>
                    </a:lnTo>
                    <a:lnTo>
                      <a:pt x="7769" y="4240908"/>
                    </a:lnTo>
                    <a:lnTo>
                      <a:pt x="29405" y="4282743"/>
                    </a:lnTo>
                    <a:lnTo>
                      <a:pt x="62396" y="4315734"/>
                    </a:lnTo>
                    <a:lnTo>
                      <a:pt x="104231" y="4337369"/>
                    </a:lnTo>
                    <a:lnTo>
                      <a:pt x="152400" y="4345139"/>
                    </a:lnTo>
                    <a:lnTo>
                      <a:pt x="6798056" y="4345139"/>
                    </a:lnTo>
                    <a:lnTo>
                      <a:pt x="6846224" y="4337369"/>
                    </a:lnTo>
                    <a:lnTo>
                      <a:pt x="6888059" y="4315734"/>
                    </a:lnTo>
                    <a:lnTo>
                      <a:pt x="6921050" y="4282743"/>
                    </a:lnTo>
                    <a:lnTo>
                      <a:pt x="6942686" y="4240908"/>
                    </a:lnTo>
                    <a:lnTo>
                      <a:pt x="6950456" y="4192739"/>
                    </a:lnTo>
                    <a:lnTo>
                      <a:pt x="6950456" y="152400"/>
                    </a:lnTo>
                    <a:lnTo>
                      <a:pt x="6942686" y="104231"/>
                    </a:lnTo>
                    <a:lnTo>
                      <a:pt x="6921050" y="62396"/>
                    </a:lnTo>
                    <a:lnTo>
                      <a:pt x="6888059" y="29405"/>
                    </a:lnTo>
                    <a:lnTo>
                      <a:pt x="6846224" y="7769"/>
                    </a:lnTo>
                    <a:lnTo>
                      <a:pt x="679805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7">
                <a:extLst>
                  <a:ext uri="{FF2B5EF4-FFF2-40B4-BE49-F238E27FC236}">
                    <a16:creationId xmlns:a16="http://schemas.microsoft.com/office/drawing/2014/main" id="{AA1EDCA2-1E94-1147-960B-ED90F029FE43}"/>
                  </a:ext>
                </a:extLst>
              </p:cNvPr>
              <p:cNvSpPr/>
              <p:nvPr/>
            </p:nvSpPr>
            <p:spPr>
              <a:xfrm>
                <a:off x="757695" y="1202155"/>
                <a:ext cx="6950709" cy="4345305"/>
              </a:xfrm>
              <a:custGeom>
                <a:avLst/>
                <a:gdLst/>
                <a:ahLst/>
                <a:cxnLst/>
                <a:rect l="l" t="t" r="r" b="b"/>
                <a:pathLst>
                  <a:path w="6950709" h="4345305">
                    <a:moveTo>
                      <a:pt x="152400" y="0"/>
                    </a:moveTo>
                    <a:lnTo>
                      <a:pt x="104231" y="7769"/>
                    </a:lnTo>
                    <a:lnTo>
                      <a:pt x="62396" y="29405"/>
                    </a:lnTo>
                    <a:lnTo>
                      <a:pt x="29405" y="62396"/>
                    </a:lnTo>
                    <a:lnTo>
                      <a:pt x="7769" y="104231"/>
                    </a:lnTo>
                    <a:lnTo>
                      <a:pt x="0" y="152400"/>
                    </a:lnTo>
                    <a:lnTo>
                      <a:pt x="0" y="4192739"/>
                    </a:lnTo>
                    <a:lnTo>
                      <a:pt x="7769" y="4240908"/>
                    </a:lnTo>
                    <a:lnTo>
                      <a:pt x="29405" y="4282743"/>
                    </a:lnTo>
                    <a:lnTo>
                      <a:pt x="62396" y="4315734"/>
                    </a:lnTo>
                    <a:lnTo>
                      <a:pt x="104231" y="4337369"/>
                    </a:lnTo>
                    <a:lnTo>
                      <a:pt x="152400" y="4345139"/>
                    </a:lnTo>
                    <a:lnTo>
                      <a:pt x="6798056" y="4345139"/>
                    </a:lnTo>
                    <a:lnTo>
                      <a:pt x="6846224" y="4337369"/>
                    </a:lnTo>
                    <a:lnTo>
                      <a:pt x="6888059" y="4315734"/>
                    </a:lnTo>
                    <a:lnTo>
                      <a:pt x="6921050" y="4282743"/>
                    </a:lnTo>
                    <a:lnTo>
                      <a:pt x="6942686" y="4240908"/>
                    </a:lnTo>
                    <a:lnTo>
                      <a:pt x="6950456" y="4192739"/>
                    </a:lnTo>
                    <a:lnTo>
                      <a:pt x="6950456" y="152400"/>
                    </a:lnTo>
                    <a:lnTo>
                      <a:pt x="6942686" y="104231"/>
                    </a:lnTo>
                    <a:lnTo>
                      <a:pt x="6921050" y="62396"/>
                    </a:lnTo>
                    <a:lnTo>
                      <a:pt x="6888059" y="29405"/>
                    </a:lnTo>
                    <a:lnTo>
                      <a:pt x="6846224" y="7769"/>
                    </a:lnTo>
                    <a:lnTo>
                      <a:pt x="6798056" y="0"/>
                    </a:lnTo>
                    <a:lnTo>
                      <a:pt x="152400" y="0"/>
                    </a:lnTo>
                    <a:close/>
                  </a:path>
                </a:pathLst>
              </a:custGeom>
              <a:ln w="88900">
                <a:solidFill>
                  <a:srgbClr val="1717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44" name="object 8">
              <a:extLst>
                <a:ext uri="{FF2B5EF4-FFF2-40B4-BE49-F238E27FC236}">
                  <a16:creationId xmlns:a16="http://schemas.microsoft.com/office/drawing/2014/main" id="{DAB8798D-FBA3-444A-A19D-9E764F19510B}"/>
                </a:ext>
              </a:extLst>
            </p:cNvPr>
            <p:cNvSpPr txBox="1"/>
            <p:nvPr/>
          </p:nvSpPr>
          <p:spPr>
            <a:xfrm>
              <a:off x="1133147" y="1485767"/>
              <a:ext cx="6131560" cy="1061720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>
                <a:lnSpc>
                  <a:spcPts val="2760"/>
                </a:lnSpc>
                <a:spcBef>
                  <a:spcPts val="80"/>
                </a:spcBef>
              </a:pP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Online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pornography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porn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is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photos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and</a:t>
              </a:r>
              <a:r>
                <a:rPr sz="2200" spc="-1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lang="en-GB" sz="3300" b="1" u="sng" spc="-7" baseline="1262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videos</a:t>
              </a:r>
              <a:r>
                <a:rPr sz="3300" b="1" u="sng" spc="-7" baseline="1262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 </a:t>
              </a:r>
              <a:r>
                <a:rPr sz="3300" b="1" spc="-892" baseline="1262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online of </a:t>
              </a:r>
              <a:r>
                <a:rPr sz="2200" b="1" u="sng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naked</a:t>
              </a:r>
              <a:r>
                <a:rPr sz="2200" b="1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adults, or adults having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sex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 showing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sexual </a:t>
              </a:r>
              <a:r>
                <a:rPr sz="2200" spc="-20" dirty="0">
                  <a:solidFill>
                    <a:srgbClr val="131313"/>
                  </a:solidFill>
                  <a:latin typeface="Arial"/>
                  <a:cs typeface="Arial"/>
                </a:rPr>
                <a:t>behaviour.</a:t>
              </a:r>
              <a:endParaRPr sz="2200" dirty="0">
                <a:latin typeface="Arial"/>
                <a:cs typeface="Arial"/>
              </a:endParaRPr>
            </a:p>
          </p:txBody>
        </p:sp>
        <p:sp>
          <p:nvSpPr>
            <p:cNvPr id="45" name="object 9">
              <a:extLst>
                <a:ext uri="{FF2B5EF4-FFF2-40B4-BE49-F238E27FC236}">
                  <a16:creationId xmlns:a16="http://schemas.microsoft.com/office/drawing/2014/main" id="{8429EF67-FA8D-DD40-A1EA-54E2926F1E86}"/>
                </a:ext>
              </a:extLst>
            </p:cNvPr>
            <p:cNvSpPr txBox="1"/>
            <p:nvPr/>
          </p:nvSpPr>
          <p:spPr>
            <a:xfrm>
              <a:off x="1133147" y="2825243"/>
              <a:ext cx="5793740" cy="711200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>
                <a:lnSpc>
                  <a:spcPts val="2760"/>
                </a:lnSpc>
                <a:spcBef>
                  <a:spcPts val="80"/>
                </a:spcBef>
              </a:pP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Some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peopl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e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may</a:t>
              </a:r>
              <a:r>
                <a:rPr sz="2200" spc="-30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b="1" u="sng" spc="-5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enjo</a:t>
              </a:r>
              <a:r>
                <a:rPr sz="2200" b="1" u="sng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y</a:t>
              </a:r>
              <a:r>
                <a:rPr sz="2200" b="1" spc="-25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lookin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g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a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o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r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watching  online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20" dirty="0">
                  <a:solidFill>
                    <a:srgbClr val="131313"/>
                  </a:solidFill>
                  <a:latin typeface="Arial"/>
                  <a:cs typeface="Arial"/>
                </a:rPr>
                <a:t>pornography.</a:t>
              </a:r>
              <a:endParaRPr sz="2200" dirty="0">
                <a:latin typeface="Arial"/>
                <a:cs typeface="Arial"/>
              </a:endParaRPr>
            </a:p>
          </p:txBody>
        </p:sp>
        <p:sp>
          <p:nvSpPr>
            <p:cNvPr id="46" name="object 10">
              <a:extLst>
                <a:ext uri="{FF2B5EF4-FFF2-40B4-BE49-F238E27FC236}">
                  <a16:creationId xmlns:a16="http://schemas.microsoft.com/office/drawing/2014/main" id="{922A939C-0A50-D94D-8585-FAA16A389890}"/>
                </a:ext>
              </a:extLst>
            </p:cNvPr>
            <p:cNvSpPr txBox="1"/>
            <p:nvPr/>
          </p:nvSpPr>
          <p:spPr>
            <a:xfrm>
              <a:off x="1112272" y="3814227"/>
              <a:ext cx="5728335" cy="69786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33020">
                <a:lnSpc>
                  <a:spcPct val="100000"/>
                </a:lnSpc>
                <a:spcBef>
                  <a:spcPts val="100"/>
                </a:spcBef>
              </a:pP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Some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people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may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not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like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watching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it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find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it</a:t>
              </a:r>
              <a:endParaRPr sz="2200" dirty="0">
                <a:latin typeface="Arial"/>
                <a:cs typeface="Arial"/>
              </a:endParaRPr>
            </a:p>
            <a:p>
              <a:pPr marL="12700">
                <a:lnSpc>
                  <a:spcPct val="100000"/>
                </a:lnSpc>
                <a:spcBef>
                  <a:spcPts val="10"/>
                </a:spcBef>
              </a:pPr>
              <a:r>
                <a:rPr sz="2200" b="1" u="sng" spc="-5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uncomfortable</a:t>
              </a:r>
              <a:r>
                <a:rPr sz="3300" spc="-7" baseline="-2525" dirty="0">
                  <a:solidFill>
                    <a:srgbClr val="131313"/>
                  </a:solidFill>
                  <a:latin typeface="Arial"/>
                  <a:cs typeface="Arial"/>
                </a:rPr>
                <a:t>.</a:t>
              </a:r>
              <a:endParaRPr sz="3300" baseline="-2525" dirty="0">
                <a:latin typeface="Arial"/>
                <a:cs typeface="Arial"/>
              </a:endParaRPr>
            </a:p>
          </p:txBody>
        </p:sp>
        <p:sp>
          <p:nvSpPr>
            <p:cNvPr id="47" name="object 11">
              <a:extLst>
                <a:ext uri="{FF2B5EF4-FFF2-40B4-BE49-F238E27FC236}">
                  <a16:creationId xmlns:a16="http://schemas.microsoft.com/office/drawing/2014/main" id="{BB284F2D-DE84-9042-835A-97639587E375}"/>
                </a:ext>
              </a:extLst>
            </p:cNvPr>
            <p:cNvSpPr txBox="1"/>
            <p:nvPr/>
          </p:nvSpPr>
          <p:spPr>
            <a:xfrm>
              <a:off x="1133147" y="4803211"/>
              <a:ext cx="5916295" cy="36068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2200" spc="-70" dirty="0">
                  <a:solidFill>
                    <a:srgbClr val="131313"/>
                  </a:solidFill>
                  <a:latin typeface="Arial"/>
                  <a:cs typeface="Arial"/>
                </a:rPr>
                <a:t>You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should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be</a:t>
              </a:r>
              <a:r>
                <a:rPr sz="2200" spc="-12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b="1" u="sng" spc="-5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18</a:t>
              </a:r>
              <a:r>
                <a:rPr sz="2200" b="1" spc="1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years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old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older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to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look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at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it.</a:t>
              </a:r>
              <a:endParaRPr sz="2200" dirty="0">
                <a:latin typeface="Arial"/>
                <a:cs typeface="Arial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64422B7-48D0-F94F-B856-001C2BAB0C41}"/>
              </a:ext>
            </a:extLst>
          </p:cNvPr>
          <p:cNvGrpSpPr/>
          <p:nvPr/>
        </p:nvGrpSpPr>
        <p:grpSpPr>
          <a:xfrm>
            <a:off x="713245" y="1157705"/>
            <a:ext cx="7163913" cy="4542754"/>
            <a:chOff x="713245" y="1157705"/>
            <a:chExt cx="7163913" cy="4542754"/>
          </a:xfrm>
        </p:grpSpPr>
        <p:sp>
          <p:nvSpPr>
            <p:cNvPr id="51" name="object 2">
              <a:extLst>
                <a:ext uri="{FF2B5EF4-FFF2-40B4-BE49-F238E27FC236}">
                  <a16:creationId xmlns:a16="http://schemas.microsoft.com/office/drawing/2014/main" id="{B1056528-6B75-CC45-AA02-76B2C9E3C9A7}"/>
                </a:ext>
              </a:extLst>
            </p:cNvPr>
            <p:cNvSpPr/>
            <p:nvPr/>
          </p:nvSpPr>
          <p:spPr>
            <a:xfrm>
              <a:off x="926449" y="1355154"/>
              <a:ext cx="6950709" cy="4345305"/>
            </a:xfrm>
            <a:custGeom>
              <a:avLst/>
              <a:gdLst/>
              <a:ahLst/>
              <a:cxnLst/>
              <a:rect l="l" t="t" r="r" b="b"/>
              <a:pathLst>
                <a:path w="6950709" h="4345305">
                  <a:moveTo>
                    <a:pt x="6798056" y="0"/>
                  </a:moveTo>
                  <a:lnTo>
                    <a:pt x="152400" y="0"/>
                  </a:lnTo>
                  <a:lnTo>
                    <a:pt x="104231" y="7769"/>
                  </a:lnTo>
                  <a:lnTo>
                    <a:pt x="62396" y="29405"/>
                  </a:lnTo>
                  <a:lnTo>
                    <a:pt x="29405" y="62396"/>
                  </a:lnTo>
                  <a:lnTo>
                    <a:pt x="7769" y="104231"/>
                  </a:lnTo>
                  <a:lnTo>
                    <a:pt x="0" y="152400"/>
                  </a:lnTo>
                  <a:lnTo>
                    <a:pt x="0" y="4192739"/>
                  </a:lnTo>
                  <a:lnTo>
                    <a:pt x="7769" y="4240908"/>
                  </a:lnTo>
                  <a:lnTo>
                    <a:pt x="29405" y="4282743"/>
                  </a:lnTo>
                  <a:lnTo>
                    <a:pt x="62396" y="4315734"/>
                  </a:lnTo>
                  <a:lnTo>
                    <a:pt x="104231" y="4337369"/>
                  </a:lnTo>
                  <a:lnTo>
                    <a:pt x="152400" y="4345139"/>
                  </a:lnTo>
                  <a:lnTo>
                    <a:pt x="6798056" y="4345139"/>
                  </a:lnTo>
                  <a:lnTo>
                    <a:pt x="6846224" y="4337369"/>
                  </a:lnTo>
                  <a:lnTo>
                    <a:pt x="6888059" y="4315734"/>
                  </a:lnTo>
                  <a:lnTo>
                    <a:pt x="6921050" y="4282743"/>
                  </a:lnTo>
                  <a:lnTo>
                    <a:pt x="6942686" y="4240908"/>
                  </a:lnTo>
                  <a:lnTo>
                    <a:pt x="6950456" y="4192739"/>
                  </a:lnTo>
                  <a:lnTo>
                    <a:pt x="6950456" y="152400"/>
                  </a:lnTo>
                  <a:lnTo>
                    <a:pt x="6942686" y="104231"/>
                  </a:lnTo>
                  <a:lnTo>
                    <a:pt x="6921050" y="62396"/>
                  </a:lnTo>
                  <a:lnTo>
                    <a:pt x="6888059" y="29405"/>
                  </a:lnTo>
                  <a:lnTo>
                    <a:pt x="6846224" y="7769"/>
                  </a:lnTo>
                  <a:lnTo>
                    <a:pt x="6798056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52" name="object 5">
              <a:extLst>
                <a:ext uri="{FF2B5EF4-FFF2-40B4-BE49-F238E27FC236}">
                  <a16:creationId xmlns:a16="http://schemas.microsoft.com/office/drawing/2014/main" id="{7A4B1C17-EB16-C249-AEB4-07BA3CDEACBF}"/>
                </a:ext>
              </a:extLst>
            </p:cNvPr>
            <p:cNvGrpSpPr/>
            <p:nvPr/>
          </p:nvGrpSpPr>
          <p:grpSpPr>
            <a:xfrm>
              <a:off x="713245" y="1157705"/>
              <a:ext cx="7039609" cy="4434205"/>
              <a:chOff x="713245" y="1157705"/>
              <a:chExt cx="7039609" cy="4434205"/>
            </a:xfrm>
          </p:grpSpPr>
          <p:sp>
            <p:nvSpPr>
              <p:cNvPr id="57" name="object 6">
                <a:extLst>
                  <a:ext uri="{FF2B5EF4-FFF2-40B4-BE49-F238E27FC236}">
                    <a16:creationId xmlns:a16="http://schemas.microsoft.com/office/drawing/2014/main" id="{DECC6209-7A0A-E34C-93A8-D0F0BEC444B4}"/>
                  </a:ext>
                </a:extLst>
              </p:cNvPr>
              <p:cNvSpPr/>
              <p:nvPr/>
            </p:nvSpPr>
            <p:spPr>
              <a:xfrm>
                <a:off x="757695" y="1202155"/>
                <a:ext cx="6950709" cy="4345305"/>
              </a:xfrm>
              <a:custGeom>
                <a:avLst/>
                <a:gdLst/>
                <a:ahLst/>
                <a:cxnLst/>
                <a:rect l="l" t="t" r="r" b="b"/>
                <a:pathLst>
                  <a:path w="6950709" h="4345305">
                    <a:moveTo>
                      <a:pt x="6798056" y="0"/>
                    </a:moveTo>
                    <a:lnTo>
                      <a:pt x="152400" y="0"/>
                    </a:lnTo>
                    <a:lnTo>
                      <a:pt x="104231" y="7769"/>
                    </a:lnTo>
                    <a:lnTo>
                      <a:pt x="62396" y="29405"/>
                    </a:lnTo>
                    <a:lnTo>
                      <a:pt x="29405" y="62396"/>
                    </a:lnTo>
                    <a:lnTo>
                      <a:pt x="7769" y="104231"/>
                    </a:lnTo>
                    <a:lnTo>
                      <a:pt x="0" y="152400"/>
                    </a:lnTo>
                    <a:lnTo>
                      <a:pt x="0" y="4192739"/>
                    </a:lnTo>
                    <a:lnTo>
                      <a:pt x="7769" y="4240908"/>
                    </a:lnTo>
                    <a:lnTo>
                      <a:pt x="29405" y="4282743"/>
                    </a:lnTo>
                    <a:lnTo>
                      <a:pt x="62396" y="4315734"/>
                    </a:lnTo>
                    <a:lnTo>
                      <a:pt x="104231" y="4337369"/>
                    </a:lnTo>
                    <a:lnTo>
                      <a:pt x="152400" y="4345139"/>
                    </a:lnTo>
                    <a:lnTo>
                      <a:pt x="6798056" y="4345139"/>
                    </a:lnTo>
                    <a:lnTo>
                      <a:pt x="6846224" y="4337369"/>
                    </a:lnTo>
                    <a:lnTo>
                      <a:pt x="6888059" y="4315734"/>
                    </a:lnTo>
                    <a:lnTo>
                      <a:pt x="6921050" y="4282743"/>
                    </a:lnTo>
                    <a:lnTo>
                      <a:pt x="6942686" y="4240908"/>
                    </a:lnTo>
                    <a:lnTo>
                      <a:pt x="6950456" y="4192739"/>
                    </a:lnTo>
                    <a:lnTo>
                      <a:pt x="6950456" y="152400"/>
                    </a:lnTo>
                    <a:lnTo>
                      <a:pt x="6942686" y="104231"/>
                    </a:lnTo>
                    <a:lnTo>
                      <a:pt x="6921050" y="62396"/>
                    </a:lnTo>
                    <a:lnTo>
                      <a:pt x="6888059" y="29405"/>
                    </a:lnTo>
                    <a:lnTo>
                      <a:pt x="6846224" y="7769"/>
                    </a:lnTo>
                    <a:lnTo>
                      <a:pt x="679805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7">
                <a:extLst>
                  <a:ext uri="{FF2B5EF4-FFF2-40B4-BE49-F238E27FC236}">
                    <a16:creationId xmlns:a16="http://schemas.microsoft.com/office/drawing/2014/main" id="{81C013BB-745A-B74B-BE29-7975FD3939FE}"/>
                  </a:ext>
                </a:extLst>
              </p:cNvPr>
              <p:cNvSpPr/>
              <p:nvPr/>
            </p:nvSpPr>
            <p:spPr>
              <a:xfrm>
                <a:off x="757695" y="1202155"/>
                <a:ext cx="6950709" cy="4345305"/>
              </a:xfrm>
              <a:custGeom>
                <a:avLst/>
                <a:gdLst/>
                <a:ahLst/>
                <a:cxnLst/>
                <a:rect l="l" t="t" r="r" b="b"/>
                <a:pathLst>
                  <a:path w="6950709" h="4345305">
                    <a:moveTo>
                      <a:pt x="152400" y="0"/>
                    </a:moveTo>
                    <a:lnTo>
                      <a:pt x="104231" y="7769"/>
                    </a:lnTo>
                    <a:lnTo>
                      <a:pt x="62396" y="29405"/>
                    </a:lnTo>
                    <a:lnTo>
                      <a:pt x="29405" y="62396"/>
                    </a:lnTo>
                    <a:lnTo>
                      <a:pt x="7769" y="104231"/>
                    </a:lnTo>
                    <a:lnTo>
                      <a:pt x="0" y="152400"/>
                    </a:lnTo>
                    <a:lnTo>
                      <a:pt x="0" y="4192739"/>
                    </a:lnTo>
                    <a:lnTo>
                      <a:pt x="7769" y="4240908"/>
                    </a:lnTo>
                    <a:lnTo>
                      <a:pt x="29405" y="4282743"/>
                    </a:lnTo>
                    <a:lnTo>
                      <a:pt x="62396" y="4315734"/>
                    </a:lnTo>
                    <a:lnTo>
                      <a:pt x="104231" y="4337369"/>
                    </a:lnTo>
                    <a:lnTo>
                      <a:pt x="152400" y="4345139"/>
                    </a:lnTo>
                    <a:lnTo>
                      <a:pt x="6798056" y="4345139"/>
                    </a:lnTo>
                    <a:lnTo>
                      <a:pt x="6846224" y="4337369"/>
                    </a:lnTo>
                    <a:lnTo>
                      <a:pt x="6888059" y="4315734"/>
                    </a:lnTo>
                    <a:lnTo>
                      <a:pt x="6921050" y="4282743"/>
                    </a:lnTo>
                    <a:lnTo>
                      <a:pt x="6942686" y="4240908"/>
                    </a:lnTo>
                    <a:lnTo>
                      <a:pt x="6950456" y="4192739"/>
                    </a:lnTo>
                    <a:lnTo>
                      <a:pt x="6950456" y="152400"/>
                    </a:lnTo>
                    <a:lnTo>
                      <a:pt x="6942686" y="104231"/>
                    </a:lnTo>
                    <a:lnTo>
                      <a:pt x="6921050" y="62396"/>
                    </a:lnTo>
                    <a:lnTo>
                      <a:pt x="6888059" y="29405"/>
                    </a:lnTo>
                    <a:lnTo>
                      <a:pt x="6846224" y="7769"/>
                    </a:lnTo>
                    <a:lnTo>
                      <a:pt x="6798056" y="0"/>
                    </a:lnTo>
                    <a:lnTo>
                      <a:pt x="152400" y="0"/>
                    </a:lnTo>
                    <a:close/>
                  </a:path>
                </a:pathLst>
              </a:custGeom>
              <a:ln w="88900">
                <a:solidFill>
                  <a:srgbClr val="1717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53" name="object 8">
              <a:extLst>
                <a:ext uri="{FF2B5EF4-FFF2-40B4-BE49-F238E27FC236}">
                  <a16:creationId xmlns:a16="http://schemas.microsoft.com/office/drawing/2014/main" id="{1D13003E-228E-4141-9341-0E9AEDD5BE57}"/>
                </a:ext>
              </a:extLst>
            </p:cNvPr>
            <p:cNvSpPr txBox="1"/>
            <p:nvPr/>
          </p:nvSpPr>
          <p:spPr>
            <a:xfrm>
              <a:off x="1133147" y="1485767"/>
              <a:ext cx="6131560" cy="1061720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>
                <a:lnSpc>
                  <a:spcPts val="2760"/>
                </a:lnSpc>
                <a:spcBef>
                  <a:spcPts val="80"/>
                </a:spcBef>
              </a:pP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Online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pornography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porn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is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photos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and</a:t>
              </a:r>
              <a:r>
                <a:rPr sz="2200" spc="-1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lang="en-GB" sz="3300" b="1" u="sng" spc="-7" baseline="1262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videos</a:t>
              </a:r>
              <a:r>
                <a:rPr sz="3300" b="1" u="sng" spc="-7" baseline="1262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 </a:t>
              </a:r>
              <a:r>
                <a:rPr sz="3300" b="1" spc="-892" baseline="1262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online of </a:t>
              </a:r>
              <a:r>
                <a:rPr sz="2200" b="1" u="sng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naked</a:t>
              </a:r>
              <a:r>
                <a:rPr sz="2200" b="1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adults, or adults having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sex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 showing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sexual </a:t>
              </a:r>
              <a:r>
                <a:rPr sz="2200" spc="-20" dirty="0">
                  <a:solidFill>
                    <a:srgbClr val="131313"/>
                  </a:solidFill>
                  <a:latin typeface="Arial"/>
                  <a:cs typeface="Arial"/>
                </a:rPr>
                <a:t>behaviour.</a:t>
              </a:r>
              <a:endParaRPr sz="2200" dirty="0">
                <a:latin typeface="Arial"/>
                <a:cs typeface="Arial"/>
              </a:endParaRPr>
            </a:p>
          </p:txBody>
        </p:sp>
        <p:sp>
          <p:nvSpPr>
            <p:cNvPr id="54" name="object 9">
              <a:extLst>
                <a:ext uri="{FF2B5EF4-FFF2-40B4-BE49-F238E27FC236}">
                  <a16:creationId xmlns:a16="http://schemas.microsoft.com/office/drawing/2014/main" id="{3D74BDCD-37FF-1D48-BEB9-57EFB3566A26}"/>
                </a:ext>
              </a:extLst>
            </p:cNvPr>
            <p:cNvSpPr txBox="1"/>
            <p:nvPr/>
          </p:nvSpPr>
          <p:spPr>
            <a:xfrm>
              <a:off x="1133147" y="2825243"/>
              <a:ext cx="5793740" cy="711200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>
                <a:lnSpc>
                  <a:spcPts val="2760"/>
                </a:lnSpc>
                <a:spcBef>
                  <a:spcPts val="80"/>
                </a:spcBef>
              </a:pP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Some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peopl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e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may</a:t>
              </a:r>
              <a:r>
                <a:rPr sz="2200" spc="-30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b="1" u="sng" spc="-5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enjo</a:t>
              </a:r>
              <a:r>
                <a:rPr sz="2200" b="1" u="sng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y</a:t>
              </a:r>
              <a:r>
                <a:rPr sz="2200" b="1" spc="-25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lookin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g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a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o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r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watching  online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20" dirty="0">
                  <a:solidFill>
                    <a:srgbClr val="131313"/>
                  </a:solidFill>
                  <a:latin typeface="Arial"/>
                  <a:cs typeface="Arial"/>
                </a:rPr>
                <a:t>pornography.</a:t>
              </a:r>
              <a:endParaRPr sz="2200" dirty="0">
                <a:latin typeface="Arial"/>
                <a:cs typeface="Arial"/>
              </a:endParaRPr>
            </a:p>
          </p:txBody>
        </p:sp>
        <p:sp>
          <p:nvSpPr>
            <p:cNvPr id="55" name="object 10">
              <a:extLst>
                <a:ext uri="{FF2B5EF4-FFF2-40B4-BE49-F238E27FC236}">
                  <a16:creationId xmlns:a16="http://schemas.microsoft.com/office/drawing/2014/main" id="{33051F1D-6F7D-B148-8839-DFE4B9F9EBEA}"/>
                </a:ext>
              </a:extLst>
            </p:cNvPr>
            <p:cNvSpPr txBox="1"/>
            <p:nvPr/>
          </p:nvSpPr>
          <p:spPr>
            <a:xfrm>
              <a:off x="1112272" y="3814227"/>
              <a:ext cx="5728335" cy="69786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33020">
                <a:lnSpc>
                  <a:spcPct val="100000"/>
                </a:lnSpc>
                <a:spcBef>
                  <a:spcPts val="100"/>
                </a:spcBef>
              </a:pP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Some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people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may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not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like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watching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it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find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it</a:t>
              </a:r>
              <a:endParaRPr sz="2200" dirty="0">
                <a:latin typeface="Arial"/>
                <a:cs typeface="Arial"/>
              </a:endParaRPr>
            </a:p>
            <a:p>
              <a:pPr marL="12700">
                <a:lnSpc>
                  <a:spcPct val="100000"/>
                </a:lnSpc>
                <a:spcBef>
                  <a:spcPts val="10"/>
                </a:spcBef>
              </a:pPr>
              <a:r>
                <a:rPr sz="2200" b="1" u="sng" spc="-5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uncomfortable</a:t>
              </a:r>
              <a:r>
                <a:rPr sz="3300" spc="-7" baseline="-2525" dirty="0">
                  <a:solidFill>
                    <a:srgbClr val="131313"/>
                  </a:solidFill>
                  <a:latin typeface="Arial"/>
                  <a:cs typeface="Arial"/>
                </a:rPr>
                <a:t>.</a:t>
              </a:r>
              <a:endParaRPr sz="3300" baseline="-2525" dirty="0">
                <a:latin typeface="Arial"/>
                <a:cs typeface="Arial"/>
              </a:endParaRPr>
            </a:p>
          </p:txBody>
        </p:sp>
        <p:sp>
          <p:nvSpPr>
            <p:cNvPr id="56" name="object 11">
              <a:extLst>
                <a:ext uri="{FF2B5EF4-FFF2-40B4-BE49-F238E27FC236}">
                  <a16:creationId xmlns:a16="http://schemas.microsoft.com/office/drawing/2014/main" id="{4EDD8A01-EDDC-654D-8332-F9033BCE2507}"/>
                </a:ext>
              </a:extLst>
            </p:cNvPr>
            <p:cNvSpPr txBox="1"/>
            <p:nvPr/>
          </p:nvSpPr>
          <p:spPr>
            <a:xfrm>
              <a:off x="1133147" y="4803211"/>
              <a:ext cx="5916295" cy="36068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2200" spc="-70" dirty="0">
                  <a:solidFill>
                    <a:srgbClr val="131313"/>
                  </a:solidFill>
                  <a:latin typeface="Arial"/>
                  <a:cs typeface="Arial"/>
                </a:rPr>
                <a:t>You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should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be</a:t>
              </a:r>
              <a:r>
                <a:rPr sz="2200" spc="-12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b="1" u="sng" spc="-5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18</a:t>
              </a:r>
              <a:r>
                <a:rPr sz="2200" b="1" spc="1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years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old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older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to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look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at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it.</a:t>
              </a:r>
              <a:endParaRPr sz="2200" dirty="0">
                <a:latin typeface="Arial"/>
                <a:cs typeface="Arial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B75F57C-8070-6E48-84FD-C982CBB9AB48}"/>
              </a:ext>
            </a:extLst>
          </p:cNvPr>
          <p:cNvGrpSpPr/>
          <p:nvPr/>
        </p:nvGrpSpPr>
        <p:grpSpPr>
          <a:xfrm>
            <a:off x="713245" y="1157705"/>
            <a:ext cx="7163913" cy="4542754"/>
            <a:chOff x="713245" y="1157705"/>
            <a:chExt cx="7163913" cy="4542754"/>
          </a:xfrm>
        </p:grpSpPr>
        <p:sp>
          <p:nvSpPr>
            <p:cNvPr id="60" name="object 2">
              <a:extLst>
                <a:ext uri="{FF2B5EF4-FFF2-40B4-BE49-F238E27FC236}">
                  <a16:creationId xmlns:a16="http://schemas.microsoft.com/office/drawing/2014/main" id="{78BC87B9-5A60-244B-9CCE-6CE898460420}"/>
                </a:ext>
              </a:extLst>
            </p:cNvPr>
            <p:cNvSpPr/>
            <p:nvPr/>
          </p:nvSpPr>
          <p:spPr>
            <a:xfrm>
              <a:off x="926449" y="1355154"/>
              <a:ext cx="6950709" cy="4345305"/>
            </a:xfrm>
            <a:custGeom>
              <a:avLst/>
              <a:gdLst/>
              <a:ahLst/>
              <a:cxnLst/>
              <a:rect l="l" t="t" r="r" b="b"/>
              <a:pathLst>
                <a:path w="6950709" h="4345305">
                  <a:moveTo>
                    <a:pt x="6798056" y="0"/>
                  </a:moveTo>
                  <a:lnTo>
                    <a:pt x="152400" y="0"/>
                  </a:lnTo>
                  <a:lnTo>
                    <a:pt x="104231" y="7769"/>
                  </a:lnTo>
                  <a:lnTo>
                    <a:pt x="62396" y="29405"/>
                  </a:lnTo>
                  <a:lnTo>
                    <a:pt x="29405" y="62396"/>
                  </a:lnTo>
                  <a:lnTo>
                    <a:pt x="7769" y="104231"/>
                  </a:lnTo>
                  <a:lnTo>
                    <a:pt x="0" y="152400"/>
                  </a:lnTo>
                  <a:lnTo>
                    <a:pt x="0" y="4192739"/>
                  </a:lnTo>
                  <a:lnTo>
                    <a:pt x="7769" y="4240908"/>
                  </a:lnTo>
                  <a:lnTo>
                    <a:pt x="29405" y="4282743"/>
                  </a:lnTo>
                  <a:lnTo>
                    <a:pt x="62396" y="4315734"/>
                  </a:lnTo>
                  <a:lnTo>
                    <a:pt x="104231" y="4337369"/>
                  </a:lnTo>
                  <a:lnTo>
                    <a:pt x="152400" y="4345139"/>
                  </a:lnTo>
                  <a:lnTo>
                    <a:pt x="6798056" y="4345139"/>
                  </a:lnTo>
                  <a:lnTo>
                    <a:pt x="6846224" y="4337369"/>
                  </a:lnTo>
                  <a:lnTo>
                    <a:pt x="6888059" y="4315734"/>
                  </a:lnTo>
                  <a:lnTo>
                    <a:pt x="6921050" y="4282743"/>
                  </a:lnTo>
                  <a:lnTo>
                    <a:pt x="6942686" y="4240908"/>
                  </a:lnTo>
                  <a:lnTo>
                    <a:pt x="6950456" y="4192739"/>
                  </a:lnTo>
                  <a:lnTo>
                    <a:pt x="6950456" y="152400"/>
                  </a:lnTo>
                  <a:lnTo>
                    <a:pt x="6942686" y="104231"/>
                  </a:lnTo>
                  <a:lnTo>
                    <a:pt x="6921050" y="62396"/>
                  </a:lnTo>
                  <a:lnTo>
                    <a:pt x="6888059" y="29405"/>
                  </a:lnTo>
                  <a:lnTo>
                    <a:pt x="6846224" y="7769"/>
                  </a:lnTo>
                  <a:lnTo>
                    <a:pt x="6798056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61" name="object 5">
              <a:extLst>
                <a:ext uri="{FF2B5EF4-FFF2-40B4-BE49-F238E27FC236}">
                  <a16:creationId xmlns:a16="http://schemas.microsoft.com/office/drawing/2014/main" id="{7726B28D-C9A1-5A49-9B9D-16EA43A2C8DA}"/>
                </a:ext>
              </a:extLst>
            </p:cNvPr>
            <p:cNvGrpSpPr/>
            <p:nvPr/>
          </p:nvGrpSpPr>
          <p:grpSpPr>
            <a:xfrm>
              <a:off x="713245" y="1157705"/>
              <a:ext cx="7039609" cy="4434205"/>
              <a:chOff x="713245" y="1157705"/>
              <a:chExt cx="7039609" cy="4434205"/>
            </a:xfrm>
          </p:grpSpPr>
          <p:sp>
            <p:nvSpPr>
              <p:cNvPr id="66" name="object 6">
                <a:extLst>
                  <a:ext uri="{FF2B5EF4-FFF2-40B4-BE49-F238E27FC236}">
                    <a16:creationId xmlns:a16="http://schemas.microsoft.com/office/drawing/2014/main" id="{4453B599-953D-0D47-AB3F-13A5FCC2AC56}"/>
                  </a:ext>
                </a:extLst>
              </p:cNvPr>
              <p:cNvSpPr/>
              <p:nvPr/>
            </p:nvSpPr>
            <p:spPr>
              <a:xfrm>
                <a:off x="757695" y="1202155"/>
                <a:ext cx="6950709" cy="4345305"/>
              </a:xfrm>
              <a:custGeom>
                <a:avLst/>
                <a:gdLst/>
                <a:ahLst/>
                <a:cxnLst/>
                <a:rect l="l" t="t" r="r" b="b"/>
                <a:pathLst>
                  <a:path w="6950709" h="4345305">
                    <a:moveTo>
                      <a:pt x="6798056" y="0"/>
                    </a:moveTo>
                    <a:lnTo>
                      <a:pt x="152400" y="0"/>
                    </a:lnTo>
                    <a:lnTo>
                      <a:pt x="104231" y="7769"/>
                    </a:lnTo>
                    <a:lnTo>
                      <a:pt x="62396" y="29405"/>
                    </a:lnTo>
                    <a:lnTo>
                      <a:pt x="29405" y="62396"/>
                    </a:lnTo>
                    <a:lnTo>
                      <a:pt x="7769" y="104231"/>
                    </a:lnTo>
                    <a:lnTo>
                      <a:pt x="0" y="152400"/>
                    </a:lnTo>
                    <a:lnTo>
                      <a:pt x="0" y="4192739"/>
                    </a:lnTo>
                    <a:lnTo>
                      <a:pt x="7769" y="4240908"/>
                    </a:lnTo>
                    <a:lnTo>
                      <a:pt x="29405" y="4282743"/>
                    </a:lnTo>
                    <a:lnTo>
                      <a:pt x="62396" y="4315734"/>
                    </a:lnTo>
                    <a:lnTo>
                      <a:pt x="104231" y="4337369"/>
                    </a:lnTo>
                    <a:lnTo>
                      <a:pt x="152400" y="4345139"/>
                    </a:lnTo>
                    <a:lnTo>
                      <a:pt x="6798056" y="4345139"/>
                    </a:lnTo>
                    <a:lnTo>
                      <a:pt x="6846224" y="4337369"/>
                    </a:lnTo>
                    <a:lnTo>
                      <a:pt x="6888059" y="4315734"/>
                    </a:lnTo>
                    <a:lnTo>
                      <a:pt x="6921050" y="4282743"/>
                    </a:lnTo>
                    <a:lnTo>
                      <a:pt x="6942686" y="4240908"/>
                    </a:lnTo>
                    <a:lnTo>
                      <a:pt x="6950456" y="4192739"/>
                    </a:lnTo>
                    <a:lnTo>
                      <a:pt x="6950456" y="152400"/>
                    </a:lnTo>
                    <a:lnTo>
                      <a:pt x="6942686" y="104231"/>
                    </a:lnTo>
                    <a:lnTo>
                      <a:pt x="6921050" y="62396"/>
                    </a:lnTo>
                    <a:lnTo>
                      <a:pt x="6888059" y="29405"/>
                    </a:lnTo>
                    <a:lnTo>
                      <a:pt x="6846224" y="7769"/>
                    </a:lnTo>
                    <a:lnTo>
                      <a:pt x="679805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7">
                <a:extLst>
                  <a:ext uri="{FF2B5EF4-FFF2-40B4-BE49-F238E27FC236}">
                    <a16:creationId xmlns:a16="http://schemas.microsoft.com/office/drawing/2014/main" id="{737EAF2A-4D0A-A54C-A113-1D3460510847}"/>
                  </a:ext>
                </a:extLst>
              </p:cNvPr>
              <p:cNvSpPr/>
              <p:nvPr/>
            </p:nvSpPr>
            <p:spPr>
              <a:xfrm>
                <a:off x="757695" y="1202155"/>
                <a:ext cx="6950709" cy="4345305"/>
              </a:xfrm>
              <a:custGeom>
                <a:avLst/>
                <a:gdLst/>
                <a:ahLst/>
                <a:cxnLst/>
                <a:rect l="l" t="t" r="r" b="b"/>
                <a:pathLst>
                  <a:path w="6950709" h="4345305">
                    <a:moveTo>
                      <a:pt x="152400" y="0"/>
                    </a:moveTo>
                    <a:lnTo>
                      <a:pt x="104231" y="7769"/>
                    </a:lnTo>
                    <a:lnTo>
                      <a:pt x="62396" y="29405"/>
                    </a:lnTo>
                    <a:lnTo>
                      <a:pt x="29405" y="62396"/>
                    </a:lnTo>
                    <a:lnTo>
                      <a:pt x="7769" y="104231"/>
                    </a:lnTo>
                    <a:lnTo>
                      <a:pt x="0" y="152400"/>
                    </a:lnTo>
                    <a:lnTo>
                      <a:pt x="0" y="4192739"/>
                    </a:lnTo>
                    <a:lnTo>
                      <a:pt x="7769" y="4240908"/>
                    </a:lnTo>
                    <a:lnTo>
                      <a:pt x="29405" y="4282743"/>
                    </a:lnTo>
                    <a:lnTo>
                      <a:pt x="62396" y="4315734"/>
                    </a:lnTo>
                    <a:lnTo>
                      <a:pt x="104231" y="4337369"/>
                    </a:lnTo>
                    <a:lnTo>
                      <a:pt x="152400" y="4345139"/>
                    </a:lnTo>
                    <a:lnTo>
                      <a:pt x="6798056" y="4345139"/>
                    </a:lnTo>
                    <a:lnTo>
                      <a:pt x="6846224" y="4337369"/>
                    </a:lnTo>
                    <a:lnTo>
                      <a:pt x="6888059" y="4315734"/>
                    </a:lnTo>
                    <a:lnTo>
                      <a:pt x="6921050" y="4282743"/>
                    </a:lnTo>
                    <a:lnTo>
                      <a:pt x="6942686" y="4240908"/>
                    </a:lnTo>
                    <a:lnTo>
                      <a:pt x="6950456" y="4192739"/>
                    </a:lnTo>
                    <a:lnTo>
                      <a:pt x="6950456" y="152400"/>
                    </a:lnTo>
                    <a:lnTo>
                      <a:pt x="6942686" y="104231"/>
                    </a:lnTo>
                    <a:lnTo>
                      <a:pt x="6921050" y="62396"/>
                    </a:lnTo>
                    <a:lnTo>
                      <a:pt x="6888059" y="29405"/>
                    </a:lnTo>
                    <a:lnTo>
                      <a:pt x="6846224" y="7769"/>
                    </a:lnTo>
                    <a:lnTo>
                      <a:pt x="6798056" y="0"/>
                    </a:lnTo>
                    <a:lnTo>
                      <a:pt x="152400" y="0"/>
                    </a:lnTo>
                    <a:close/>
                  </a:path>
                </a:pathLst>
              </a:custGeom>
              <a:ln w="88900">
                <a:solidFill>
                  <a:srgbClr val="1717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62" name="object 8">
              <a:extLst>
                <a:ext uri="{FF2B5EF4-FFF2-40B4-BE49-F238E27FC236}">
                  <a16:creationId xmlns:a16="http://schemas.microsoft.com/office/drawing/2014/main" id="{E27B24A2-2837-E34A-A1A1-D0F89C0FF7F3}"/>
                </a:ext>
              </a:extLst>
            </p:cNvPr>
            <p:cNvSpPr txBox="1"/>
            <p:nvPr/>
          </p:nvSpPr>
          <p:spPr>
            <a:xfrm>
              <a:off x="1133147" y="1485767"/>
              <a:ext cx="6131560" cy="1061720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>
                <a:lnSpc>
                  <a:spcPts val="2760"/>
                </a:lnSpc>
                <a:spcBef>
                  <a:spcPts val="80"/>
                </a:spcBef>
              </a:pP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Online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pornography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porn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is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photos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and</a:t>
              </a:r>
              <a:r>
                <a:rPr sz="2200" spc="-1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lang="en-GB" sz="3300" b="1" u="sng" spc="-7" baseline="1262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videos</a:t>
              </a:r>
              <a:r>
                <a:rPr sz="3300" b="1" u="sng" spc="-7" baseline="1262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 </a:t>
              </a:r>
              <a:r>
                <a:rPr sz="3300" b="1" spc="-892" baseline="1262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online of </a:t>
              </a:r>
              <a:r>
                <a:rPr sz="2200" b="1" u="sng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naked</a:t>
              </a:r>
              <a:r>
                <a:rPr sz="2200" b="1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adults, or adults having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sex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 showing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sexual </a:t>
              </a:r>
              <a:r>
                <a:rPr sz="2200" spc="-20" dirty="0">
                  <a:solidFill>
                    <a:srgbClr val="131313"/>
                  </a:solidFill>
                  <a:latin typeface="Arial"/>
                  <a:cs typeface="Arial"/>
                </a:rPr>
                <a:t>behaviour.</a:t>
              </a:r>
              <a:endParaRPr sz="2200" dirty="0">
                <a:latin typeface="Arial"/>
                <a:cs typeface="Arial"/>
              </a:endParaRPr>
            </a:p>
          </p:txBody>
        </p:sp>
        <p:sp>
          <p:nvSpPr>
            <p:cNvPr id="63" name="object 9">
              <a:extLst>
                <a:ext uri="{FF2B5EF4-FFF2-40B4-BE49-F238E27FC236}">
                  <a16:creationId xmlns:a16="http://schemas.microsoft.com/office/drawing/2014/main" id="{0222D600-3B74-2641-A279-A268E02FC76A}"/>
                </a:ext>
              </a:extLst>
            </p:cNvPr>
            <p:cNvSpPr txBox="1"/>
            <p:nvPr/>
          </p:nvSpPr>
          <p:spPr>
            <a:xfrm>
              <a:off x="1133147" y="2825243"/>
              <a:ext cx="5793740" cy="711200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>
                <a:lnSpc>
                  <a:spcPts val="2760"/>
                </a:lnSpc>
                <a:spcBef>
                  <a:spcPts val="80"/>
                </a:spcBef>
              </a:pP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Some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peopl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e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may</a:t>
              </a:r>
              <a:r>
                <a:rPr sz="2200" spc="-30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b="1" u="sng" spc="-5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enjo</a:t>
              </a:r>
              <a:r>
                <a:rPr sz="2200" b="1" u="sng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y</a:t>
              </a:r>
              <a:r>
                <a:rPr sz="2200" b="1" spc="-25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lookin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g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a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o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r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watching  online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20" dirty="0">
                  <a:solidFill>
                    <a:srgbClr val="131313"/>
                  </a:solidFill>
                  <a:latin typeface="Arial"/>
                  <a:cs typeface="Arial"/>
                </a:rPr>
                <a:t>pornography.</a:t>
              </a:r>
              <a:endParaRPr sz="2200" dirty="0">
                <a:latin typeface="Arial"/>
                <a:cs typeface="Arial"/>
              </a:endParaRPr>
            </a:p>
          </p:txBody>
        </p:sp>
        <p:sp>
          <p:nvSpPr>
            <p:cNvPr id="64" name="object 10">
              <a:extLst>
                <a:ext uri="{FF2B5EF4-FFF2-40B4-BE49-F238E27FC236}">
                  <a16:creationId xmlns:a16="http://schemas.microsoft.com/office/drawing/2014/main" id="{C6092FD4-C515-0143-B7F8-F1D5DC7FC24B}"/>
                </a:ext>
              </a:extLst>
            </p:cNvPr>
            <p:cNvSpPr txBox="1"/>
            <p:nvPr/>
          </p:nvSpPr>
          <p:spPr>
            <a:xfrm>
              <a:off x="1112272" y="3814227"/>
              <a:ext cx="5728335" cy="69786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33020">
                <a:lnSpc>
                  <a:spcPct val="100000"/>
                </a:lnSpc>
                <a:spcBef>
                  <a:spcPts val="100"/>
                </a:spcBef>
              </a:pP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Some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people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may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not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like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watching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it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find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it</a:t>
              </a:r>
              <a:endParaRPr sz="2200" dirty="0">
                <a:latin typeface="Arial"/>
                <a:cs typeface="Arial"/>
              </a:endParaRPr>
            </a:p>
            <a:p>
              <a:pPr marL="12700">
                <a:lnSpc>
                  <a:spcPct val="100000"/>
                </a:lnSpc>
                <a:spcBef>
                  <a:spcPts val="10"/>
                </a:spcBef>
              </a:pPr>
              <a:r>
                <a:rPr sz="2200" b="1" u="sng" spc="-5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uncomfortable</a:t>
              </a:r>
              <a:r>
                <a:rPr sz="3300" spc="-7" baseline="-2525" dirty="0">
                  <a:solidFill>
                    <a:srgbClr val="131313"/>
                  </a:solidFill>
                  <a:latin typeface="Arial"/>
                  <a:cs typeface="Arial"/>
                </a:rPr>
                <a:t>.</a:t>
              </a:r>
              <a:endParaRPr sz="3300" baseline="-2525" dirty="0">
                <a:latin typeface="Arial"/>
                <a:cs typeface="Arial"/>
              </a:endParaRPr>
            </a:p>
          </p:txBody>
        </p:sp>
        <p:sp>
          <p:nvSpPr>
            <p:cNvPr id="65" name="object 11">
              <a:extLst>
                <a:ext uri="{FF2B5EF4-FFF2-40B4-BE49-F238E27FC236}">
                  <a16:creationId xmlns:a16="http://schemas.microsoft.com/office/drawing/2014/main" id="{9E904BCD-BD16-764A-AE33-949165C1B0CE}"/>
                </a:ext>
              </a:extLst>
            </p:cNvPr>
            <p:cNvSpPr txBox="1"/>
            <p:nvPr/>
          </p:nvSpPr>
          <p:spPr>
            <a:xfrm>
              <a:off x="1133147" y="4803211"/>
              <a:ext cx="5916295" cy="36068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2200" spc="-70" dirty="0">
                  <a:solidFill>
                    <a:srgbClr val="131313"/>
                  </a:solidFill>
                  <a:latin typeface="Arial"/>
                  <a:cs typeface="Arial"/>
                </a:rPr>
                <a:t>You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should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be</a:t>
              </a:r>
              <a:r>
                <a:rPr sz="2200" spc="-12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b="1" u="sng" spc="-5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18</a:t>
              </a:r>
              <a:r>
                <a:rPr sz="2200" b="1" spc="1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years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old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older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to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look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at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it.</a:t>
              </a:r>
              <a:endParaRPr sz="2200" dirty="0">
                <a:latin typeface="Arial"/>
                <a:cs typeface="Arial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6985" marR="5080" indent="635" algn="ctr">
              <a:lnSpc>
                <a:spcPts val="4200"/>
              </a:lnSpc>
              <a:spcBef>
                <a:spcPts val="540"/>
              </a:spcBef>
            </a:pPr>
            <a:r>
              <a:rPr spc="-5" dirty="0"/>
              <a:t>Knowing </a:t>
            </a:r>
            <a:r>
              <a:rPr dirty="0"/>
              <a:t>what </a:t>
            </a:r>
            <a:r>
              <a:rPr spc="-5" dirty="0"/>
              <a:t>to </a:t>
            </a:r>
            <a:r>
              <a:rPr dirty="0"/>
              <a:t>do if </a:t>
            </a:r>
            <a:r>
              <a:rPr spc="-5" dirty="0"/>
              <a:t>you </a:t>
            </a:r>
            <a:r>
              <a:rPr dirty="0"/>
              <a:t>find </a:t>
            </a:r>
            <a:r>
              <a:rPr spc="-5" dirty="0"/>
              <a:t>yourself </a:t>
            </a:r>
            <a:r>
              <a:rPr dirty="0"/>
              <a:t>in a </a:t>
            </a:r>
            <a:r>
              <a:rPr spc="5" dirty="0"/>
              <a:t> </a:t>
            </a:r>
            <a:r>
              <a:rPr spc="-5" dirty="0"/>
              <a:t>situation that </a:t>
            </a:r>
            <a:r>
              <a:rPr dirty="0"/>
              <a:t>has </a:t>
            </a:r>
            <a:r>
              <a:rPr spc="-5" dirty="0"/>
              <a:t>made you feel </a:t>
            </a:r>
            <a:r>
              <a:rPr dirty="0"/>
              <a:t>bad </a:t>
            </a:r>
            <a:r>
              <a:rPr spc="-5" dirty="0"/>
              <a:t>and </a:t>
            </a:r>
            <a:r>
              <a:rPr dirty="0"/>
              <a:t>has </a:t>
            </a:r>
            <a:r>
              <a:rPr spc="-1045" dirty="0"/>
              <a:t> </a:t>
            </a:r>
            <a:r>
              <a:rPr dirty="0"/>
              <a:t>impacted</a:t>
            </a:r>
            <a:r>
              <a:rPr spc="-5" dirty="0"/>
              <a:t> you</a:t>
            </a:r>
            <a:r>
              <a:rPr spc="-10" dirty="0"/>
              <a:t> </a:t>
            </a:r>
            <a:r>
              <a:rPr dirty="0"/>
              <a:t>negatively?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1610328" y="3623267"/>
            <a:ext cx="2720340" cy="2691765"/>
            <a:chOff x="1610328" y="3623267"/>
            <a:chExt cx="2720340" cy="2691765"/>
          </a:xfrm>
        </p:grpSpPr>
        <p:sp>
          <p:nvSpPr>
            <p:cNvPr id="4" name="object 4"/>
            <p:cNvSpPr/>
            <p:nvPr/>
          </p:nvSpPr>
          <p:spPr>
            <a:xfrm>
              <a:off x="1774778" y="3759446"/>
              <a:ext cx="2555875" cy="2555875"/>
            </a:xfrm>
            <a:custGeom>
              <a:avLst/>
              <a:gdLst/>
              <a:ahLst/>
              <a:cxnLst/>
              <a:rect l="l" t="t" r="r" b="b"/>
              <a:pathLst>
                <a:path w="2555875" h="2555875">
                  <a:moveTo>
                    <a:pt x="1277696" y="0"/>
                  </a:moveTo>
                  <a:lnTo>
                    <a:pt x="1229795" y="881"/>
                  </a:lnTo>
                  <a:lnTo>
                    <a:pt x="1182340" y="3504"/>
                  </a:lnTo>
                  <a:lnTo>
                    <a:pt x="1135360" y="7838"/>
                  </a:lnTo>
                  <a:lnTo>
                    <a:pt x="1088888" y="13853"/>
                  </a:lnTo>
                  <a:lnTo>
                    <a:pt x="1042952" y="21517"/>
                  </a:lnTo>
                  <a:lnTo>
                    <a:pt x="997586" y="30799"/>
                  </a:lnTo>
                  <a:lnTo>
                    <a:pt x="952818" y="41669"/>
                  </a:lnTo>
                  <a:lnTo>
                    <a:pt x="908681" y="54096"/>
                  </a:lnTo>
                  <a:lnTo>
                    <a:pt x="865205" y="68049"/>
                  </a:lnTo>
                  <a:lnTo>
                    <a:pt x="822421" y="83496"/>
                  </a:lnTo>
                  <a:lnTo>
                    <a:pt x="780360" y="100407"/>
                  </a:lnTo>
                  <a:lnTo>
                    <a:pt x="739052" y="118752"/>
                  </a:lnTo>
                  <a:lnTo>
                    <a:pt x="698529" y="138499"/>
                  </a:lnTo>
                  <a:lnTo>
                    <a:pt x="658822" y="159617"/>
                  </a:lnTo>
                  <a:lnTo>
                    <a:pt x="619961" y="182076"/>
                  </a:lnTo>
                  <a:lnTo>
                    <a:pt x="581978" y="205845"/>
                  </a:lnTo>
                  <a:lnTo>
                    <a:pt x="544902" y="230892"/>
                  </a:lnTo>
                  <a:lnTo>
                    <a:pt x="508766" y="257187"/>
                  </a:lnTo>
                  <a:lnTo>
                    <a:pt x="473600" y="284699"/>
                  </a:lnTo>
                  <a:lnTo>
                    <a:pt x="439434" y="313398"/>
                  </a:lnTo>
                  <a:lnTo>
                    <a:pt x="406300" y="343251"/>
                  </a:lnTo>
                  <a:lnTo>
                    <a:pt x="374229" y="374229"/>
                  </a:lnTo>
                  <a:lnTo>
                    <a:pt x="343251" y="406300"/>
                  </a:lnTo>
                  <a:lnTo>
                    <a:pt x="313398" y="439434"/>
                  </a:lnTo>
                  <a:lnTo>
                    <a:pt x="284699" y="473600"/>
                  </a:lnTo>
                  <a:lnTo>
                    <a:pt x="257187" y="508766"/>
                  </a:lnTo>
                  <a:lnTo>
                    <a:pt x="230892" y="544902"/>
                  </a:lnTo>
                  <a:lnTo>
                    <a:pt x="205845" y="581978"/>
                  </a:lnTo>
                  <a:lnTo>
                    <a:pt x="182076" y="619961"/>
                  </a:lnTo>
                  <a:lnTo>
                    <a:pt x="159617" y="658822"/>
                  </a:lnTo>
                  <a:lnTo>
                    <a:pt x="138499" y="698529"/>
                  </a:lnTo>
                  <a:lnTo>
                    <a:pt x="118752" y="739052"/>
                  </a:lnTo>
                  <a:lnTo>
                    <a:pt x="100407" y="780360"/>
                  </a:lnTo>
                  <a:lnTo>
                    <a:pt x="83496" y="822421"/>
                  </a:lnTo>
                  <a:lnTo>
                    <a:pt x="68049" y="865205"/>
                  </a:lnTo>
                  <a:lnTo>
                    <a:pt x="54096" y="908681"/>
                  </a:lnTo>
                  <a:lnTo>
                    <a:pt x="41669" y="952818"/>
                  </a:lnTo>
                  <a:lnTo>
                    <a:pt x="30799" y="997586"/>
                  </a:lnTo>
                  <a:lnTo>
                    <a:pt x="21517" y="1042952"/>
                  </a:lnTo>
                  <a:lnTo>
                    <a:pt x="13853" y="1088888"/>
                  </a:lnTo>
                  <a:lnTo>
                    <a:pt x="7838" y="1135360"/>
                  </a:lnTo>
                  <a:lnTo>
                    <a:pt x="3504" y="1182340"/>
                  </a:lnTo>
                  <a:lnTo>
                    <a:pt x="881" y="1229795"/>
                  </a:lnTo>
                  <a:lnTo>
                    <a:pt x="0" y="1277696"/>
                  </a:lnTo>
                  <a:lnTo>
                    <a:pt x="881" y="1325599"/>
                  </a:lnTo>
                  <a:lnTo>
                    <a:pt x="3504" y="1373056"/>
                  </a:lnTo>
                  <a:lnTo>
                    <a:pt x="7838" y="1420038"/>
                  </a:lnTo>
                  <a:lnTo>
                    <a:pt x="13853" y="1466513"/>
                  </a:lnTo>
                  <a:lnTo>
                    <a:pt x="21517" y="1512451"/>
                  </a:lnTo>
                  <a:lnTo>
                    <a:pt x="30799" y="1557819"/>
                  </a:lnTo>
                  <a:lnTo>
                    <a:pt x="41669" y="1602589"/>
                  </a:lnTo>
                  <a:lnTo>
                    <a:pt x="54096" y="1646728"/>
                  </a:lnTo>
                  <a:lnTo>
                    <a:pt x="68049" y="1690206"/>
                  </a:lnTo>
                  <a:lnTo>
                    <a:pt x="83496" y="1732991"/>
                  </a:lnTo>
                  <a:lnTo>
                    <a:pt x="100407" y="1775054"/>
                  </a:lnTo>
                  <a:lnTo>
                    <a:pt x="118752" y="1816363"/>
                  </a:lnTo>
                  <a:lnTo>
                    <a:pt x="138499" y="1856887"/>
                  </a:lnTo>
                  <a:lnTo>
                    <a:pt x="159617" y="1896595"/>
                  </a:lnTo>
                  <a:lnTo>
                    <a:pt x="182076" y="1935457"/>
                  </a:lnTo>
                  <a:lnTo>
                    <a:pt x="205845" y="1973442"/>
                  </a:lnTo>
                  <a:lnTo>
                    <a:pt x="230892" y="2010518"/>
                  </a:lnTo>
                  <a:lnTo>
                    <a:pt x="257187" y="2046656"/>
                  </a:lnTo>
                  <a:lnTo>
                    <a:pt x="284699" y="2081823"/>
                  </a:lnTo>
                  <a:lnTo>
                    <a:pt x="313398" y="2115989"/>
                  </a:lnTo>
                  <a:lnTo>
                    <a:pt x="343251" y="2149124"/>
                  </a:lnTo>
                  <a:lnTo>
                    <a:pt x="374229" y="2181196"/>
                  </a:lnTo>
                  <a:lnTo>
                    <a:pt x="406300" y="2212174"/>
                  </a:lnTo>
                  <a:lnTo>
                    <a:pt x="439434" y="2242028"/>
                  </a:lnTo>
                  <a:lnTo>
                    <a:pt x="473600" y="2270727"/>
                  </a:lnTo>
                  <a:lnTo>
                    <a:pt x="508766" y="2298240"/>
                  </a:lnTo>
                  <a:lnTo>
                    <a:pt x="544902" y="2324535"/>
                  </a:lnTo>
                  <a:lnTo>
                    <a:pt x="581978" y="2349583"/>
                  </a:lnTo>
                  <a:lnTo>
                    <a:pt x="619961" y="2373352"/>
                  </a:lnTo>
                  <a:lnTo>
                    <a:pt x="658822" y="2395811"/>
                  </a:lnTo>
                  <a:lnTo>
                    <a:pt x="698529" y="2416929"/>
                  </a:lnTo>
                  <a:lnTo>
                    <a:pt x="739052" y="2436677"/>
                  </a:lnTo>
                  <a:lnTo>
                    <a:pt x="780360" y="2455021"/>
                  </a:lnTo>
                  <a:lnTo>
                    <a:pt x="822421" y="2471933"/>
                  </a:lnTo>
                  <a:lnTo>
                    <a:pt x="865205" y="2487381"/>
                  </a:lnTo>
                  <a:lnTo>
                    <a:pt x="908681" y="2501333"/>
                  </a:lnTo>
                  <a:lnTo>
                    <a:pt x="952818" y="2513760"/>
                  </a:lnTo>
                  <a:lnTo>
                    <a:pt x="997586" y="2524630"/>
                  </a:lnTo>
                  <a:lnTo>
                    <a:pt x="1042952" y="2533912"/>
                  </a:lnTo>
                  <a:lnTo>
                    <a:pt x="1088888" y="2541576"/>
                  </a:lnTo>
                  <a:lnTo>
                    <a:pt x="1135360" y="2547591"/>
                  </a:lnTo>
                  <a:lnTo>
                    <a:pt x="1182340" y="2551925"/>
                  </a:lnTo>
                  <a:lnTo>
                    <a:pt x="1229795" y="2554549"/>
                  </a:lnTo>
                  <a:lnTo>
                    <a:pt x="1277696" y="2555430"/>
                  </a:lnTo>
                  <a:lnTo>
                    <a:pt x="1325596" y="2554549"/>
                  </a:lnTo>
                  <a:lnTo>
                    <a:pt x="1373051" y="2551925"/>
                  </a:lnTo>
                  <a:lnTo>
                    <a:pt x="1420031" y="2547591"/>
                  </a:lnTo>
                  <a:lnTo>
                    <a:pt x="1466504" y="2541576"/>
                  </a:lnTo>
                  <a:lnTo>
                    <a:pt x="1512439" y="2533912"/>
                  </a:lnTo>
                  <a:lnTo>
                    <a:pt x="1557806" y="2524630"/>
                  </a:lnTo>
                  <a:lnTo>
                    <a:pt x="1602573" y="2513760"/>
                  </a:lnTo>
                  <a:lnTo>
                    <a:pt x="1646711" y="2501333"/>
                  </a:lnTo>
                  <a:lnTo>
                    <a:pt x="1690187" y="2487381"/>
                  </a:lnTo>
                  <a:lnTo>
                    <a:pt x="1732971" y="2471933"/>
                  </a:lnTo>
                  <a:lnTo>
                    <a:pt x="1775032" y="2455021"/>
                  </a:lnTo>
                  <a:lnTo>
                    <a:pt x="1816339" y="2436677"/>
                  </a:lnTo>
                  <a:lnTo>
                    <a:pt x="1856862" y="2416929"/>
                  </a:lnTo>
                  <a:lnTo>
                    <a:pt x="1896569" y="2395811"/>
                  </a:lnTo>
                  <a:lnTo>
                    <a:pt x="1935430" y="2373352"/>
                  </a:lnTo>
                  <a:lnTo>
                    <a:pt x="1973414" y="2349583"/>
                  </a:lnTo>
                  <a:lnTo>
                    <a:pt x="2010489" y="2324535"/>
                  </a:lnTo>
                  <a:lnTo>
                    <a:pt x="2046625" y="2298240"/>
                  </a:lnTo>
                  <a:lnTo>
                    <a:pt x="2081792" y="2270727"/>
                  </a:lnTo>
                  <a:lnTo>
                    <a:pt x="2115957" y="2242028"/>
                  </a:lnTo>
                  <a:lnTo>
                    <a:pt x="2149091" y="2212174"/>
                  </a:lnTo>
                  <a:lnTo>
                    <a:pt x="2181163" y="2181196"/>
                  </a:lnTo>
                  <a:lnTo>
                    <a:pt x="2212140" y="2149124"/>
                  </a:lnTo>
                  <a:lnTo>
                    <a:pt x="2241994" y="2115989"/>
                  </a:lnTo>
                  <a:lnTo>
                    <a:pt x="2270692" y="2081823"/>
                  </a:lnTo>
                  <a:lnTo>
                    <a:pt x="2298204" y="2046656"/>
                  </a:lnTo>
                  <a:lnTo>
                    <a:pt x="2324499" y="2010518"/>
                  </a:lnTo>
                  <a:lnTo>
                    <a:pt x="2349547" y="1973442"/>
                  </a:lnTo>
                  <a:lnTo>
                    <a:pt x="2373315" y="1935457"/>
                  </a:lnTo>
                  <a:lnTo>
                    <a:pt x="2395774" y="1896595"/>
                  </a:lnTo>
                  <a:lnTo>
                    <a:pt x="2416892" y="1856887"/>
                  </a:lnTo>
                  <a:lnTo>
                    <a:pt x="2436639" y="1816363"/>
                  </a:lnTo>
                  <a:lnTo>
                    <a:pt x="2454984" y="1775054"/>
                  </a:lnTo>
                  <a:lnTo>
                    <a:pt x="2471895" y="1732991"/>
                  </a:lnTo>
                  <a:lnTo>
                    <a:pt x="2487343" y="1690206"/>
                  </a:lnTo>
                  <a:lnTo>
                    <a:pt x="2501295" y="1646728"/>
                  </a:lnTo>
                  <a:lnTo>
                    <a:pt x="2513722" y="1602589"/>
                  </a:lnTo>
                  <a:lnTo>
                    <a:pt x="2524592" y="1557819"/>
                  </a:lnTo>
                  <a:lnTo>
                    <a:pt x="2533874" y="1512451"/>
                  </a:lnTo>
                  <a:lnTo>
                    <a:pt x="2541538" y="1466513"/>
                  </a:lnTo>
                  <a:lnTo>
                    <a:pt x="2547553" y="1420038"/>
                  </a:lnTo>
                  <a:lnTo>
                    <a:pt x="2551887" y="1373056"/>
                  </a:lnTo>
                  <a:lnTo>
                    <a:pt x="2554511" y="1325599"/>
                  </a:lnTo>
                  <a:lnTo>
                    <a:pt x="2555392" y="1277696"/>
                  </a:lnTo>
                  <a:lnTo>
                    <a:pt x="2554511" y="1229795"/>
                  </a:lnTo>
                  <a:lnTo>
                    <a:pt x="2551887" y="1182340"/>
                  </a:lnTo>
                  <a:lnTo>
                    <a:pt x="2547553" y="1135360"/>
                  </a:lnTo>
                  <a:lnTo>
                    <a:pt x="2541538" y="1088888"/>
                  </a:lnTo>
                  <a:lnTo>
                    <a:pt x="2533874" y="1042952"/>
                  </a:lnTo>
                  <a:lnTo>
                    <a:pt x="2524592" y="997586"/>
                  </a:lnTo>
                  <a:lnTo>
                    <a:pt x="2513722" y="952818"/>
                  </a:lnTo>
                  <a:lnTo>
                    <a:pt x="2501295" y="908681"/>
                  </a:lnTo>
                  <a:lnTo>
                    <a:pt x="2487343" y="865205"/>
                  </a:lnTo>
                  <a:lnTo>
                    <a:pt x="2471895" y="822421"/>
                  </a:lnTo>
                  <a:lnTo>
                    <a:pt x="2454984" y="780360"/>
                  </a:lnTo>
                  <a:lnTo>
                    <a:pt x="2436639" y="739052"/>
                  </a:lnTo>
                  <a:lnTo>
                    <a:pt x="2416892" y="698529"/>
                  </a:lnTo>
                  <a:lnTo>
                    <a:pt x="2395774" y="658822"/>
                  </a:lnTo>
                  <a:lnTo>
                    <a:pt x="2373315" y="619961"/>
                  </a:lnTo>
                  <a:lnTo>
                    <a:pt x="2349547" y="581978"/>
                  </a:lnTo>
                  <a:lnTo>
                    <a:pt x="2324499" y="544902"/>
                  </a:lnTo>
                  <a:lnTo>
                    <a:pt x="2298204" y="508766"/>
                  </a:lnTo>
                  <a:lnTo>
                    <a:pt x="2270692" y="473600"/>
                  </a:lnTo>
                  <a:lnTo>
                    <a:pt x="2241994" y="439434"/>
                  </a:lnTo>
                  <a:lnTo>
                    <a:pt x="2212140" y="406300"/>
                  </a:lnTo>
                  <a:lnTo>
                    <a:pt x="2181163" y="374229"/>
                  </a:lnTo>
                  <a:lnTo>
                    <a:pt x="2149091" y="343251"/>
                  </a:lnTo>
                  <a:lnTo>
                    <a:pt x="2115957" y="313398"/>
                  </a:lnTo>
                  <a:lnTo>
                    <a:pt x="2081792" y="284699"/>
                  </a:lnTo>
                  <a:lnTo>
                    <a:pt x="2046625" y="257187"/>
                  </a:lnTo>
                  <a:lnTo>
                    <a:pt x="2010489" y="230892"/>
                  </a:lnTo>
                  <a:lnTo>
                    <a:pt x="1973414" y="205845"/>
                  </a:lnTo>
                  <a:lnTo>
                    <a:pt x="1935430" y="182076"/>
                  </a:lnTo>
                  <a:lnTo>
                    <a:pt x="1896569" y="159617"/>
                  </a:lnTo>
                  <a:lnTo>
                    <a:pt x="1856862" y="138499"/>
                  </a:lnTo>
                  <a:lnTo>
                    <a:pt x="1816339" y="118752"/>
                  </a:lnTo>
                  <a:lnTo>
                    <a:pt x="1775032" y="100407"/>
                  </a:lnTo>
                  <a:lnTo>
                    <a:pt x="1732971" y="83496"/>
                  </a:lnTo>
                  <a:lnTo>
                    <a:pt x="1690187" y="68049"/>
                  </a:lnTo>
                  <a:lnTo>
                    <a:pt x="1646711" y="54096"/>
                  </a:lnTo>
                  <a:lnTo>
                    <a:pt x="1602573" y="41669"/>
                  </a:lnTo>
                  <a:lnTo>
                    <a:pt x="1557806" y="30799"/>
                  </a:lnTo>
                  <a:lnTo>
                    <a:pt x="1512439" y="21517"/>
                  </a:lnTo>
                  <a:lnTo>
                    <a:pt x="1466504" y="13853"/>
                  </a:lnTo>
                  <a:lnTo>
                    <a:pt x="1420031" y="7838"/>
                  </a:lnTo>
                  <a:lnTo>
                    <a:pt x="1373051" y="3504"/>
                  </a:lnTo>
                  <a:lnTo>
                    <a:pt x="1325596" y="881"/>
                  </a:lnTo>
                  <a:lnTo>
                    <a:pt x="1277696" y="0"/>
                  </a:lnTo>
                  <a:close/>
                </a:path>
              </a:pathLst>
            </a:custGeom>
            <a:solidFill>
              <a:srgbClr val="FFE8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654778" y="3667717"/>
              <a:ext cx="2555875" cy="2555875"/>
            </a:xfrm>
            <a:custGeom>
              <a:avLst/>
              <a:gdLst/>
              <a:ahLst/>
              <a:cxnLst/>
              <a:rect l="l" t="t" r="r" b="b"/>
              <a:pathLst>
                <a:path w="2555875" h="2555875">
                  <a:moveTo>
                    <a:pt x="1277696" y="2555430"/>
                  </a:moveTo>
                  <a:lnTo>
                    <a:pt x="1325596" y="2554549"/>
                  </a:lnTo>
                  <a:lnTo>
                    <a:pt x="1373051" y="2551925"/>
                  </a:lnTo>
                  <a:lnTo>
                    <a:pt x="1420031" y="2547591"/>
                  </a:lnTo>
                  <a:lnTo>
                    <a:pt x="1466504" y="2541576"/>
                  </a:lnTo>
                  <a:lnTo>
                    <a:pt x="1512439" y="2533912"/>
                  </a:lnTo>
                  <a:lnTo>
                    <a:pt x="1557806" y="2524630"/>
                  </a:lnTo>
                  <a:lnTo>
                    <a:pt x="1602573" y="2513760"/>
                  </a:lnTo>
                  <a:lnTo>
                    <a:pt x="1646711" y="2501333"/>
                  </a:lnTo>
                  <a:lnTo>
                    <a:pt x="1690187" y="2487381"/>
                  </a:lnTo>
                  <a:lnTo>
                    <a:pt x="1732971" y="2471933"/>
                  </a:lnTo>
                  <a:lnTo>
                    <a:pt x="1775032" y="2455021"/>
                  </a:lnTo>
                  <a:lnTo>
                    <a:pt x="1816339" y="2436677"/>
                  </a:lnTo>
                  <a:lnTo>
                    <a:pt x="1856862" y="2416929"/>
                  </a:lnTo>
                  <a:lnTo>
                    <a:pt x="1896569" y="2395811"/>
                  </a:lnTo>
                  <a:lnTo>
                    <a:pt x="1935430" y="2373352"/>
                  </a:lnTo>
                  <a:lnTo>
                    <a:pt x="1973414" y="2349583"/>
                  </a:lnTo>
                  <a:lnTo>
                    <a:pt x="2010489" y="2324535"/>
                  </a:lnTo>
                  <a:lnTo>
                    <a:pt x="2046625" y="2298240"/>
                  </a:lnTo>
                  <a:lnTo>
                    <a:pt x="2081792" y="2270727"/>
                  </a:lnTo>
                  <a:lnTo>
                    <a:pt x="2115957" y="2242028"/>
                  </a:lnTo>
                  <a:lnTo>
                    <a:pt x="2149091" y="2212174"/>
                  </a:lnTo>
                  <a:lnTo>
                    <a:pt x="2181163" y="2181196"/>
                  </a:lnTo>
                  <a:lnTo>
                    <a:pt x="2212140" y="2149124"/>
                  </a:lnTo>
                  <a:lnTo>
                    <a:pt x="2241994" y="2115989"/>
                  </a:lnTo>
                  <a:lnTo>
                    <a:pt x="2270692" y="2081823"/>
                  </a:lnTo>
                  <a:lnTo>
                    <a:pt x="2298204" y="2046656"/>
                  </a:lnTo>
                  <a:lnTo>
                    <a:pt x="2324499" y="2010518"/>
                  </a:lnTo>
                  <a:lnTo>
                    <a:pt x="2349547" y="1973442"/>
                  </a:lnTo>
                  <a:lnTo>
                    <a:pt x="2373315" y="1935457"/>
                  </a:lnTo>
                  <a:lnTo>
                    <a:pt x="2395774" y="1896595"/>
                  </a:lnTo>
                  <a:lnTo>
                    <a:pt x="2416892" y="1856887"/>
                  </a:lnTo>
                  <a:lnTo>
                    <a:pt x="2436639" y="1816363"/>
                  </a:lnTo>
                  <a:lnTo>
                    <a:pt x="2454984" y="1775054"/>
                  </a:lnTo>
                  <a:lnTo>
                    <a:pt x="2471895" y="1732991"/>
                  </a:lnTo>
                  <a:lnTo>
                    <a:pt x="2487343" y="1690206"/>
                  </a:lnTo>
                  <a:lnTo>
                    <a:pt x="2501295" y="1646728"/>
                  </a:lnTo>
                  <a:lnTo>
                    <a:pt x="2513722" y="1602589"/>
                  </a:lnTo>
                  <a:lnTo>
                    <a:pt x="2524592" y="1557819"/>
                  </a:lnTo>
                  <a:lnTo>
                    <a:pt x="2533874" y="1512451"/>
                  </a:lnTo>
                  <a:lnTo>
                    <a:pt x="2541538" y="1466513"/>
                  </a:lnTo>
                  <a:lnTo>
                    <a:pt x="2547553" y="1420038"/>
                  </a:lnTo>
                  <a:lnTo>
                    <a:pt x="2551887" y="1373056"/>
                  </a:lnTo>
                  <a:lnTo>
                    <a:pt x="2554511" y="1325599"/>
                  </a:lnTo>
                  <a:lnTo>
                    <a:pt x="2555392" y="1277696"/>
                  </a:lnTo>
                  <a:lnTo>
                    <a:pt x="2554511" y="1229795"/>
                  </a:lnTo>
                  <a:lnTo>
                    <a:pt x="2551887" y="1182340"/>
                  </a:lnTo>
                  <a:lnTo>
                    <a:pt x="2547553" y="1135360"/>
                  </a:lnTo>
                  <a:lnTo>
                    <a:pt x="2541538" y="1088888"/>
                  </a:lnTo>
                  <a:lnTo>
                    <a:pt x="2533874" y="1042952"/>
                  </a:lnTo>
                  <a:lnTo>
                    <a:pt x="2524592" y="997586"/>
                  </a:lnTo>
                  <a:lnTo>
                    <a:pt x="2513722" y="952818"/>
                  </a:lnTo>
                  <a:lnTo>
                    <a:pt x="2501295" y="908681"/>
                  </a:lnTo>
                  <a:lnTo>
                    <a:pt x="2487343" y="865205"/>
                  </a:lnTo>
                  <a:lnTo>
                    <a:pt x="2471895" y="822421"/>
                  </a:lnTo>
                  <a:lnTo>
                    <a:pt x="2454984" y="780360"/>
                  </a:lnTo>
                  <a:lnTo>
                    <a:pt x="2436639" y="739052"/>
                  </a:lnTo>
                  <a:lnTo>
                    <a:pt x="2416892" y="698529"/>
                  </a:lnTo>
                  <a:lnTo>
                    <a:pt x="2395774" y="658822"/>
                  </a:lnTo>
                  <a:lnTo>
                    <a:pt x="2373315" y="619961"/>
                  </a:lnTo>
                  <a:lnTo>
                    <a:pt x="2349547" y="581978"/>
                  </a:lnTo>
                  <a:lnTo>
                    <a:pt x="2324499" y="544902"/>
                  </a:lnTo>
                  <a:lnTo>
                    <a:pt x="2298204" y="508766"/>
                  </a:lnTo>
                  <a:lnTo>
                    <a:pt x="2270692" y="473600"/>
                  </a:lnTo>
                  <a:lnTo>
                    <a:pt x="2241994" y="439434"/>
                  </a:lnTo>
                  <a:lnTo>
                    <a:pt x="2212140" y="406300"/>
                  </a:lnTo>
                  <a:lnTo>
                    <a:pt x="2181163" y="374229"/>
                  </a:lnTo>
                  <a:lnTo>
                    <a:pt x="2149091" y="343251"/>
                  </a:lnTo>
                  <a:lnTo>
                    <a:pt x="2115957" y="313398"/>
                  </a:lnTo>
                  <a:lnTo>
                    <a:pt x="2081792" y="284699"/>
                  </a:lnTo>
                  <a:lnTo>
                    <a:pt x="2046625" y="257187"/>
                  </a:lnTo>
                  <a:lnTo>
                    <a:pt x="2010489" y="230892"/>
                  </a:lnTo>
                  <a:lnTo>
                    <a:pt x="1973414" y="205845"/>
                  </a:lnTo>
                  <a:lnTo>
                    <a:pt x="1935430" y="182076"/>
                  </a:lnTo>
                  <a:lnTo>
                    <a:pt x="1896569" y="159617"/>
                  </a:lnTo>
                  <a:lnTo>
                    <a:pt x="1856862" y="138499"/>
                  </a:lnTo>
                  <a:lnTo>
                    <a:pt x="1816339" y="118752"/>
                  </a:lnTo>
                  <a:lnTo>
                    <a:pt x="1775032" y="100407"/>
                  </a:lnTo>
                  <a:lnTo>
                    <a:pt x="1732971" y="83496"/>
                  </a:lnTo>
                  <a:lnTo>
                    <a:pt x="1690187" y="68049"/>
                  </a:lnTo>
                  <a:lnTo>
                    <a:pt x="1646711" y="54096"/>
                  </a:lnTo>
                  <a:lnTo>
                    <a:pt x="1602573" y="41669"/>
                  </a:lnTo>
                  <a:lnTo>
                    <a:pt x="1557806" y="30799"/>
                  </a:lnTo>
                  <a:lnTo>
                    <a:pt x="1512439" y="21517"/>
                  </a:lnTo>
                  <a:lnTo>
                    <a:pt x="1466504" y="13853"/>
                  </a:lnTo>
                  <a:lnTo>
                    <a:pt x="1420031" y="7838"/>
                  </a:lnTo>
                  <a:lnTo>
                    <a:pt x="1373051" y="3504"/>
                  </a:lnTo>
                  <a:lnTo>
                    <a:pt x="1325596" y="881"/>
                  </a:lnTo>
                  <a:lnTo>
                    <a:pt x="1277696" y="0"/>
                  </a:lnTo>
                  <a:lnTo>
                    <a:pt x="1229795" y="881"/>
                  </a:lnTo>
                  <a:lnTo>
                    <a:pt x="1182340" y="3504"/>
                  </a:lnTo>
                  <a:lnTo>
                    <a:pt x="1135360" y="7838"/>
                  </a:lnTo>
                  <a:lnTo>
                    <a:pt x="1088888" y="13853"/>
                  </a:lnTo>
                  <a:lnTo>
                    <a:pt x="1042952" y="21517"/>
                  </a:lnTo>
                  <a:lnTo>
                    <a:pt x="997586" y="30799"/>
                  </a:lnTo>
                  <a:lnTo>
                    <a:pt x="952818" y="41669"/>
                  </a:lnTo>
                  <a:lnTo>
                    <a:pt x="908681" y="54096"/>
                  </a:lnTo>
                  <a:lnTo>
                    <a:pt x="865205" y="68049"/>
                  </a:lnTo>
                  <a:lnTo>
                    <a:pt x="822421" y="83496"/>
                  </a:lnTo>
                  <a:lnTo>
                    <a:pt x="780360" y="100407"/>
                  </a:lnTo>
                  <a:lnTo>
                    <a:pt x="739052" y="118752"/>
                  </a:lnTo>
                  <a:lnTo>
                    <a:pt x="698529" y="138499"/>
                  </a:lnTo>
                  <a:lnTo>
                    <a:pt x="658822" y="159617"/>
                  </a:lnTo>
                  <a:lnTo>
                    <a:pt x="619961" y="182076"/>
                  </a:lnTo>
                  <a:lnTo>
                    <a:pt x="581978" y="205845"/>
                  </a:lnTo>
                  <a:lnTo>
                    <a:pt x="544902" y="230892"/>
                  </a:lnTo>
                  <a:lnTo>
                    <a:pt x="508766" y="257187"/>
                  </a:lnTo>
                  <a:lnTo>
                    <a:pt x="473600" y="284699"/>
                  </a:lnTo>
                  <a:lnTo>
                    <a:pt x="439434" y="313398"/>
                  </a:lnTo>
                  <a:lnTo>
                    <a:pt x="406300" y="343251"/>
                  </a:lnTo>
                  <a:lnTo>
                    <a:pt x="374229" y="374229"/>
                  </a:lnTo>
                  <a:lnTo>
                    <a:pt x="343251" y="406300"/>
                  </a:lnTo>
                  <a:lnTo>
                    <a:pt x="313398" y="439434"/>
                  </a:lnTo>
                  <a:lnTo>
                    <a:pt x="284699" y="473600"/>
                  </a:lnTo>
                  <a:lnTo>
                    <a:pt x="257187" y="508766"/>
                  </a:lnTo>
                  <a:lnTo>
                    <a:pt x="230892" y="544902"/>
                  </a:lnTo>
                  <a:lnTo>
                    <a:pt x="205845" y="581978"/>
                  </a:lnTo>
                  <a:lnTo>
                    <a:pt x="182076" y="619961"/>
                  </a:lnTo>
                  <a:lnTo>
                    <a:pt x="159617" y="658822"/>
                  </a:lnTo>
                  <a:lnTo>
                    <a:pt x="138499" y="698529"/>
                  </a:lnTo>
                  <a:lnTo>
                    <a:pt x="118752" y="739052"/>
                  </a:lnTo>
                  <a:lnTo>
                    <a:pt x="100407" y="780360"/>
                  </a:lnTo>
                  <a:lnTo>
                    <a:pt x="83496" y="822421"/>
                  </a:lnTo>
                  <a:lnTo>
                    <a:pt x="68049" y="865205"/>
                  </a:lnTo>
                  <a:lnTo>
                    <a:pt x="54096" y="908681"/>
                  </a:lnTo>
                  <a:lnTo>
                    <a:pt x="41669" y="952818"/>
                  </a:lnTo>
                  <a:lnTo>
                    <a:pt x="30799" y="997586"/>
                  </a:lnTo>
                  <a:lnTo>
                    <a:pt x="21517" y="1042952"/>
                  </a:lnTo>
                  <a:lnTo>
                    <a:pt x="13853" y="1088888"/>
                  </a:lnTo>
                  <a:lnTo>
                    <a:pt x="7838" y="1135360"/>
                  </a:lnTo>
                  <a:lnTo>
                    <a:pt x="3504" y="1182340"/>
                  </a:lnTo>
                  <a:lnTo>
                    <a:pt x="881" y="1229795"/>
                  </a:lnTo>
                  <a:lnTo>
                    <a:pt x="0" y="1277696"/>
                  </a:lnTo>
                  <a:lnTo>
                    <a:pt x="881" y="1325599"/>
                  </a:lnTo>
                  <a:lnTo>
                    <a:pt x="3504" y="1373056"/>
                  </a:lnTo>
                  <a:lnTo>
                    <a:pt x="7838" y="1420038"/>
                  </a:lnTo>
                  <a:lnTo>
                    <a:pt x="13853" y="1466513"/>
                  </a:lnTo>
                  <a:lnTo>
                    <a:pt x="21517" y="1512451"/>
                  </a:lnTo>
                  <a:lnTo>
                    <a:pt x="30799" y="1557819"/>
                  </a:lnTo>
                  <a:lnTo>
                    <a:pt x="41669" y="1602589"/>
                  </a:lnTo>
                  <a:lnTo>
                    <a:pt x="54096" y="1646728"/>
                  </a:lnTo>
                  <a:lnTo>
                    <a:pt x="68049" y="1690206"/>
                  </a:lnTo>
                  <a:lnTo>
                    <a:pt x="83496" y="1732991"/>
                  </a:lnTo>
                  <a:lnTo>
                    <a:pt x="100407" y="1775054"/>
                  </a:lnTo>
                  <a:lnTo>
                    <a:pt x="118752" y="1816363"/>
                  </a:lnTo>
                  <a:lnTo>
                    <a:pt x="138499" y="1856887"/>
                  </a:lnTo>
                  <a:lnTo>
                    <a:pt x="159617" y="1896595"/>
                  </a:lnTo>
                  <a:lnTo>
                    <a:pt x="182076" y="1935457"/>
                  </a:lnTo>
                  <a:lnTo>
                    <a:pt x="205845" y="1973442"/>
                  </a:lnTo>
                  <a:lnTo>
                    <a:pt x="230892" y="2010518"/>
                  </a:lnTo>
                  <a:lnTo>
                    <a:pt x="257187" y="2046656"/>
                  </a:lnTo>
                  <a:lnTo>
                    <a:pt x="284699" y="2081823"/>
                  </a:lnTo>
                  <a:lnTo>
                    <a:pt x="313398" y="2115989"/>
                  </a:lnTo>
                  <a:lnTo>
                    <a:pt x="343251" y="2149124"/>
                  </a:lnTo>
                  <a:lnTo>
                    <a:pt x="374229" y="2181196"/>
                  </a:lnTo>
                  <a:lnTo>
                    <a:pt x="406300" y="2212174"/>
                  </a:lnTo>
                  <a:lnTo>
                    <a:pt x="439434" y="2242028"/>
                  </a:lnTo>
                  <a:lnTo>
                    <a:pt x="473600" y="2270727"/>
                  </a:lnTo>
                  <a:lnTo>
                    <a:pt x="508766" y="2298240"/>
                  </a:lnTo>
                  <a:lnTo>
                    <a:pt x="544902" y="2324535"/>
                  </a:lnTo>
                  <a:lnTo>
                    <a:pt x="581978" y="2349583"/>
                  </a:lnTo>
                  <a:lnTo>
                    <a:pt x="619961" y="2373352"/>
                  </a:lnTo>
                  <a:lnTo>
                    <a:pt x="658822" y="2395811"/>
                  </a:lnTo>
                  <a:lnTo>
                    <a:pt x="698529" y="2416929"/>
                  </a:lnTo>
                  <a:lnTo>
                    <a:pt x="739052" y="2436677"/>
                  </a:lnTo>
                  <a:lnTo>
                    <a:pt x="780360" y="2455021"/>
                  </a:lnTo>
                  <a:lnTo>
                    <a:pt x="822421" y="2471933"/>
                  </a:lnTo>
                  <a:lnTo>
                    <a:pt x="865205" y="2487381"/>
                  </a:lnTo>
                  <a:lnTo>
                    <a:pt x="908681" y="2501333"/>
                  </a:lnTo>
                  <a:lnTo>
                    <a:pt x="952818" y="2513760"/>
                  </a:lnTo>
                  <a:lnTo>
                    <a:pt x="997586" y="2524630"/>
                  </a:lnTo>
                  <a:lnTo>
                    <a:pt x="1042952" y="2533912"/>
                  </a:lnTo>
                  <a:lnTo>
                    <a:pt x="1088888" y="2541576"/>
                  </a:lnTo>
                  <a:lnTo>
                    <a:pt x="1135360" y="2547591"/>
                  </a:lnTo>
                  <a:lnTo>
                    <a:pt x="1182340" y="2551925"/>
                  </a:lnTo>
                  <a:lnTo>
                    <a:pt x="1229795" y="2554549"/>
                  </a:lnTo>
                  <a:lnTo>
                    <a:pt x="1277696" y="2555430"/>
                  </a:lnTo>
                  <a:close/>
                </a:path>
              </a:pathLst>
            </a:custGeom>
            <a:ln w="88899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2130421" y="4528230"/>
            <a:ext cx="1604010" cy="75819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2700" marR="5080" indent="8890">
              <a:lnSpc>
                <a:spcPts val="2750"/>
              </a:lnSpc>
              <a:spcBef>
                <a:spcPts val="409"/>
              </a:spcBef>
            </a:pPr>
            <a:r>
              <a:rPr sz="2500" b="1" dirty="0">
                <a:solidFill>
                  <a:srgbClr val="171747"/>
                </a:solidFill>
                <a:latin typeface="Arial"/>
                <a:cs typeface="Arial"/>
              </a:rPr>
              <a:t>I still </a:t>
            </a:r>
            <a:r>
              <a:rPr sz="2500" b="1" spc="5" dirty="0">
                <a:solidFill>
                  <a:srgbClr val="171747"/>
                </a:solidFill>
                <a:latin typeface="Arial"/>
                <a:cs typeface="Arial"/>
              </a:rPr>
              <a:t>need </a:t>
            </a:r>
            <a:r>
              <a:rPr sz="2500" b="1" spc="-68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500" b="1" spc="5" dirty="0">
                <a:solidFill>
                  <a:srgbClr val="171747"/>
                </a:solidFill>
                <a:latin typeface="Arial"/>
                <a:cs typeface="Arial"/>
              </a:rPr>
              <a:t>some</a:t>
            </a:r>
            <a:r>
              <a:rPr sz="2500" b="1" spc="-9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500" b="1" spc="5" dirty="0">
                <a:solidFill>
                  <a:srgbClr val="171747"/>
                </a:solidFill>
                <a:latin typeface="Arial"/>
                <a:cs typeface="Arial"/>
              </a:rPr>
              <a:t>help</a:t>
            </a:r>
            <a:endParaRPr sz="25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4743353" y="3623267"/>
            <a:ext cx="2700020" cy="2691765"/>
            <a:chOff x="4743353" y="3623267"/>
            <a:chExt cx="2700020" cy="2691765"/>
          </a:xfrm>
        </p:grpSpPr>
        <p:sp>
          <p:nvSpPr>
            <p:cNvPr id="8" name="object 8"/>
            <p:cNvSpPr/>
            <p:nvPr/>
          </p:nvSpPr>
          <p:spPr>
            <a:xfrm>
              <a:off x="4887452" y="3759446"/>
              <a:ext cx="2555875" cy="2555875"/>
            </a:xfrm>
            <a:custGeom>
              <a:avLst/>
              <a:gdLst/>
              <a:ahLst/>
              <a:cxnLst/>
              <a:rect l="l" t="t" r="r" b="b"/>
              <a:pathLst>
                <a:path w="2555875" h="2555875">
                  <a:moveTo>
                    <a:pt x="1277696" y="0"/>
                  </a:moveTo>
                  <a:lnTo>
                    <a:pt x="1229795" y="881"/>
                  </a:lnTo>
                  <a:lnTo>
                    <a:pt x="1182340" y="3504"/>
                  </a:lnTo>
                  <a:lnTo>
                    <a:pt x="1135360" y="7838"/>
                  </a:lnTo>
                  <a:lnTo>
                    <a:pt x="1088888" y="13853"/>
                  </a:lnTo>
                  <a:lnTo>
                    <a:pt x="1042952" y="21517"/>
                  </a:lnTo>
                  <a:lnTo>
                    <a:pt x="997586" y="30799"/>
                  </a:lnTo>
                  <a:lnTo>
                    <a:pt x="952818" y="41669"/>
                  </a:lnTo>
                  <a:lnTo>
                    <a:pt x="908681" y="54096"/>
                  </a:lnTo>
                  <a:lnTo>
                    <a:pt x="865205" y="68049"/>
                  </a:lnTo>
                  <a:lnTo>
                    <a:pt x="822421" y="83496"/>
                  </a:lnTo>
                  <a:lnTo>
                    <a:pt x="780360" y="100407"/>
                  </a:lnTo>
                  <a:lnTo>
                    <a:pt x="739052" y="118752"/>
                  </a:lnTo>
                  <a:lnTo>
                    <a:pt x="698529" y="138499"/>
                  </a:lnTo>
                  <a:lnTo>
                    <a:pt x="658822" y="159617"/>
                  </a:lnTo>
                  <a:lnTo>
                    <a:pt x="619961" y="182076"/>
                  </a:lnTo>
                  <a:lnTo>
                    <a:pt x="581978" y="205845"/>
                  </a:lnTo>
                  <a:lnTo>
                    <a:pt x="544902" y="230892"/>
                  </a:lnTo>
                  <a:lnTo>
                    <a:pt x="508766" y="257187"/>
                  </a:lnTo>
                  <a:lnTo>
                    <a:pt x="473600" y="284699"/>
                  </a:lnTo>
                  <a:lnTo>
                    <a:pt x="439434" y="313398"/>
                  </a:lnTo>
                  <a:lnTo>
                    <a:pt x="406300" y="343251"/>
                  </a:lnTo>
                  <a:lnTo>
                    <a:pt x="374229" y="374229"/>
                  </a:lnTo>
                  <a:lnTo>
                    <a:pt x="343251" y="406300"/>
                  </a:lnTo>
                  <a:lnTo>
                    <a:pt x="313398" y="439434"/>
                  </a:lnTo>
                  <a:lnTo>
                    <a:pt x="284699" y="473600"/>
                  </a:lnTo>
                  <a:lnTo>
                    <a:pt x="257187" y="508766"/>
                  </a:lnTo>
                  <a:lnTo>
                    <a:pt x="230892" y="544902"/>
                  </a:lnTo>
                  <a:lnTo>
                    <a:pt x="205845" y="581978"/>
                  </a:lnTo>
                  <a:lnTo>
                    <a:pt x="182076" y="619961"/>
                  </a:lnTo>
                  <a:lnTo>
                    <a:pt x="159617" y="658822"/>
                  </a:lnTo>
                  <a:lnTo>
                    <a:pt x="138499" y="698529"/>
                  </a:lnTo>
                  <a:lnTo>
                    <a:pt x="118752" y="739052"/>
                  </a:lnTo>
                  <a:lnTo>
                    <a:pt x="100407" y="780360"/>
                  </a:lnTo>
                  <a:lnTo>
                    <a:pt x="83496" y="822421"/>
                  </a:lnTo>
                  <a:lnTo>
                    <a:pt x="68049" y="865205"/>
                  </a:lnTo>
                  <a:lnTo>
                    <a:pt x="54096" y="908681"/>
                  </a:lnTo>
                  <a:lnTo>
                    <a:pt x="41669" y="952818"/>
                  </a:lnTo>
                  <a:lnTo>
                    <a:pt x="30799" y="997586"/>
                  </a:lnTo>
                  <a:lnTo>
                    <a:pt x="21517" y="1042952"/>
                  </a:lnTo>
                  <a:lnTo>
                    <a:pt x="13853" y="1088888"/>
                  </a:lnTo>
                  <a:lnTo>
                    <a:pt x="7838" y="1135360"/>
                  </a:lnTo>
                  <a:lnTo>
                    <a:pt x="3504" y="1182340"/>
                  </a:lnTo>
                  <a:lnTo>
                    <a:pt x="881" y="1229795"/>
                  </a:lnTo>
                  <a:lnTo>
                    <a:pt x="0" y="1277696"/>
                  </a:lnTo>
                  <a:lnTo>
                    <a:pt x="881" y="1325599"/>
                  </a:lnTo>
                  <a:lnTo>
                    <a:pt x="3504" y="1373056"/>
                  </a:lnTo>
                  <a:lnTo>
                    <a:pt x="7838" y="1420038"/>
                  </a:lnTo>
                  <a:lnTo>
                    <a:pt x="13853" y="1466513"/>
                  </a:lnTo>
                  <a:lnTo>
                    <a:pt x="21517" y="1512451"/>
                  </a:lnTo>
                  <a:lnTo>
                    <a:pt x="30799" y="1557819"/>
                  </a:lnTo>
                  <a:lnTo>
                    <a:pt x="41669" y="1602589"/>
                  </a:lnTo>
                  <a:lnTo>
                    <a:pt x="54096" y="1646728"/>
                  </a:lnTo>
                  <a:lnTo>
                    <a:pt x="68049" y="1690206"/>
                  </a:lnTo>
                  <a:lnTo>
                    <a:pt x="83496" y="1732991"/>
                  </a:lnTo>
                  <a:lnTo>
                    <a:pt x="100407" y="1775054"/>
                  </a:lnTo>
                  <a:lnTo>
                    <a:pt x="118752" y="1816363"/>
                  </a:lnTo>
                  <a:lnTo>
                    <a:pt x="138499" y="1856887"/>
                  </a:lnTo>
                  <a:lnTo>
                    <a:pt x="159617" y="1896595"/>
                  </a:lnTo>
                  <a:lnTo>
                    <a:pt x="182076" y="1935457"/>
                  </a:lnTo>
                  <a:lnTo>
                    <a:pt x="205845" y="1973442"/>
                  </a:lnTo>
                  <a:lnTo>
                    <a:pt x="230892" y="2010518"/>
                  </a:lnTo>
                  <a:lnTo>
                    <a:pt x="257187" y="2046656"/>
                  </a:lnTo>
                  <a:lnTo>
                    <a:pt x="284699" y="2081823"/>
                  </a:lnTo>
                  <a:lnTo>
                    <a:pt x="313398" y="2115989"/>
                  </a:lnTo>
                  <a:lnTo>
                    <a:pt x="343251" y="2149124"/>
                  </a:lnTo>
                  <a:lnTo>
                    <a:pt x="374229" y="2181196"/>
                  </a:lnTo>
                  <a:lnTo>
                    <a:pt x="406300" y="2212174"/>
                  </a:lnTo>
                  <a:lnTo>
                    <a:pt x="439434" y="2242028"/>
                  </a:lnTo>
                  <a:lnTo>
                    <a:pt x="473600" y="2270727"/>
                  </a:lnTo>
                  <a:lnTo>
                    <a:pt x="508766" y="2298240"/>
                  </a:lnTo>
                  <a:lnTo>
                    <a:pt x="544902" y="2324535"/>
                  </a:lnTo>
                  <a:lnTo>
                    <a:pt x="581978" y="2349583"/>
                  </a:lnTo>
                  <a:lnTo>
                    <a:pt x="619961" y="2373352"/>
                  </a:lnTo>
                  <a:lnTo>
                    <a:pt x="658822" y="2395811"/>
                  </a:lnTo>
                  <a:lnTo>
                    <a:pt x="698529" y="2416929"/>
                  </a:lnTo>
                  <a:lnTo>
                    <a:pt x="739052" y="2436677"/>
                  </a:lnTo>
                  <a:lnTo>
                    <a:pt x="780360" y="2455021"/>
                  </a:lnTo>
                  <a:lnTo>
                    <a:pt x="822421" y="2471933"/>
                  </a:lnTo>
                  <a:lnTo>
                    <a:pt x="865205" y="2487381"/>
                  </a:lnTo>
                  <a:lnTo>
                    <a:pt x="908681" y="2501333"/>
                  </a:lnTo>
                  <a:lnTo>
                    <a:pt x="952818" y="2513760"/>
                  </a:lnTo>
                  <a:lnTo>
                    <a:pt x="997586" y="2524630"/>
                  </a:lnTo>
                  <a:lnTo>
                    <a:pt x="1042952" y="2533912"/>
                  </a:lnTo>
                  <a:lnTo>
                    <a:pt x="1088888" y="2541576"/>
                  </a:lnTo>
                  <a:lnTo>
                    <a:pt x="1135360" y="2547591"/>
                  </a:lnTo>
                  <a:lnTo>
                    <a:pt x="1182340" y="2551925"/>
                  </a:lnTo>
                  <a:lnTo>
                    <a:pt x="1229795" y="2554549"/>
                  </a:lnTo>
                  <a:lnTo>
                    <a:pt x="1277696" y="2555430"/>
                  </a:lnTo>
                  <a:lnTo>
                    <a:pt x="1325596" y="2554549"/>
                  </a:lnTo>
                  <a:lnTo>
                    <a:pt x="1373051" y="2551925"/>
                  </a:lnTo>
                  <a:lnTo>
                    <a:pt x="1420031" y="2547591"/>
                  </a:lnTo>
                  <a:lnTo>
                    <a:pt x="1466504" y="2541576"/>
                  </a:lnTo>
                  <a:lnTo>
                    <a:pt x="1512439" y="2533912"/>
                  </a:lnTo>
                  <a:lnTo>
                    <a:pt x="1557806" y="2524630"/>
                  </a:lnTo>
                  <a:lnTo>
                    <a:pt x="1602573" y="2513760"/>
                  </a:lnTo>
                  <a:lnTo>
                    <a:pt x="1646711" y="2501333"/>
                  </a:lnTo>
                  <a:lnTo>
                    <a:pt x="1690187" y="2487381"/>
                  </a:lnTo>
                  <a:lnTo>
                    <a:pt x="1732971" y="2471933"/>
                  </a:lnTo>
                  <a:lnTo>
                    <a:pt x="1775032" y="2455021"/>
                  </a:lnTo>
                  <a:lnTo>
                    <a:pt x="1816339" y="2436677"/>
                  </a:lnTo>
                  <a:lnTo>
                    <a:pt x="1856862" y="2416929"/>
                  </a:lnTo>
                  <a:lnTo>
                    <a:pt x="1896569" y="2395811"/>
                  </a:lnTo>
                  <a:lnTo>
                    <a:pt x="1935430" y="2373352"/>
                  </a:lnTo>
                  <a:lnTo>
                    <a:pt x="1973414" y="2349583"/>
                  </a:lnTo>
                  <a:lnTo>
                    <a:pt x="2010489" y="2324535"/>
                  </a:lnTo>
                  <a:lnTo>
                    <a:pt x="2046625" y="2298240"/>
                  </a:lnTo>
                  <a:lnTo>
                    <a:pt x="2081792" y="2270727"/>
                  </a:lnTo>
                  <a:lnTo>
                    <a:pt x="2115957" y="2242028"/>
                  </a:lnTo>
                  <a:lnTo>
                    <a:pt x="2149091" y="2212174"/>
                  </a:lnTo>
                  <a:lnTo>
                    <a:pt x="2181163" y="2181196"/>
                  </a:lnTo>
                  <a:lnTo>
                    <a:pt x="2212140" y="2149124"/>
                  </a:lnTo>
                  <a:lnTo>
                    <a:pt x="2241994" y="2115989"/>
                  </a:lnTo>
                  <a:lnTo>
                    <a:pt x="2270692" y="2081823"/>
                  </a:lnTo>
                  <a:lnTo>
                    <a:pt x="2298204" y="2046656"/>
                  </a:lnTo>
                  <a:lnTo>
                    <a:pt x="2324499" y="2010518"/>
                  </a:lnTo>
                  <a:lnTo>
                    <a:pt x="2349547" y="1973442"/>
                  </a:lnTo>
                  <a:lnTo>
                    <a:pt x="2373315" y="1935457"/>
                  </a:lnTo>
                  <a:lnTo>
                    <a:pt x="2395774" y="1896595"/>
                  </a:lnTo>
                  <a:lnTo>
                    <a:pt x="2416892" y="1856887"/>
                  </a:lnTo>
                  <a:lnTo>
                    <a:pt x="2436639" y="1816363"/>
                  </a:lnTo>
                  <a:lnTo>
                    <a:pt x="2454984" y="1775054"/>
                  </a:lnTo>
                  <a:lnTo>
                    <a:pt x="2471895" y="1732991"/>
                  </a:lnTo>
                  <a:lnTo>
                    <a:pt x="2487343" y="1690206"/>
                  </a:lnTo>
                  <a:lnTo>
                    <a:pt x="2501295" y="1646728"/>
                  </a:lnTo>
                  <a:lnTo>
                    <a:pt x="2513722" y="1602589"/>
                  </a:lnTo>
                  <a:lnTo>
                    <a:pt x="2524592" y="1557819"/>
                  </a:lnTo>
                  <a:lnTo>
                    <a:pt x="2533874" y="1512451"/>
                  </a:lnTo>
                  <a:lnTo>
                    <a:pt x="2541538" y="1466513"/>
                  </a:lnTo>
                  <a:lnTo>
                    <a:pt x="2547553" y="1420038"/>
                  </a:lnTo>
                  <a:lnTo>
                    <a:pt x="2551887" y="1373056"/>
                  </a:lnTo>
                  <a:lnTo>
                    <a:pt x="2554511" y="1325599"/>
                  </a:lnTo>
                  <a:lnTo>
                    <a:pt x="2555392" y="1277696"/>
                  </a:lnTo>
                  <a:lnTo>
                    <a:pt x="2554511" y="1229795"/>
                  </a:lnTo>
                  <a:lnTo>
                    <a:pt x="2551887" y="1182340"/>
                  </a:lnTo>
                  <a:lnTo>
                    <a:pt x="2547553" y="1135360"/>
                  </a:lnTo>
                  <a:lnTo>
                    <a:pt x="2541538" y="1088888"/>
                  </a:lnTo>
                  <a:lnTo>
                    <a:pt x="2533874" y="1042952"/>
                  </a:lnTo>
                  <a:lnTo>
                    <a:pt x="2524592" y="997586"/>
                  </a:lnTo>
                  <a:lnTo>
                    <a:pt x="2513722" y="952818"/>
                  </a:lnTo>
                  <a:lnTo>
                    <a:pt x="2501295" y="908681"/>
                  </a:lnTo>
                  <a:lnTo>
                    <a:pt x="2487343" y="865205"/>
                  </a:lnTo>
                  <a:lnTo>
                    <a:pt x="2471895" y="822421"/>
                  </a:lnTo>
                  <a:lnTo>
                    <a:pt x="2454984" y="780360"/>
                  </a:lnTo>
                  <a:lnTo>
                    <a:pt x="2436639" y="739052"/>
                  </a:lnTo>
                  <a:lnTo>
                    <a:pt x="2416892" y="698529"/>
                  </a:lnTo>
                  <a:lnTo>
                    <a:pt x="2395774" y="658822"/>
                  </a:lnTo>
                  <a:lnTo>
                    <a:pt x="2373315" y="619961"/>
                  </a:lnTo>
                  <a:lnTo>
                    <a:pt x="2349547" y="581978"/>
                  </a:lnTo>
                  <a:lnTo>
                    <a:pt x="2324499" y="544902"/>
                  </a:lnTo>
                  <a:lnTo>
                    <a:pt x="2298204" y="508766"/>
                  </a:lnTo>
                  <a:lnTo>
                    <a:pt x="2270692" y="473600"/>
                  </a:lnTo>
                  <a:lnTo>
                    <a:pt x="2241994" y="439434"/>
                  </a:lnTo>
                  <a:lnTo>
                    <a:pt x="2212140" y="406300"/>
                  </a:lnTo>
                  <a:lnTo>
                    <a:pt x="2181163" y="374229"/>
                  </a:lnTo>
                  <a:lnTo>
                    <a:pt x="2149091" y="343251"/>
                  </a:lnTo>
                  <a:lnTo>
                    <a:pt x="2115957" y="313398"/>
                  </a:lnTo>
                  <a:lnTo>
                    <a:pt x="2081792" y="284699"/>
                  </a:lnTo>
                  <a:lnTo>
                    <a:pt x="2046625" y="257187"/>
                  </a:lnTo>
                  <a:lnTo>
                    <a:pt x="2010489" y="230892"/>
                  </a:lnTo>
                  <a:lnTo>
                    <a:pt x="1973414" y="205845"/>
                  </a:lnTo>
                  <a:lnTo>
                    <a:pt x="1935430" y="182076"/>
                  </a:lnTo>
                  <a:lnTo>
                    <a:pt x="1896569" y="159617"/>
                  </a:lnTo>
                  <a:lnTo>
                    <a:pt x="1856862" y="138499"/>
                  </a:lnTo>
                  <a:lnTo>
                    <a:pt x="1816339" y="118752"/>
                  </a:lnTo>
                  <a:lnTo>
                    <a:pt x="1775032" y="100407"/>
                  </a:lnTo>
                  <a:lnTo>
                    <a:pt x="1732971" y="83496"/>
                  </a:lnTo>
                  <a:lnTo>
                    <a:pt x="1690187" y="68049"/>
                  </a:lnTo>
                  <a:lnTo>
                    <a:pt x="1646711" y="54096"/>
                  </a:lnTo>
                  <a:lnTo>
                    <a:pt x="1602573" y="41669"/>
                  </a:lnTo>
                  <a:lnTo>
                    <a:pt x="1557806" y="30799"/>
                  </a:lnTo>
                  <a:lnTo>
                    <a:pt x="1512439" y="21517"/>
                  </a:lnTo>
                  <a:lnTo>
                    <a:pt x="1466504" y="13853"/>
                  </a:lnTo>
                  <a:lnTo>
                    <a:pt x="1420031" y="7838"/>
                  </a:lnTo>
                  <a:lnTo>
                    <a:pt x="1373051" y="3504"/>
                  </a:lnTo>
                  <a:lnTo>
                    <a:pt x="1325596" y="881"/>
                  </a:lnTo>
                  <a:lnTo>
                    <a:pt x="1277696" y="0"/>
                  </a:lnTo>
                  <a:close/>
                </a:path>
              </a:pathLst>
            </a:custGeom>
            <a:solidFill>
              <a:srgbClr val="FFF9B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9" name="object 9"/>
            <p:cNvSpPr/>
            <p:nvPr/>
          </p:nvSpPr>
          <p:spPr>
            <a:xfrm>
              <a:off x="4787803" y="3667717"/>
              <a:ext cx="2555875" cy="2555875"/>
            </a:xfrm>
            <a:custGeom>
              <a:avLst/>
              <a:gdLst/>
              <a:ahLst/>
              <a:cxnLst/>
              <a:rect l="l" t="t" r="r" b="b"/>
              <a:pathLst>
                <a:path w="2555875" h="2555875">
                  <a:moveTo>
                    <a:pt x="1277696" y="2555430"/>
                  </a:moveTo>
                  <a:lnTo>
                    <a:pt x="1325596" y="2554549"/>
                  </a:lnTo>
                  <a:lnTo>
                    <a:pt x="1373051" y="2551925"/>
                  </a:lnTo>
                  <a:lnTo>
                    <a:pt x="1420031" y="2547591"/>
                  </a:lnTo>
                  <a:lnTo>
                    <a:pt x="1466504" y="2541576"/>
                  </a:lnTo>
                  <a:lnTo>
                    <a:pt x="1512439" y="2533912"/>
                  </a:lnTo>
                  <a:lnTo>
                    <a:pt x="1557806" y="2524630"/>
                  </a:lnTo>
                  <a:lnTo>
                    <a:pt x="1602573" y="2513760"/>
                  </a:lnTo>
                  <a:lnTo>
                    <a:pt x="1646711" y="2501333"/>
                  </a:lnTo>
                  <a:lnTo>
                    <a:pt x="1690187" y="2487381"/>
                  </a:lnTo>
                  <a:lnTo>
                    <a:pt x="1732971" y="2471933"/>
                  </a:lnTo>
                  <a:lnTo>
                    <a:pt x="1775032" y="2455021"/>
                  </a:lnTo>
                  <a:lnTo>
                    <a:pt x="1816339" y="2436677"/>
                  </a:lnTo>
                  <a:lnTo>
                    <a:pt x="1856862" y="2416929"/>
                  </a:lnTo>
                  <a:lnTo>
                    <a:pt x="1896569" y="2395811"/>
                  </a:lnTo>
                  <a:lnTo>
                    <a:pt x="1935430" y="2373352"/>
                  </a:lnTo>
                  <a:lnTo>
                    <a:pt x="1973414" y="2349583"/>
                  </a:lnTo>
                  <a:lnTo>
                    <a:pt x="2010489" y="2324535"/>
                  </a:lnTo>
                  <a:lnTo>
                    <a:pt x="2046625" y="2298240"/>
                  </a:lnTo>
                  <a:lnTo>
                    <a:pt x="2081792" y="2270727"/>
                  </a:lnTo>
                  <a:lnTo>
                    <a:pt x="2115957" y="2242028"/>
                  </a:lnTo>
                  <a:lnTo>
                    <a:pt x="2149091" y="2212174"/>
                  </a:lnTo>
                  <a:lnTo>
                    <a:pt x="2181163" y="2181196"/>
                  </a:lnTo>
                  <a:lnTo>
                    <a:pt x="2212140" y="2149124"/>
                  </a:lnTo>
                  <a:lnTo>
                    <a:pt x="2241994" y="2115989"/>
                  </a:lnTo>
                  <a:lnTo>
                    <a:pt x="2270692" y="2081823"/>
                  </a:lnTo>
                  <a:lnTo>
                    <a:pt x="2298204" y="2046656"/>
                  </a:lnTo>
                  <a:lnTo>
                    <a:pt x="2324499" y="2010518"/>
                  </a:lnTo>
                  <a:lnTo>
                    <a:pt x="2349547" y="1973442"/>
                  </a:lnTo>
                  <a:lnTo>
                    <a:pt x="2373315" y="1935457"/>
                  </a:lnTo>
                  <a:lnTo>
                    <a:pt x="2395774" y="1896595"/>
                  </a:lnTo>
                  <a:lnTo>
                    <a:pt x="2416892" y="1856887"/>
                  </a:lnTo>
                  <a:lnTo>
                    <a:pt x="2436639" y="1816363"/>
                  </a:lnTo>
                  <a:lnTo>
                    <a:pt x="2454984" y="1775054"/>
                  </a:lnTo>
                  <a:lnTo>
                    <a:pt x="2471895" y="1732991"/>
                  </a:lnTo>
                  <a:lnTo>
                    <a:pt x="2487343" y="1690206"/>
                  </a:lnTo>
                  <a:lnTo>
                    <a:pt x="2501295" y="1646728"/>
                  </a:lnTo>
                  <a:lnTo>
                    <a:pt x="2513722" y="1602589"/>
                  </a:lnTo>
                  <a:lnTo>
                    <a:pt x="2524592" y="1557819"/>
                  </a:lnTo>
                  <a:lnTo>
                    <a:pt x="2533874" y="1512451"/>
                  </a:lnTo>
                  <a:lnTo>
                    <a:pt x="2541538" y="1466513"/>
                  </a:lnTo>
                  <a:lnTo>
                    <a:pt x="2547553" y="1420038"/>
                  </a:lnTo>
                  <a:lnTo>
                    <a:pt x="2551887" y="1373056"/>
                  </a:lnTo>
                  <a:lnTo>
                    <a:pt x="2554511" y="1325599"/>
                  </a:lnTo>
                  <a:lnTo>
                    <a:pt x="2555392" y="1277696"/>
                  </a:lnTo>
                  <a:lnTo>
                    <a:pt x="2554511" y="1229795"/>
                  </a:lnTo>
                  <a:lnTo>
                    <a:pt x="2551887" y="1182340"/>
                  </a:lnTo>
                  <a:lnTo>
                    <a:pt x="2547553" y="1135360"/>
                  </a:lnTo>
                  <a:lnTo>
                    <a:pt x="2541538" y="1088888"/>
                  </a:lnTo>
                  <a:lnTo>
                    <a:pt x="2533874" y="1042952"/>
                  </a:lnTo>
                  <a:lnTo>
                    <a:pt x="2524592" y="997586"/>
                  </a:lnTo>
                  <a:lnTo>
                    <a:pt x="2513722" y="952818"/>
                  </a:lnTo>
                  <a:lnTo>
                    <a:pt x="2501295" y="908681"/>
                  </a:lnTo>
                  <a:lnTo>
                    <a:pt x="2487343" y="865205"/>
                  </a:lnTo>
                  <a:lnTo>
                    <a:pt x="2471895" y="822421"/>
                  </a:lnTo>
                  <a:lnTo>
                    <a:pt x="2454984" y="780360"/>
                  </a:lnTo>
                  <a:lnTo>
                    <a:pt x="2436639" y="739052"/>
                  </a:lnTo>
                  <a:lnTo>
                    <a:pt x="2416892" y="698529"/>
                  </a:lnTo>
                  <a:lnTo>
                    <a:pt x="2395774" y="658822"/>
                  </a:lnTo>
                  <a:lnTo>
                    <a:pt x="2373315" y="619961"/>
                  </a:lnTo>
                  <a:lnTo>
                    <a:pt x="2349547" y="581978"/>
                  </a:lnTo>
                  <a:lnTo>
                    <a:pt x="2324499" y="544902"/>
                  </a:lnTo>
                  <a:lnTo>
                    <a:pt x="2298204" y="508766"/>
                  </a:lnTo>
                  <a:lnTo>
                    <a:pt x="2270692" y="473600"/>
                  </a:lnTo>
                  <a:lnTo>
                    <a:pt x="2241994" y="439434"/>
                  </a:lnTo>
                  <a:lnTo>
                    <a:pt x="2212140" y="406300"/>
                  </a:lnTo>
                  <a:lnTo>
                    <a:pt x="2181163" y="374229"/>
                  </a:lnTo>
                  <a:lnTo>
                    <a:pt x="2149091" y="343251"/>
                  </a:lnTo>
                  <a:lnTo>
                    <a:pt x="2115957" y="313398"/>
                  </a:lnTo>
                  <a:lnTo>
                    <a:pt x="2081792" y="284699"/>
                  </a:lnTo>
                  <a:lnTo>
                    <a:pt x="2046625" y="257187"/>
                  </a:lnTo>
                  <a:lnTo>
                    <a:pt x="2010489" y="230892"/>
                  </a:lnTo>
                  <a:lnTo>
                    <a:pt x="1973414" y="205845"/>
                  </a:lnTo>
                  <a:lnTo>
                    <a:pt x="1935430" y="182076"/>
                  </a:lnTo>
                  <a:lnTo>
                    <a:pt x="1896569" y="159617"/>
                  </a:lnTo>
                  <a:lnTo>
                    <a:pt x="1856862" y="138499"/>
                  </a:lnTo>
                  <a:lnTo>
                    <a:pt x="1816339" y="118752"/>
                  </a:lnTo>
                  <a:lnTo>
                    <a:pt x="1775032" y="100407"/>
                  </a:lnTo>
                  <a:lnTo>
                    <a:pt x="1732971" y="83496"/>
                  </a:lnTo>
                  <a:lnTo>
                    <a:pt x="1690187" y="68049"/>
                  </a:lnTo>
                  <a:lnTo>
                    <a:pt x="1646711" y="54096"/>
                  </a:lnTo>
                  <a:lnTo>
                    <a:pt x="1602573" y="41669"/>
                  </a:lnTo>
                  <a:lnTo>
                    <a:pt x="1557806" y="30799"/>
                  </a:lnTo>
                  <a:lnTo>
                    <a:pt x="1512439" y="21517"/>
                  </a:lnTo>
                  <a:lnTo>
                    <a:pt x="1466504" y="13853"/>
                  </a:lnTo>
                  <a:lnTo>
                    <a:pt x="1420031" y="7838"/>
                  </a:lnTo>
                  <a:lnTo>
                    <a:pt x="1373051" y="3504"/>
                  </a:lnTo>
                  <a:lnTo>
                    <a:pt x="1325596" y="881"/>
                  </a:lnTo>
                  <a:lnTo>
                    <a:pt x="1277696" y="0"/>
                  </a:lnTo>
                  <a:lnTo>
                    <a:pt x="1229795" y="881"/>
                  </a:lnTo>
                  <a:lnTo>
                    <a:pt x="1182340" y="3504"/>
                  </a:lnTo>
                  <a:lnTo>
                    <a:pt x="1135360" y="7838"/>
                  </a:lnTo>
                  <a:lnTo>
                    <a:pt x="1088888" y="13853"/>
                  </a:lnTo>
                  <a:lnTo>
                    <a:pt x="1042952" y="21517"/>
                  </a:lnTo>
                  <a:lnTo>
                    <a:pt x="997586" y="30799"/>
                  </a:lnTo>
                  <a:lnTo>
                    <a:pt x="952818" y="41669"/>
                  </a:lnTo>
                  <a:lnTo>
                    <a:pt x="908681" y="54096"/>
                  </a:lnTo>
                  <a:lnTo>
                    <a:pt x="865205" y="68049"/>
                  </a:lnTo>
                  <a:lnTo>
                    <a:pt x="822421" y="83496"/>
                  </a:lnTo>
                  <a:lnTo>
                    <a:pt x="780360" y="100407"/>
                  </a:lnTo>
                  <a:lnTo>
                    <a:pt x="739052" y="118752"/>
                  </a:lnTo>
                  <a:lnTo>
                    <a:pt x="698529" y="138499"/>
                  </a:lnTo>
                  <a:lnTo>
                    <a:pt x="658822" y="159617"/>
                  </a:lnTo>
                  <a:lnTo>
                    <a:pt x="619961" y="182076"/>
                  </a:lnTo>
                  <a:lnTo>
                    <a:pt x="581978" y="205845"/>
                  </a:lnTo>
                  <a:lnTo>
                    <a:pt x="544902" y="230892"/>
                  </a:lnTo>
                  <a:lnTo>
                    <a:pt x="508766" y="257187"/>
                  </a:lnTo>
                  <a:lnTo>
                    <a:pt x="473600" y="284699"/>
                  </a:lnTo>
                  <a:lnTo>
                    <a:pt x="439434" y="313398"/>
                  </a:lnTo>
                  <a:lnTo>
                    <a:pt x="406300" y="343251"/>
                  </a:lnTo>
                  <a:lnTo>
                    <a:pt x="374229" y="374229"/>
                  </a:lnTo>
                  <a:lnTo>
                    <a:pt x="343251" y="406300"/>
                  </a:lnTo>
                  <a:lnTo>
                    <a:pt x="313398" y="439434"/>
                  </a:lnTo>
                  <a:lnTo>
                    <a:pt x="284699" y="473600"/>
                  </a:lnTo>
                  <a:lnTo>
                    <a:pt x="257187" y="508766"/>
                  </a:lnTo>
                  <a:lnTo>
                    <a:pt x="230892" y="544902"/>
                  </a:lnTo>
                  <a:lnTo>
                    <a:pt x="205845" y="581978"/>
                  </a:lnTo>
                  <a:lnTo>
                    <a:pt x="182076" y="619961"/>
                  </a:lnTo>
                  <a:lnTo>
                    <a:pt x="159617" y="658822"/>
                  </a:lnTo>
                  <a:lnTo>
                    <a:pt x="138499" y="698529"/>
                  </a:lnTo>
                  <a:lnTo>
                    <a:pt x="118752" y="739052"/>
                  </a:lnTo>
                  <a:lnTo>
                    <a:pt x="100407" y="780360"/>
                  </a:lnTo>
                  <a:lnTo>
                    <a:pt x="83496" y="822421"/>
                  </a:lnTo>
                  <a:lnTo>
                    <a:pt x="68049" y="865205"/>
                  </a:lnTo>
                  <a:lnTo>
                    <a:pt x="54096" y="908681"/>
                  </a:lnTo>
                  <a:lnTo>
                    <a:pt x="41669" y="952818"/>
                  </a:lnTo>
                  <a:lnTo>
                    <a:pt x="30799" y="997586"/>
                  </a:lnTo>
                  <a:lnTo>
                    <a:pt x="21517" y="1042952"/>
                  </a:lnTo>
                  <a:lnTo>
                    <a:pt x="13853" y="1088888"/>
                  </a:lnTo>
                  <a:lnTo>
                    <a:pt x="7838" y="1135360"/>
                  </a:lnTo>
                  <a:lnTo>
                    <a:pt x="3504" y="1182340"/>
                  </a:lnTo>
                  <a:lnTo>
                    <a:pt x="881" y="1229795"/>
                  </a:lnTo>
                  <a:lnTo>
                    <a:pt x="0" y="1277696"/>
                  </a:lnTo>
                  <a:lnTo>
                    <a:pt x="881" y="1325599"/>
                  </a:lnTo>
                  <a:lnTo>
                    <a:pt x="3504" y="1373056"/>
                  </a:lnTo>
                  <a:lnTo>
                    <a:pt x="7838" y="1420038"/>
                  </a:lnTo>
                  <a:lnTo>
                    <a:pt x="13853" y="1466513"/>
                  </a:lnTo>
                  <a:lnTo>
                    <a:pt x="21517" y="1512451"/>
                  </a:lnTo>
                  <a:lnTo>
                    <a:pt x="30799" y="1557819"/>
                  </a:lnTo>
                  <a:lnTo>
                    <a:pt x="41669" y="1602589"/>
                  </a:lnTo>
                  <a:lnTo>
                    <a:pt x="54096" y="1646728"/>
                  </a:lnTo>
                  <a:lnTo>
                    <a:pt x="68049" y="1690206"/>
                  </a:lnTo>
                  <a:lnTo>
                    <a:pt x="83496" y="1732991"/>
                  </a:lnTo>
                  <a:lnTo>
                    <a:pt x="100407" y="1775054"/>
                  </a:lnTo>
                  <a:lnTo>
                    <a:pt x="118752" y="1816363"/>
                  </a:lnTo>
                  <a:lnTo>
                    <a:pt x="138499" y="1856887"/>
                  </a:lnTo>
                  <a:lnTo>
                    <a:pt x="159617" y="1896595"/>
                  </a:lnTo>
                  <a:lnTo>
                    <a:pt x="182076" y="1935457"/>
                  </a:lnTo>
                  <a:lnTo>
                    <a:pt x="205845" y="1973442"/>
                  </a:lnTo>
                  <a:lnTo>
                    <a:pt x="230892" y="2010518"/>
                  </a:lnTo>
                  <a:lnTo>
                    <a:pt x="257187" y="2046656"/>
                  </a:lnTo>
                  <a:lnTo>
                    <a:pt x="284699" y="2081823"/>
                  </a:lnTo>
                  <a:lnTo>
                    <a:pt x="313398" y="2115989"/>
                  </a:lnTo>
                  <a:lnTo>
                    <a:pt x="343251" y="2149124"/>
                  </a:lnTo>
                  <a:lnTo>
                    <a:pt x="374229" y="2181196"/>
                  </a:lnTo>
                  <a:lnTo>
                    <a:pt x="406300" y="2212174"/>
                  </a:lnTo>
                  <a:lnTo>
                    <a:pt x="439434" y="2242028"/>
                  </a:lnTo>
                  <a:lnTo>
                    <a:pt x="473600" y="2270727"/>
                  </a:lnTo>
                  <a:lnTo>
                    <a:pt x="508766" y="2298240"/>
                  </a:lnTo>
                  <a:lnTo>
                    <a:pt x="544902" y="2324535"/>
                  </a:lnTo>
                  <a:lnTo>
                    <a:pt x="581978" y="2349583"/>
                  </a:lnTo>
                  <a:lnTo>
                    <a:pt x="619961" y="2373352"/>
                  </a:lnTo>
                  <a:lnTo>
                    <a:pt x="658822" y="2395811"/>
                  </a:lnTo>
                  <a:lnTo>
                    <a:pt x="698529" y="2416929"/>
                  </a:lnTo>
                  <a:lnTo>
                    <a:pt x="739052" y="2436677"/>
                  </a:lnTo>
                  <a:lnTo>
                    <a:pt x="780360" y="2455021"/>
                  </a:lnTo>
                  <a:lnTo>
                    <a:pt x="822421" y="2471933"/>
                  </a:lnTo>
                  <a:lnTo>
                    <a:pt x="865205" y="2487381"/>
                  </a:lnTo>
                  <a:lnTo>
                    <a:pt x="908681" y="2501333"/>
                  </a:lnTo>
                  <a:lnTo>
                    <a:pt x="952818" y="2513760"/>
                  </a:lnTo>
                  <a:lnTo>
                    <a:pt x="997586" y="2524630"/>
                  </a:lnTo>
                  <a:lnTo>
                    <a:pt x="1042952" y="2533912"/>
                  </a:lnTo>
                  <a:lnTo>
                    <a:pt x="1088888" y="2541576"/>
                  </a:lnTo>
                  <a:lnTo>
                    <a:pt x="1135360" y="2547591"/>
                  </a:lnTo>
                  <a:lnTo>
                    <a:pt x="1182340" y="2551925"/>
                  </a:lnTo>
                  <a:lnTo>
                    <a:pt x="1229795" y="2554549"/>
                  </a:lnTo>
                  <a:lnTo>
                    <a:pt x="1277696" y="2555430"/>
                  </a:lnTo>
                  <a:close/>
                </a:path>
              </a:pathLst>
            </a:custGeom>
            <a:ln w="88899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34674" y="4528230"/>
            <a:ext cx="1461770" cy="75819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2700" marR="5080" indent="212090">
              <a:lnSpc>
                <a:spcPts val="2750"/>
              </a:lnSpc>
              <a:spcBef>
                <a:spcPts val="409"/>
              </a:spcBef>
            </a:pPr>
            <a:r>
              <a:rPr sz="2500" b="1" spc="5" dirty="0">
                <a:solidFill>
                  <a:srgbClr val="171747"/>
                </a:solidFill>
                <a:latin typeface="Arial"/>
                <a:cs typeface="Arial"/>
              </a:rPr>
              <a:t>Mostly </a:t>
            </a:r>
            <a:r>
              <a:rPr sz="2500" b="1" spc="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500" b="1" dirty="0">
                <a:solidFill>
                  <a:srgbClr val="171747"/>
                </a:solidFill>
                <a:latin typeface="Arial"/>
                <a:cs typeface="Arial"/>
              </a:rPr>
              <a:t>confident</a:t>
            </a:r>
            <a:endParaRPr sz="250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7861729" y="3623267"/>
            <a:ext cx="2708910" cy="2691765"/>
            <a:chOff x="7861729" y="3623267"/>
            <a:chExt cx="2708910" cy="2691765"/>
          </a:xfrm>
        </p:grpSpPr>
        <p:sp>
          <p:nvSpPr>
            <p:cNvPr id="12" name="object 12"/>
            <p:cNvSpPr/>
            <p:nvPr/>
          </p:nvSpPr>
          <p:spPr>
            <a:xfrm>
              <a:off x="8014778" y="3759446"/>
              <a:ext cx="2555875" cy="2555875"/>
            </a:xfrm>
            <a:custGeom>
              <a:avLst/>
              <a:gdLst/>
              <a:ahLst/>
              <a:cxnLst/>
              <a:rect l="l" t="t" r="r" b="b"/>
              <a:pathLst>
                <a:path w="2555875" h="2555875">
                  <a:moveTo>
                    <a:pt x="1277696" y="0"/>
                  </a:moveTo>
                  <a:lnTo>
                    <a:pt x="1229795" y="881"/>
                  </a:lnTo>
                  <a:lnTo>
                    <a:pt x="1182340" y="3504"/>
                  </a:lnTo>
                  <a:lnTo>
                    <a:pt x="1135360" y="7838"/>
                  </a:lnTo>
                  <a:lnTo>
                    <a:pt x="1088888" y="13853"/>
                  </a:lnTo>
                  <a:lnTo>
                    <a:pt x="1042952" y="21517"/>
                  </a:lnTo>
                  <a:lnTo>
                    <a:pt x="997586" y="30799"/>
                  </a:lnTo>
                  <a:lnTo>
                    <a:pt x="952818" y="41669"/>
                  </a:lnTo>
                  <a:lnTo>
                    <a:pt x="908681" y="54096"/>
                  </a:lnTo>
                  <a:lnTo>
                    <a:pt x="865205" y="68049"/>
                  </a:lnTo>
                  <a:lnTo>
                    <a:pt x="822421" y="83496"/>
                  </a:lnTo>
                  <a:lnTo>
                    <a:pt x="780360" y="100407"/>
                  </a:lnTo>
                  <a:lnTo>
                    <a:pt x="739052" y="118752"/>
                  </a:lnTo>
                  <a:lnTo>
                    <a:pt x="698529" y="138499"/>
                  </a:lnTo>
                  <a:lnTo>
                    <a:pt x="658822" y="159617"/>
                  </a:lnTo>
                  <a:lnTo>
                    <a:pt x="619961" y="182076"/>
                  </a:lnTo>
                  <a:lnTo>
                    <a:pt x="581978" y="205845"/>
                  </a:lnTo>
                  <a:lnTo>
                    <a:pt x="544902" y="230892"/>
                  </a:lnTo>
                  <a:lnTo>
                    <a:pt x="508766" y="257187"/>
                  </a:lnTo>
                  <a:lnTo>
                    <a:pt x="473600" y="284699"/>
                  </a:lnTo>
                  <a:lnTo>
                    <a:pt x="439434" y="313398"/>
                  </a:lnTo>
                  <a:lnTo>
                    <a:pt x="406300" y="343251"/>
                  </a:lnTo>
                  <a:lnTo>
                    <a:pt x="374229" y="374229"/>
                  </a:lnTo>
                  <a:lnTo>
                    <a:pt x="343251" y="406300"/>
                  </a:lnTo>
                  <a:lnTo>
                    <a:pt x="313398" y="439434"/>
                  </a:lnTo>
                  <a:lnTo>
                    <a:pt x="284699" y="473600"/>
                  </a:lnTo>
                  <a:lnTo>
                    <a:pt x="257187" y="508766"/>
                  </a:lnTo>
                  <a:lnTo>
                    <a:pt x="230892" y="544902"/>
                  </a:lnTo>
                  <a:lnTo>
                    <a:pt x="205845" y="581978"/>
                  </a:lnTo>
                  <a:lnTo>
                    <a:pt x="182076" y="619961"/>
                  </a:lnTo>
                  <a:lnTo>
                    <a:pt x="159617" y="658822"/>
                  </a:lnTo>
                  <a:lnTo>
                    <a:pt x="138499" y="698529"/>
                  </a:lnTo>
                  <a:lnTo>
                    <a:pt x="118752" y="739052"/>
                  </a:lnTo>
                  <a:lnTo>
                    <a:pt x="100407" y="780360"/>
                  </a:lnTo>
                  <a:lnTo>
                    <a:pt x="83496" y="822421"/>
                  </a:lnTo>
                  <a:lnTo>
                    <a:pt x="68049" y="865205"/>
                  </a:lnTo>
                  <a:lnTo>
                    <a:pt x="54096" y="908681"/>
                  </a:lnTo>
                  <a:lnTo>
                    <a:pt x="41669" y="952818"/>
                  </a:lnTo>
                  <a:lnTo>
                    <a:pt x="30799" y="997586"/>
                  </a:lnTo>
                  <a:lnTo>
                    <a:pt x="21517" y="1042952"/>
                  </a:lnTo>
                  <a:lnTo>
                    <a:pt x="13853" y="1088888"/>
                  </a:lnTo>
                  <a:lnTo>
                    <a:pt x="7838" y="1135360"/>
                  </a:lnTo>
                  <a:lnTo>
                    <a:pt x="3504" y="1182340"/>
                  </a:lnTo>
                  <a:lnTo>
                    <a:pt x="881" y="1229795"/>
                  </a:lnTo>
                  <a:lnTo>
                    <a:pt x="0" y="1277696"/>
                  </a:lnTo>
                  <a:lnTo>
                    <a:pt x="881" y="1325599"/>
                  </a:lnTo>
                  <a:lnTo>
                    <a:pt x="3504" y="1373056"/>
                  </a:lnTo>
                  <a:lnTo>
                    <a:pt x="7838" y="1420038"/>
                  </a:lnTo>
                  <a:lnTo>
                    <a:pt x="13853" y="1466513"/>
                  </a:lnTo>
                  <a:lnTo>
                    <a:pt x="21517" y="1512451"/>
                  </a:lnTo>
                  <a:lnTo>
                    <a:pt x="30799" y="1557819"/>
                  </a:lnTo>
                  <a:lnTo>
                    <a:pt x="41669" y="1602589"/>
                  </a:lnTo>
                  <a:lnTo>
                    <a:pt x="54096" y="1646728"/>
                  </a:lnTo>
                  <a:lnTo>
                    <a:pt x="68049" y="1690206"/>
                  </a:lnTo>
                  <a:lnTo>
                    <a:pt x="83496" y="1732991"/>
                  </a:lnTo>
                  <a:lnTo>
                    <a:pt x="100407" y="1775054"/>
                  </a:lnTo>
                  <a:lnTo>
                    <a:pt x="118752" y="1816363"/>
                  </a:lnTo>
                  <a:lnTo>
                    <a:pt x="138499" y="1856887"/>
                  </a:lnTo>
                  <a:lnTo>
                    <a:pt x="159617" y="1896595"/>
                  </a:lnTo>
                  <a:lnTo>
                    <a:pt x="182076" y="1935457"/>
                  </a:lnTo>
                  <a:lnTo>
                    <a:pt x="205845" y="1973442"/>
                  </a:lnTo>
                  <a:lnTo>
                    <a:pt x="230892" y="2010518"/>
                  </a:lnTo>
                  <a:lnTo>
                    <a:pt x="257187" y="2046656"/>
                  </a:lnTo>
                  <a:lnTo>
                    <a:pt x="284699" y="2081823"/>
                  </a:lnTo>
                  <a:lnTo>
                    <a:pt x="313398" y="2115989"/>
                  </a:lnTo>
                  <a:lnTo>
                    <a:pt x="343251" y="2149124"/>
                  </a:lnTo>
                  <a:lnTo>
                    <a:pt x="374229" y="2181196"/>
                  </a:lnTo>
                  <a:lnTo>
                    <a:pt x="406300" y="2212174"/>
                  </a:lnTo>
                  <a:lnTo>
                    <a:pt x="439434" y="2242028"/>
                  </a:lnTo>
                  <a:lnTo>
                    <a:pt x="473600" y="2270727"/>
                  </a:lnTo>
                  <a:lnTo>
                    <a:pt x="508766" y="2298240"/>
                  </a:lnTo>
                  <a:lnTo>
                    <a:pt x="544902" y="2324535"/>
                  </a:lnTo>
                  <a:lnTo>
                    <a:pt x="581978" y="2349583"/>
                  </a:lnTo>
                  <a:lnTo>
                    <a:pt x="619961" y="2373352"/>
                  </a:lnTo>
                  <a:lnTo>
                    <a:pt x="658822" y="2395811"/>
                  </a:lnTo>
                  <a:lnTo>
                    <a:pt x="698529" y="2416929"/>
                  </a:lnTo>
                  <a:lnTo>
                    <a:pt x="739052" y="2436677"/>
                  </a:lnTo>
                  <a:lnTo>
                    <a:pt x="780360" y="2455021"/>
                  </a:lnTo>
                  <a:lnTo>
                    <a:pt x="822421" y="2471933"/>
                  </a:lnTo>
                  <a:lnTo>
                    <a:pt x="865205" y="2487381"/>
                  </a:lnTo>
                  <a:lnTo>
                    <a:pt x="908681" y="2501333"/>
                  </a:lnTo>
                  <a:lnTo>
                    <a:pt x="952818" y="2513760"/>
                  </a:lnTo>
                  <a:lnTo>
                    <a:pt x="997586" y="2524630"/>
                  </a:lnTo>
                  <a:lnTo>
                    <a:pt x="1042952" y="2533912"/>
                  </a:lnTo>
                  <a:lnTo>
                    <a:pt x="1088888" y="2541576"/>
                  </a:lnTo>
                  <a:lnTo>
                    <a:pt x="1135360" y="2547591"/>
                  </a:lnTo>
                  <a:lnTo>
                    <a:pt x="1182340" y="2551925"/>
                  </a:lnTo>
                  <a:lnTo>
                    <a:pt x="1229795" y="2554549"/>
                  </a:lnTo>
                  <a:lnTo>
                    <a:pt x="1277696" y="2555430"/>
                  </a:lnTo>
                  <a:lnTo>
                    <a:pt x="1325596" y="2554549"/>
                  </a:lnTo>
                  <a:lnTo>
                    <a:pt x="1373051" y="2551925"/>
                  </a:lnTo>
                  <a:lnTo>
                    <a:pt x="1420031" y="2547591"/>
                  </a:lnTo>
                  <a:lnTo>
                    <a:pt x="1466504" y="2541576"/>
                  </a:lnTo>
                  <a:lnTo>
                    <a:pt x="1512439" y="2533912"/>
                  </a:lnTo>
                  <a:lnTo>
                    <a:pt x="1557806" y="2524630"/>
                  </a:lnTo>
                  <a:lnTo>
                    <a:pt x="1602573" y="2513760"/>
                  </a:lnTo>
                  <a:lnTo>
                    <a:pt x="1646711" y="2501333"/>
                  </a:lnTo>
                  <a:lnTo>
                    <a:pt x="1690187" y="2487381"/>
                  </a:lnTo>
                  <a:lnTo>
                    <a:pt x="1732971" y="2471933"/>
                  </a:lnTo>
                  <a:lnTo>
                    <a:pt x="1775032" y="2455021"/>
                  </a:lnTo>
                  <a:lnTo>
                    <a:pt x="1816339" y="2436677"/>
                  </a:lnTo>
                  <a:lnTo>
                    <a:pt x="1856862" y="2416929"/>
                  </a:lnTo>
                  <a:lnTo>
                    <a:pt x="1896569" y="2395811"/>
                  </a:lnTo>
                  <a:lnTo>
                    <a:pt x="1935430" y="2373352"/>
                  </a:lnTo>
                  <a:lnTo>
                    <a:pt x="1973414" y="2349583"/>
                  </a:lnTo>
                  <a:lnTo>
                    <a:pt x="2010489" y="2324535"/>
                  </a:lnTo>
                  <a:lnTo>
                    <a:pt x="2046625" y="2298240"/>
                  </a:lnTo>
                  <a:lnTo>
                    <a:pt x="2081792" y="2270727"/>
                  </a:lnTo>
                  <a:lnTo>
                    <a:pt x="2115957" y="2242028"/>
                  </a:lnTo>
                  <a:lnTo>
                    <a:pt x="2149091" y="2212174"/>
                  </a:lnTo>
                  <a:lnTo>
                    <a:pt x="2181163" y="2181196"/>
                  </a:lnTo>
                  <a:lnTo>
                    <a:pt x="2212140" y="2149124"/>
                  </a:lnTo>
                  <a:lnTo>
                    <a:pt x="2241994" y="2115989"/>
                  </a:lnTo>
                  <a:lnTo>
                    <a:pt x="2270692" y="2081823"/>
                  </a:lnTo>
                  <a:lnTo>
                    <a:pt x="2298204" y="2046656"/>
                  </a:lnTo>
                  <a:lnTo>
                    <a:pt x="2324499" y="2010518"/>
                  </a:lnTo>
                  <a:lnTo>
                    <a:pt x="2349547" y="1973442"/>
                  </a:lnTo>
                  <a:lnTo>
                    <a:pt x="2373315" y="1935457"/>
                  </a:lnTo>
                  <a:lnTo>
                    <a:pt x="2395774" y="1896595"/>
                  </a:lnTo>
                  <a:lnTo>
                    <a:pt x="2416892" y="1856887"/>
                  </a:lnTo>
                  <a:lnTo>
                    <a:pt x="2436639" y="1816363"/>
                  </a:lnTo>
                  <a:lnTo>
                    <a:pt x="2454984" y="1775054"/>
                  </a:lnTo>
                  <a:lnTo>
                    <a:pt x="2471895" y="1732991"/>
                  </a:lnTo>
                  <a:lnTo>
                    <a:pt x="2487343" y="1690206"/>
                  </a:lnTo>
                  <a:lnTo>
                    <a:pt x="2501295" y="1646728"/>
                  </a:lnTo>
                  <a:lnTo>
                    <a:pt x="2513722" y="1602589"/>
                  </a:lnTo>
                  <a:lnTo>
                    <a:pt x="2524592" y="1557819"/>
                  </a:lnTo>
                  <a:lnTo>
                    <a:pt x="2533874" y="1512451"/>
                  </a:lnTo>
                  <a:lnTo>
                    <a:pt x="2541538" y="1466513"/>
                  </a:lnTo>
                  <a:lnTo>
                    <a:pt x="2547553" y="1420038"/>
                  </a:lnTo>
                  <a:lnTo>
                    <a:pt x="2551887" y="1373056"/>
                  </a:lnTo>
                  <a:lnTo>
                    <a:pt x="2554511" y="1325599"/>
                  </a:lnTo>
                  <a:lnTo>
                    <a:pt x="2555392" y="1277696"/>
                  </a:lnTo>
                  <a:lnTo>
                    <a:pt x="2554511" y="1229795"/>
                  </a:lnTo>
                  <a:lnTo>
                    <a:pt x="2551887" y="1182340"/>
                  </a:lnTo>
                  <a:lnTo>
                    <a:pt x="2547553" y="1135360"/>
                  </a:lnTo>
                  <a:lnTo>
                    <a:pt x="2541538" y="1088888"/>
                  </a:lnTo>
                  <a:lnTo>
                    <a:pt x="2533874" y="1042952"/>
                  </a:lnTo>
                  <a:lnTo>
                    <a:pt x="2524592" y="997586"/>
                  </a:lnTo>
                  <a:lnTo>
                    <a:pt x="2513722" y="952818"/>
                  </a:lnTo>
                  <a:lnTo>
                    <a:pt x="2501295" y="908681"/>
                  </a:lnTo>
                  <a:lnTo>
                    <a:pt x="2487343" y="865205"/>
                  </a:lnTo>
                  <a:lnTo>
                    <a:pt x="2471895" y="822421"/>
                  </a:lnTo>
                  <a:lnTo>
                    <a:pt x="2454984" y="780360"/>
                  </a:lnTo>
                  <a:lnTo>
                    <a:pt x="2436639" y="739052"/>
                  </a:lnTo>
                  <a:lnTo>
                    <a:pt x="2416892" y="698529"/>
                  </a:lnTo>
                  <a:lnTo>
                    <a:pt x="2395774" y="658822"/>
                  </a:lnTo>
                  <a:lnTo>
                    <a:pt x="2373315" y="619961"/>
                  </a:lnTo>
                  <a:lnTo>
                    <a:pt x="2349547" y="581978"/>
                  </a:lnTo>
                  <a:lnTo>
                    <a:pt x="2324499" y="544902"/>
                  </a:lnTo>
                  <a:lnTo>
                    <a:pt x="2298204" y="508766"/>
                  </a:lnTo>
                  <a:lnTo>
                    <a:pt x="2270692" y="473600"/>
                  </a:lnTo>
                  <a:lnTo>
                    <a:pt x="2241994" y="439434"/>
                  </a:lnTo>
                  <a:lnTo>
                    <a:pt x="2212140" y="406300"/>
                  </a:lnTo>
                  <a:lnTo>
                    <a:pt x="2181163" y="374229"/>
                  </a:lnTo>
                  <a:lnTo>
                    <a:pt x="2149091" y="343251"/>
                  </a:lnTo>
                  <a:lnTo>
                    <a:pt x="2115957" y="313398"/>
                  </a:lnTo>
                  <a:lnTo>
                    <a:pt x="2081792" y="284699"/>
                  </a:lnTo>
                  <a:lnTo>
                    <a:pt x="2046625" y="257187"/>
                  </a:lnTo>
                  <a:lnTo>
                    <a:pt x="2010489" y="230892"/>
                  </a:lnTo>
                  <a:lnTo>
                    <a:pt x="1973414" y="205845"/>
                  </a:lnTo>
                  <a:lnTo>
                    <a:pt x="1935430" y="182076"/>
                  </a:lnTo>
                  <a:lnTo>
                    <a:pt x="1896569" y="159617"/>
                  </a:lnTo>
                  <a:lnTo>
                    <a:pt x="1856862" y="138499"/>
                  </a:lnTo>
                  <a:lnTo>
                    <a:pt x="1816339" y="118752"/>
                  </a:lnTo>
                  <a:lnTo>
                    <a:pt x="1775032" y="100407"/>
                  </a:lnTo>
                  <a:lnTo>
                    <a:pt x="1732971" y="83496"/>
                  </a:lnTo>
                  <a:lnTo>
                    <a:pt x="1690187" y="68049"/>
                  </a:lnTo>
                  <a:lnTo>
                    <a:pt x="1646711" y="54096"/>
                  </a:lnTo>
                  <a:lnTo>
                    <a:pt x="1602573" y="41669"/>
                  </a:lnTo>
                  <a:lnTo>
                    <a:pt x="1557806" y="30799"/>
                  </a:lnTo>
                  <a:lnTo>
                    <a:pt x="1512439" y="21517"/>
                  </a:lnTo>
                  <a:lnTo>
                    <a:pt x="1466504" y="13853"/>
                  </a:lnTo>
                  <a:lnTo>
                    <a:pt x="1420031" y="7838"/>
                  </a:lnTo>
                  <a:lnTo>
                    <a:pt x="1373051" y="3504"/>
                  </a:lnTo>
                  <a:lnTo>
                    <a:pt x="1325596" y="881"/>
                  </a:lnTo>
                  <a:lnTo>
                    <a:pt x="1277696" y="0"/>
                  </a:lnTo>
                  <a:close/>
                </a:path>
              </a:pathLst>
            </a:custGeom>
            <a:solidFill>
              <a:srgbClr val="D4F0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906179" y="3667717"/>
              <a:ext cx="2555875" cy="2555875"/>
            </a:xfrm>
            <a:custGeom>
              <a:avLst/>
              <a:gdLst/>
              <a:ahLst/>
              <a:cxnLst/>
              <a:rect l="l" t="t" r="r" b="b"/>
              <a:pathLst>
                <a:path w="2555875" h="2555875">
                  <a:moveTo>
                    <a:pt x="1277696" y="2555430"/>
                  </a:moveTo>
                  <a:lnTo>
                    <a:pt x="1325596" y="2554549"/>
                  </a:lnTo>
                  <a:lnTo>
                    <a:pt x="1373051" y="2551925"/>
                  </a:lnTo>
                  <a:lnTo>
                    <a:pt x="1420031" y="2547591"/>
                  </a:lnTo>
                  <a:lnTo>
                    <a:pt x="1466504" y="2541576"/>
                  </a:lnTo>
                  <a:lnTo>
                    <a:pt x="1512439" y="2533912"/>
                  </a:lnTo>
                  <a:lnTo>
                    <a:pt x="1557806" y="2524630"/>
                  </a:lnTo>
                  <a:lnTo>
                    <a:pt x="1602573" y="2513760"/>
                  </a:lnTo>
                  <a:lnTo>
                    <a:pt x="1646711" y="2501333"/>
                  </a:lnTo>
                  <a:lnTo>
                    <a:pt x="1690187" y="2487381"/>
                  </a:lnTo>
                  <a:lnTo>
                    <a:pt x="1732971" y="2471933"/>
                  </a:lnTo>
                  <a:lnTo>
                    <a:pt x="1775032" y="2455021"/>
                  </a:lnTo>
                  <a:lnTo>
                    <a:pt x="1816339" y="2436677"/>
                  </a:lnTo>
                  <a:lnTo>
                    <a:pt x="1856862" y="2416929"/>
                  </a:lnTo>
                  <a:lnTo>
                    <a:pt x="1896569" y="2395811"/>
                  </a:lnTo>
                  <a:lnTo>
                    <a:pt x="1935430" y="2373352"/>
                  </a:lnTo>
                  <a:lnTo>
                    <a:pt x="1973414" y="2349583"/>
                  </a:lnTo>
                  <a:lnTo>
                    <a:pt x="2010489" y="2324535"/>
                  </a:lnTo>
                  <a:lnTo>
                    <a:pt x="2046625" y="2298240"/>
                  </a:lnTo>
                  <a:lnTo>
                    <a:pt x="2081792" y="2270727"/>
                  </a:lnTo>
                  <a:lnTo>
                    <a:pt x="2115957" y="2242028"/>
                  </a:lnTo>
                  <a:lnTo>
                    <a:pt x="2149091" y="2212174"/>
                  </a:lnTo>
                  <a:lnTo>
                    <a:pt x="2181163" y="2181196"/>
                  </a:lnTo>
                  <a:lnTo>
                    <a:pt x="2212140" y="2149124"/>
                  </a:lnTo>
                  <a:lnTo>
                    <a:pt x="2241994" y="2115989"/>
                  </a:lnTo>
                  <a:lnTo>
                    <a:pt x="2270692" y="2081823"/>
                  </a:lnTo>
                  <a:lnTo>
                    <a:pt x="2298204" y="2046656"/>
                  </a:lnTo>
                  <a:lnTo>
                    <a:pt x="2324499" y="2010518"/>
                  </a:lnTo>
                  <a:lnTo>
                    <a:pt x="2349547" y="1973442"/>
                  </a:lnTo>
                  <a:lnTo>
                    <a:pt x="2373315" y="1935457"/>
                  </a:lnTo>
                  <a:lnTo>
                    <a:pt x="2395774" y="1896595"/>
                  </a:lnTo>
                  <a:lnTo>
                    <a:pt x="2416892" y="1856887"/>
                  </a:lnTo>
                  <a:lnTo>
                    <a:pt x="2436639" y="1816363"/>
                  </a:lnTo>
                  <a:lnTo>
                    <a:pt x="2454984" y="1775054"/>
                  </a:lnTo>
                  <a:lnTo>
                    <a:pt x="2471895" y="1732991"/>
                  </a:lnTo>
                  <a:lnTo>
                    <a:pt x="2487343" y="1690206"/>
                  </a:lnTo>
                  <a:lnTo>
                    <a:pt x="2501295" y="1646728"/>
                  </a:lnTo>
                  <a:lnTo>
                    <a:pt x="2513722" y="1602589"/>
                  </a:lnTo>
                  <a:lnTo>
                    <a:pt x="2524592" y="1557819"/>
                  </a:lnTo>
                  <a:lnTo>
                    <a:pt x="2533874" y="1512451"/>
                  </a:lnTo>
                  <a:lnTo>
                    <a:pt x="2541538" y="1466513"/>
                  </a:lnTo>
                  <a:lnTo>
                    <a:pt x="2547553" y="1420038"/>
                  </a:lnTo>
                  <a:lnTo>
                    <a:pt x="2551887" y="1373056"/>
                  </a:lnTo>
                  <a:lnTo>
                    <a:pt x="2554511" y="1325599"/>
                  </a:lnTo>
                  <a:lnTo>
                    <a:pt x="2555392" y="1277696"/>
                  </a:lnTo>
                  <a:lnTo>
                    <a:pt x="2554511" y="1229795"/>
                  </a:lnTo>
                  <a:lnTo>
                    <a:pt x="2551887" y="1182340"/>
                  </a:lnTo>
                  <a:lnTo>
                    <a:pt x="2547553" y="1135360"/>
                  </a:lnTo>
                  <a:lnTo>
                    <a:pt x="2541538" y="1088888"/>
                  </a:lnTo>
                  <a:lnTo>
                    <a:pt x="2533874" y="1042952"/>
                  </a:lnTo>
                  <a:lnTo>
                    <a:pt x="2524592" y="997586"/>
                  </a:lnTo>
                  <a:lnTo>
                    <a:pt x="2513722" y="952818"/>
                  </a:lnTo>
                  <a:lnTo>
                    <a:pt x="2501295" y="908681"/>
                  </a:lnTo>
                  <a:lnTo>
                    <a:pt x="2487343" y="865205"/>
                  </a:lnTo>
                  <a:lnTo>
                    <a:pt x="2471895" y="822421"/>
                  </a:lnTo>
                  <a:lnTo>
                    <a:pt x="2454984" y="780360"/>
                  </a:lnTo>
                  <a:lnTo>
                    <a:pt x="2436639" y="739052"/>
                  </a:lnTo>
                  <a:lnTo>
                    <a:pt x="2416892" y="698529"/>
                  </a:lnTo>
                  <a:lnTo>
                    <a:pt x="2395774" y="658822"/>
                  </a:lnTo>
                  <a:lnTo>
                    <a:pt x="2373315" y="619961"/>
                  </a:lnTo>
                  <a:lnTo>
                    <a:pt x="2349547" y="581978"/>
                  </a:lnTo>
                  <a:lnTo>
                    <a:pt x="2324499" y="544902"/>
                  </a:lnTo>
                  <a:lnTo>
                    <a:pt x="2298204" y="508766"/>
                  </a:lnTo>
                  <a:lnTo>
                    <a:pt x="2270692" y="473600"/>
                  </a:lnTo>
                  <a:lnTo>
                    <a:pt x="2241994" y="439434"/>
                  </a:lnTo>
                  <a:lnTo>
                    <a:pt x="2212140" y="406300"/>
                  </a:lnTo>
                  <a:lnTo>
                    <a:pt x="2181163" y="374229"/>
                  </a:lnTo>
                  <a:lnTo>
                    <a:pt x="2149091" y="343251"/>
                  </a:lnTo>
                  <a:lnTo>
                    <a:pt x="2115957" y="313398"/>
                  </a:lnTo>
                  <a:lnTo>
                    <a:pt x="2081792" y="284699"/>
                  </a:lnTo>
                  <a:lnTo>
                    <a:pt x="2046625" y="257187"/>
                  </a:lnTo>
                  <a:lnTo>
                    <a:pt x="2010489" y="230892"/>
                  </a:lnTo>
                  <a:lnTo>
                    <a:pt x="1973414" y="205845"/>
                  </a:lnTo>
                  <a:lnTo>
                    <a:pt x="1935430" y="182076"/>
                  </a:lnTo>
                  <a:lnTo>
                    <a:pt x="1896569" y="159617"/>
                  </a:lnTo>
                  <a:lnTo>
                    <a:pt x="1856862" y="138499"/>
                  </a:lnTo>
                  <a:lnTo>
                    <a:pt x="1816339" y="118752"/>
                  </a:lnTo>
                  <a:lnTo>
                    <a:pt x="1775032" y="100407"/>
                  </a:lnTo>
                  <a:lnTo>
                    <a:pt x="1732971" y="83496"/>
                  </a:lnTo>
                  <a:lnTo>
                    <a:pt x="1690187" y="68049"/>
                  </a:lnTo>
                  <a:lnTo>
                    <a:pt x="1646711" y="54096"/>
                  </a:lnTo>
                  <a:lnTo>
                    <a:pt x="1602573" y="41669"/>
                  </a:lnTo>
                  <a:lnTo>
                    <a:pt x="1557806" y="30799"/>
                  </a:lnTo>
                  <a:lnTo>
                    <a:pt x="1512439" y="21517"/>
                  </a:lnTo>
                  <a:lnTo>
                    <a:pt x="1466504" y="13853"/>
                  </a:lnTo>
                  <a:lnTo>
                    <a:pt x="1420031" y="7838"/>
                  </a:lnTo>
                  <a:lnTo>
                    <a:pt x="1373051" y="3504"/>
                  </a:lnTo>
                  <a:lnTo>
                    <a:pt x="1325596" y="881"/>
                  </a:lnTo>
                  <a:lnTo>
                    <a:pt x="1277696" y="0"/>
                  </a:lnTo>
                  <a:lnTo>
                    <a:pt x="1229795" y="881"/>
                  </a:lnTo>
                  <a:lnTo>
                    <a:pt x="1182340" y="3504"/>
                  </a:lnTo>
                  <a:lnTo>
                    <a:pt x="1135360" y="7838"/>
                  </a:lnTo>
                  <a:lnTo>
                    <a:pt x="1088888" y="13853"/>
                  </a:lnTo>
                  <a:lnTo>
                    <a:pt x="1042952" y="21517"/>
                  </a:lnTo>
                  <a:lnTo>
                    <a:pt x="997586" y="30799"/>
                  </a:lnTo>
                  <a:lnTo>
                    <a:pt x="952818" y="41669"/>
                  </a:lnTo>
                  <a:lnTo>
                    <a:pt x="908681" y="54096"/>
                  </a:lnTo>
                  <a:lnTo>
                    <a:pt x="865205" y="68049"/>
                  </a:lnTo>
                  <a:lnTo>
                    <a:pt x="822421" y="83496"/>
                  </a:lnTo>
                  <a:lnTo>
                    <a:pt x="780360" y="100407"/>
                  </a:lnTo>
                  <a:lnTo>
                    <a:pt x="739052" y="118752"/>
                  </a:lnTo>
                  <a:lnTo>
                    <a:pt x="698529" y="138499"/>
                  </a:lnTo>
                  <a:lnTo>
                    <a:pt x="658822" y="159617"/>
                  </a:lnTo>
                  <a:lnTo>
                    <a:pt x="619961" y="182076"/>
                  </a:lnTo>
                  <a:lnTo>
                    <a:pt x="581978" y="205845"/>
                  </a:lnTo>
                  <a:lnTo>
                    <a:pt x="544902" y="230892"/>
                  </a:lnTo>
                  <a:lnTo>
                    <a:pt x="508766" y="257187"/>
                  </a:lnTo>
                  <a:lnTo>
                    <a:pt x="473600" y="284699"/>
                  </a:lnTo>
                  <a:lnTo>
                    <a:pt x="439434" y="313398"/>
                  </a:lnTo>
                  <a:lnTo>
                    <a:pt x="406300" y="343251"/>
                  </a:lnTo>
                  <a:lnTo>
                    <a:pt x="374229" y="374229"/>
                  </a:lnTo>
                  <a:lnTo>
                    <a:pt x="343251" y="406300"/>
                  </a:lnTo>
                  <a:lnTo>
                    <a:pt x="313398" y="439434"/>
                  </a:lnTo>
                  <a:lnTo>
                    <a:pt x="284699" y="473600"/>
                  </a:lnTo>
                  <a:lnTo>
                    <a:pt x="257187" y="508766"/>
                  </a:lnTo>
                  <a:lnTo>
                    <a:pt x="230892" y="544902"/>
                  </a:lnTo>
                  <a:lnTo>
                    <a:pt x="205845" y="581978"/>
                  </a:lnTo>
                  <a:lnTo>
                    <a:pt x="182076" y="619961"/>
                  </a:lnTo>
                  <a:lnTo>
                    <a:pt x="159617" y="658822"/>
                  </a:lnTo>
                  <a:lnTo>
                    <a:pt x="138499" y="698529"/>
                  </a:lnTo>
                  <a:lnTo>
                    <a:pt x="118752" y="739052"/>
                  </a:lnTo>
                  <a:lnTo>
                    <a:pt x="100407" y="780360"/>
                  </a:lnTo>
                  <a:lnTo>
                    <a:pt x="83496" y="822421"/>
                  </a:lnTo>
                  <a:lnTo>
                    <a:pt x="68049" y="865205"/>
                  </a:lnTo>
                  <a:lnTo>
                    <a:pt x="54096" y="908681"/>
                  </a:lnTo>
                  <a:lnTo>
                    <a:pt x="41669" y="952818"/>
                  </a:lnTo>
                  <a:lnTo>
                    <a:pt x="30799" y="997586"/>
                  </a:lnTo>
                  <a:lnTo>
                    <a:pt x="21517" y="1042952"/>
                  </a:lnTo>
                  <a:lnTo>
                    <a:pt x="13853" y="1088888"/>
                  </a:lnTo>
                  <a:lnTo>
                    <a:pt x="7838" y="1135360"/>
                  </a:lnTo>
                  <a:lnTo>
                    <a:pt x="3504" y="1182340"/>
                  </a:lnTo>
                  <a:lnTo>
                    <a:pt x="881" y="1229795"/>
                  </a:lnTo>
                  <a:lnTo>
                    <a:pt x="0" y="1277696"/>
                  </a:lnTo>
                  <a:lnTo>
                    <a:pt x="881" y="1325599"/>
                  </a:lnTo>
                  <a:lnTo>
                    <a:pt x="3504" y="1373056"/>
                  </a:lnTo>
                  <a:lnTo>
                    <a:pt x="7838" y="1420038"/>
                  </a:lnTo>
                  <a:lnTo>
                    <a:pt x="13853" y="1466513"/>
                  </a:lnTo>
                  <a:lnTo>
                    <a:pt x="21517" y="1512451"/>
                  </a:lnTo>
                  <a:lnTo>
                    <a:pt x="30799" y="1557819"/>
                  </a:lnTo>
                  <a:lnTo>
                    <a:pt x="41669" y="1602589"/>
                  </a:lnTo>
                  <a:lnTo>
                    <a:pt x="54096" y="1646728"/>
                  </a:lnTo>
                  <a:lnTo>
                    <a:pt x="68049" y="1690206"/>
                  </a:lnTo>
                  <a:lnTo>
                    <a:pt x="83496" y="1732991"/>
                  </a:lnTo>
                  <a:lnTo>
                    <a:pt x="100407" y="1775054"/>
                  </a:lnTo>
                  <a:lnTo>
                    <a:pt x="118752" y="1816363"/>
                  </a:lnTo>
                  <a:lnTo>
                    <a:pt x="138499" y="1856887"/>
                  </a:lnTo>
                  <a:lnTo>
                    <a:pt x="159617" y="1896595"/>
                  </a:lnTo>
                  <a:lnTo>
                    <a:pt x="182076" y="1935457"/>
                  </a:lnTo>
                  <a:lnTo>
                    <a:pt x="205845" y="1973442"/>
                  </a:lnTo>
                  <a:lnTo>
                    <a:pt x="230892" y="2010518"/>
                  </a:lnTo>
                  <a:lnTo>
                    <a:pt x="257187" y="2046656"/>
                  </a:lnTo>
                  <a:lnTo>
                    <a:pt x="284699" y="2081823"/>
                  </a:lnTo>
                  <a:lnTo>
                    <a:pt x="313398" y="2115989"/>
                  </a:lnTo>
                  <a:lnTo>
                    <a:pt x="343251" y="2149124"/>
                  </a:lnTo>
                  <a:lnTo>
                    <a:pt x="374229" y="2181196"/>
                  </a:lnTo>
                  <a:lnTo>
                    <a:pt x="406300" y="2212174"/>
                  </a:lnTo>
                  <a:lnTo>
                    <a:pt x="439434" y="2242028"/>
                  </a:lnTo>
                  <a:lnTo>
                    <a:pt x="473600" y="2270727"/>
                  </a:lnTo>
                  <a:lnTo>
                    <a:pt x="508766" y="2298240"/>
                  </a:lnTo>
                  <a:lnTo>
                    <a:pt x="544902" y="2324535"/>
                  </a:lnTo>
                  <a:lnTo>
                    <a:pt x="581978" y="2349583"/>
                  </a:lnTo>
                  <a:lnTo>
                    <a:pt x="619961" y="2373352"/>
                  </a:lnTo>
                  <a:lnTo>
                    <a:pt x="658822" y="2395811"/>
                  </a:lnTo>
                  <a:lnTo>
                    <a:pt x="698529" y="2416929"/>
                  </a:lnTo>
                  <a:lnTo>
                    <a:pt x="739052" y="2436677"/>
                  </a:lnTo>
                  <a:lnTo>
                    <a:pt x="780360" y="2455021"/>
                  </a:lnTo>
                  <a:lnTo>
                    <a:pt x="822421" y="2471933"/>
                  </a:lnTo>
                  <a:lnTo>
                    <a:pt x="865205" y="2487381"/>
                  </a:lnTo>
                  <a:lnTo>
                    <a:pt x="908681" y="2501333"/>
                  </a:lnTo>
                  <a:lnTo>
                    <a:pt x="952818" y="2513760"/>
                  </a:lnTo>
                  <a:lnTo>
                    <a:pt x="997586" y="2524630"/>
                  </a:lnTo>
                  <a:lnTo>
                    <a:pt x="1042952" y="2533912"/>
                  </a:lnTo>
                  <a:lnTo>
                    <a:pt x="1088888" y="2541576"/>
                  </a:lnTo>
                  <a:lnTo>
                    <a:pt x="1135360" y="2547591"/>
                  </a:lnTo>
                  <a:lnTo>
                    <a:pt x="1182340" y="2551925"/>
                  </a:lnTo>
                  <a:lnTo>
                    <a:pt x="1229795" y="2554549"/>
                  </a:lnTo>
                  <a:lnTo>
                    <a:pt x="1277696" y="2555430"/>
                  </a:lnTo>
                  <a:close/>
                </a:path>
              </a:pathLst>
            </a:custGeom>
            <a:ln w="88899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8453049" y="4528230"/>
            <a:ext cx="1461770" cy="75819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2700" marR="5080" indent="380365">
              <a:lnSpc>
                <a:spcPts val="2750"/>
              </a:lnSpc>
              <a:spcBef>
                <a:spcPts val="409"/>
              </a:spcBef>
            </a:pPr>
            <a:r>
              <a:rPr sz="2500" b="1" spc="-35" dirty="0">
                <a:solidFill>
                  <a:srgbClr val="171747"/>
                </a:solidFill>
                <a:latin typeface="Arial"/>
                <a:cs typeface="Arial"/>
              </a:rPr>
              <a:t>Very </a:t>
            </a:r>
            <a:r>
              <a:rPr sz="2500" b="1" spc="-3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500" b="1" dirty="0">
                <a:solidFill>
                  <a:srgbClr val="171747"/>
                </a:solidFill>
                <a:latin typeface="Arial"/>
                <a:cs typeface="Arial"/>
              </a:rPr>
              <a:t>confident</a:t>
            </a:r>
            <a:endParaRPr sz="25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2951346" y="702352"/>
            <a:ext cx="628904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5" dirty="0">
                <a:latin typeface="Arial"/>
                <a:cs typeface="Arial"/>
              </a:rPr>
              <a:t>How</a:t>
            </a:r>
            <a:r>
              <a:rPr sz="3000" spc="-25" dirty="0">
                <a:latin typeface="Arial"/>
                <a:cs typeface="Arial"/>
              </a:rPr>
              <a:t> </a:t>
            </a:r>
            <a:r>
              <a:rPr sz="3000" spc="-5" dirty="0">
                <a:latin typeface="Arial"/>
                <a:cs typeface="Arial"/>
              </a:rPr>
              <a:t>confident</a:t>
            </a:r>
            <a:r>
              <a:rPr sz="3000" spc="-20" dirty="0">
                <a:latin typeface="Arial"/>
                <a:cs typeface="Arial"/>
              </a:rPr>
              <a:t> </a:t>
            </a:r>
            <a:r>
              <a:rPr sz="3000" dirty="0">
                <a:latin typeface="Arial"/>
                <a:cs typeface="Arial"/>
              </a:rPr>
              <a:t>do</a:t>
            </a:r>
            <a:r>
              <a:rPr sz="3000" spc="-15" dirty="0">
                <a:latin typeface="Arial"/>
                <a:cs typeface="Arial"/>
              </a:rPr>
              <a:t> </a:t>
            </a:r>
            <a:r>
              <a:rPr sz="3000" spc="-5" dirty="0">
                <a:latin typeface="Arial"/>
                <a:cs typeface="Arial"/>
              </a:rPr>
              <a:t>you</a:t>
            </a:r>
            <a:r>
              <a:rPr sz="3000" spc="-20" dirty="0">
                <a:latin typeface="Arial"/>
                <a:cs typeface="Arial"/>
              </a:rPr>
              <a:t> </a:t>
            </a:r>
            <a:r>
              <a:rPr sz="3000" dirty="0">
                <a:latin typeface="Arial"/>
                <a:cs typeface="Arial"/>
              </a:rPr>
              <a:t>feel</a:t>
            </a:r>
            <a:r>
              <a:rPr sz="3000" spc="-20" dirty="0">
                <a:latin typeface="Arial"/>
                <a:cs typeface="Arial"/>
              </a:rPr>
              <a:t> </a:t>
            </a:r>
            <a:r>
              <a:rPr sz="3000" spc="-5" dirty="0">
                <a:latin typeface="Arial"/>
                <a:cs typeface="Arial"/>
              </a:rPr>
              <a:t>about…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36955" y="5255983"/>
            <a:ext cx="10439400" cy="1192530"/>
          </a:xfrm>
          <a:custGeom>
            <a:avLst/>
            <a:gdLst/>
            <a:ahLst/>
            <a:cxnLst/>
            <a:rect l="l" t="t" r="r" b="b"/>
            <a:pathLst>
              <a:path w="10439400" h="1192529">
                <a:moveTo>
                  <a:pt x="10439044" y="0"/>
                </a:moveTo>
                <a:lnTo>
                  <a:pt x="0" y="0"/>
                </a:lnTo>
                <a:lnTo>
                  <a:pt x="0" y="1192263"/>
                </a:lnTo>
                <a:lnTo>
                  <a:pt x="10439044" y="1192263"/>
                </a:lnTo>
                <a:lnTo>
                  <a:pt x="10439044" y="0"/>
                </a:lnTo>
                <a:close/>
              </a:path>
            </a:pathLst>
          </a:custGeom>
          <a:solidFill>
            <a:srgbClr val="1717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255160" y="1693796"/>
            <a:ext cx="10074275" cy="4591685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Choose</a:t>
            </a:r>
            <a:r>
              <a:rPr sz="21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a</a:t>
            </a:r>
            <a:r>
              <a:rPr sz="21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negative</a:t>
            </a:r>
            <a:r>
              <a:rPr sz="21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emotion,</a:t>
            </a:r>
            <a:r>
              <a:rPr sz="21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such</a:t>
            </a:r>
            <a:r>
              <a:rPr sz="21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as</a:t>
            </a:r>
            <a:r>
              <a:rPr sz="21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worried,</a:t>
            </a: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upset,</a:t>
            </a: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 confused,</a:t>
            </a:r>
            <a:r>
              <a:rPr sz="21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or</a:t>
            </a: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 scared.</a:t>
            </a:r>
            <a:endParaRPr sz="2100" dirty="0">
              <a:latin typeface="Arial"/>
              <a:cs typeface="Arial"/>
            </a:endParaRPr>
          </a:p>
          <a:p>
            <a:pPr marL="12700" marR="5080">
              <a:lnSpc>
                <a:spcPts val="2300"/>
              </a:lnSpc>
              <a:spcBef>
                <a:spcPts val="605"/>
              </a:spcBef>
            </a:pP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Pay particular </a:t>
            </a: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attention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to </a:t>
            </a: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your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own </a:t>
            </a: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emotions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over the next few days </a:t>
            </a: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and make </a:t>
            </a:r>
            <a:r>
              <a:rPr sz="2100" b="1" spc="-57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a</a:t>
            </a:r>
            <a:r>
              <a:rPr sz="21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note of</a:t>
            </a: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when </a:t>
            </a: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you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feel</a:t>
            </a: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the negative </a:t>
            </a: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emotion</a:t>
            </a:r>
            <a:r>
              <a:rPr sz="21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you chose.</a:t>
            </a:r>
            <a:endParaRPr sz="2100" dirty="0">
              <a:latin typeface="Arial"/>
              <a:cs typeface="Arial"/>
            </a:endParaRPr>
          </a:p>
          <a:p>
            <a:pPr marL="17145">
              <a:lnSpc>
                <a:spcPct val="100000"/>
              </a:lnSpc>
              <a:spcBef>
                <a:spcPts val="1225"/>
              </a:spcBef>
            </a:pP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When</a:t>
            </a:r>
            <a:r>
              <a:rPr sz="21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you</a:t>
            </a:r>
            <a:r>
              <a:rPr sz="21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feel</a:t>
            </a:r>
            <a:r>
              <a:rPr sz="21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that</a:t>
            </a:r>
            <a:r>
              <a:rPr sz="21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emotion,</a:t>
            </a:r>
            <a:r>
              <a:rPr sz="21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think</a:t>
            </a:r>
            <a:r>
              <a:rPr sz="21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about:</a:t>
            </a:r>
            <a:endParaRPr sz="2100" dirty="0">
              <a:latin typeface="Arial"/>
              <a:cs typeface="Arial"/>
            </a:endParaRPr>
          </a:p>
          <a:p>
            <a:pPr marL="193675" indent="-177165">
              <a:lnSpc>
                <a:spcPct val="100000"/>
              </a:lnSpc>
              <a:spcBef>
                <a:spcPts val="935"/>
              </a:spcBef>
              <a:buClr>
                <a:srgbClr val="FF6200"/>
              </a:buClr>
              <a:buSzPct val="109523"/>
              <a:buChar char="•"/>
              <a:tabLst>
                <a:tab pos="194310" algn="l"/>
              </a:tabLst>
            </a:pP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What</a:t>
            </a:r>
            <a:r>
              <a:rPr sz="21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made</a:t>
            </a:r>
            <a:r>
              <a:rPr sz="21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you</a:t>
            </a:r>
            <a:r>
              <a:rPr sz="21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feel</a:t>
            </a:r>
            <a:r>
              <a:rPr sz="21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that</a:t>
            </a:r>
            <a:r>
              <a:rPr sz="21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way?</a:t>
            </a:r>
            <a:endParaRPr sz="2100" dirty="0">
              <a:latin typeface="Arial"/>
              <a:cs typeface="Arial"/>
            </a:endParaRPr>
          </a:p>
          <a:p>
            <a:pPr marL="193675" indent="-177165">
              <a:lnSpc>
                <a:spcPct val="100000"/>
              </a:lnSpc>
              <a:spcBef>
                <a:spcPts val="940"/>
              </a:spcBef>
              <a:buClr>
                <a:srgbClr val="FF6200"/>
              </a:buClr>
              <a:buSzPct val="109523"/>
              <a:buChar char="•"/>
              <a:tabLst>
                <a:tab pos="194310" algn="l"/>
              </a:tabLst>
            </a:pP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What</a:t>
            </a:r>
            <a:r>
              <a:rPr sz="21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thoughts</a:t>
            </a:r>
            <a:r>
              <a:rPr sz="21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did</a:t>
            </a:r>
            <a:r>
              <a:rPr sz="21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you</a:t>
            </a:r>
            <a:r>
              <a:rPr sz="21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have?</a:t>
            </a:r>
            <a:endParaRPr sz="2100" dirty="0">
              <a:latin typeface="Arial"/>
              <a:cs typeface="Arial"/>
            </a:endParaRPr>
          </a:p>
          <a:p>
            <a:pPr marL="193675" indent="-177165">
              <a:lnSpc>
                <a:spcPct val="100000"/>
              </a:lnSpc>
              <a:spcBef>
                <a:spcPts val="935"/>
              </a:spcBef>
              <a:buClr>
                <a:srgbClr val="FF6200"/>
              </a:buClr>
              <a:buSzPct val="109523"/>
              <a:buChar char="•"/>
              <a:tabLst>
                <a:tab pos="194310" algn="l"/>
              </a:tabLst>
            </a:pP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How</a:t>
            </a:r>
            <a:r>
              <a:rPr sz="21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did</a:t>
            </a:r>
            <a:r>
              <a:rPr sz="21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it</a:t>
            </a:r>
            <a:r>
              <a:rPr sz="21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make</a:t>
            </a:r>
            <a:r>
              <a:rPr sz="21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you</a:t>
            </a:r>
            <a:r>
              <a:rPr sz="21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feel</a:t>
            </a:r>
            <a:r>
              <a:rPr sz="21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physically?</a:t>
            </a:r>
            <a:endParaRPr sz="2100" dirty="0">
              <a:latin typeface="Arial"/>
              <a:cs typeface="Arial"/>
            </a:endParaRPr>
          </a:p>
          <a:p>
            <a:pPr marL="193675" indent="-177165">
              <a:lnSpc>
                <a:spcPct val="100000"/>
              </a:lnSpc>
              <a:spcBef>
                <a:spcPts val="935"/>
              </a:spcBef>
              <a:buClr>
                <a:srgbClr val="FF6200"/>
              </a:buClr>
              <a:buSzPct val="109523"/>
              <a:buChar char="•"/>
              <a:tabLst>
                <a:tab pos="194310" algn="l"/>
              </a:tabLst>
            </a:pP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How</a:t>
            </a:r>
            <a:r>
              <a:rPr sz="21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did</a:t>
            </a:r>
            <a:r>
              <a:rPr sz="21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you</a:t>
            </a:r>
            <a:r>
              <a:rPr sz="21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make</a:t>
            </a:r>
            <a:r>
              <a:rPr sz="21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spc="-5" dirty="0">
                <a:solidFill>
                  <a:srgbClr val="171747"/>
                </a:solidFill>
                <a:latin typeface="Arial"/>
                <a:cs typeface="Arial"/>
              </a:rPr>
              <a:t>yourself</a:t>
            </a:r>
            <a:r>
              <a:rPr sz="21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feel</a:t>
            </a:r>
            <a:r>
              <a:rPr sz="21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171747"/>
                </a:solidFill>
                <a:latin typeface="Arial"/>
                <a:cs typeface="Arial"/>
              </a:rPr>
              <a:t>better?</a:t>
            </a:r>
            <a:endParaRPr sz="2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3000" dirty="0">
              <a:latin typeface="Arial"/>
              <a:cs typeface="Arial"/>
            </a:endParaRPr>
          </a:p>
          <a:p>
            <a:pPr marL="12700" marR="1459230" algn="just">
              <a:lnSpc>
                <a:spcPts val="2300"/>
              </a:lnSpc>
            </a:pPr>
            <a:r>
              <a:rPr sz="2100" b="1" spc="-5" dirty="0">
                <a:solidFill>
                  <a:srgbClr val="FFFFFF"/>
                </a:solidFill>
                <a:latin typeface="Arial"/>
                <a:cs typeface="Arial"/>
              </a:rPr>
              <a:t>Record your answers,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using </a:t>
            </a:r>
            <a:r>
              <a:rPr sz="2100" b="1" spc="-5" dirty="0">
                <a:solidFill>
                  <a:srgbClr val="FFFFFF"/>
                </a:solidFill>
                <a:latin typeface="Arial"/>
                <a:cs typeface="Arial"/>
              </a:rPr>
              <a:t>any method you </a:t>
            </a:r>
            <a:r>
              <a:rPr sz="2100" b="1" spc="-20" dirty="0">
                <a:solidFill>
                  <a:srgbClr val="FFFFFF"/>
                </a:solidFill>
                <a:latin typeface="Arial"/>
                <a:cs typeface="Arial"/>
              </a:rPr>
              <a:t>prefer.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This </a:t>
            </a:r>
            <a:r>
              <a:rPr sz="2100" b="1" spc="-5" dirty="0">
                <a:solidFill>
                  <a:srgbClr val="FFFFFF"/>
                </a:solidFill>
                <a:latin typeface="Arial"/>
                <a:cs typeface="Arial"/>
              </a:rPr>
              <a:t>could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be a </a:t>
            </a:r>
            <a:r>
              <a:rPr sz="2100" b="1" spc="-5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spc="-5" dirty="0">
                <a:solidFill>
                  <a:srgbClr val="FFFFFF"/>
                </a:solidFill>
                <a:latin typeface="Arial"/>
                <a:cs typeface="Arial"/>
              </a:rPr>
              <a:t>voice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note, a </a:t>
            </a:r>
            <a:r>
              <a:rPr sz="2100" b="1" spc="-5" dirty="0">
                <a:solidFill>
                  <a:srgbClr val="FFFFFF"/>
                </a:solidFill>
                <a:latin typeface="Arial"/>
                <a:cs typeface="Arial"/>
              </a:rPr>
              <a:t>memo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on </a:t>
            </a:r>
            <a:r>
              <a:rPr sz="2100" b="1" spc="-5" dirty="0">
                <a:solidFill>
                  <a:srgbClr val="FFFFFF"/>
                </a:solidFill>
                <a:latin typeface="Arial"/>
                <a:cs typeface="Arial"/>
              </a:rPr>
              <a:t>your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phone or writing in a </a:t>
            </a:r>
            <a:r>
              <a:rPr sz="2100" b="1" spc="-30" dirty="0">
                <a:solidFill>
                  <a:srgbClr val="FFFFFF"/>
                </a:solidFill>
                <a:latin typeface="Arial"/>
                <a:cs typeface="Arial"/>
              </a:rPr>
              <a:t>diary. </a:t>
            </a:r>
            <a:r>
              <a:rPr sz="2100" b="1" spc="-45" dirty="0">
                <a:solidFill>
                  <a:srgbClr val="FFFFFF"/>
                </a:solidFill>
                <a:latin typeface="Arial"/>
                <a:cs typeface="Arial"/>
              </a:rPr>
              <a:t>Talk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sz="2100" b="1" spc="-5" dirty="0">
                <a:solidFill>
                  <a:srgbClr val="FFFFFF"/>
                </a:solidFill>
                <a:latin typeface="Arial"/>
                <a:cs typeface="Arial"/>
              </a:rPr>
              <a:t>your </a:t>
            </a:r>
            <a:r>
              <a:rPr sz="2100" b="1" spc="-5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teachers,</a:t>
            </a:r>
            <a:r>
              <a:rPr sz="21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parents or</a:t>
            </a:r>
            <a:r>
              <a:rPr sz="2100" b="1" spc="-5" dirty="0">
                <a:solidFill>
                  <a:srgbClr val="FFFFFF"/>
                </a:solidFill>
                <a:latin typeface="Arial"/>
                <a:cs typeface="Arial"/>
              </a:rPr>
              <a:t> carers about</a:t>
            </a:r>
            <a:r>
              <a:rPr sz="21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what </a:t>
            </a:r>
            <a:r>
              <a:rPr sz="2100" b="1" spc="-5" dirty="0">
                <a:solidFill>
                  <a:srgbClr val="FFFFFF"/>
                </a:solidFill>
                <a:latin typeface="Arial"/>
                <a:cs typeface="Arial"/>
              </a:rPr>
              <a:t>you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find.</a:t>
            </a:r>
            <a:endParaRPr sz="2100" dirty="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936952" y="1822590"/>
            <a:ext cx="211454" cy="244475"/>
          </a:xfrm>
          <a:custGeom>
            <a:avLst/>
            <a:gdLst/>
            <a:ahLst/>
            <a:cxnLst/>
            <a:rect l="l" t="t" r="r" b="b"/>
            <a:pathLst>
              <a:path w="211455" h="244475">
                <a:moveTo>
                  <a:pt x="0" y="0"/>
                </a:moveTo>
                <a:lnTo>
                  <a:pt x="0" y="244195"/>
                </a:lnTo>
                <a:lnTo>
                  <a:pt x="211454" y="122097"/>
                </a:lnTo>
                <a:lnTo>
                  <a:pt x="0" y="0"/>
                </a:lnTo>
                <a:close/>
              </a:path>
            </a:pathLst>
          </a:custGeom>
          <a:solidFill>
            <a:srgbClr val="FF6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object 9"/>
          <p:cNvGrpSpPr/>
          <p:nvPr/>
        </p:nvGrpSpPr>
        <p:grpSpPr>
          <a:xfrm>
            <a:off x="10514462" y="4953000"/>
            <a:ext cx="957580" cy="821055"/>
            <a:chOff x="10514462" y="4953000"/>
            <a:chExt cx="957580" cy="821055"/>
          </a:xfrm>
        </p:grpSpPr>
        <p:sp>
          <p:nvSpPr>
            <p:cNvPr id="10" name="object 10"/>
            <p:cNvSpPr/>
            <p:nvPr/>
          </p:nvSpPr>
          <p:spPr>
            <a:xfrm>
              <a:off x="10539862" y="4978400"/>
              <a:ext cx="906780" cy="770255"/>
            </a:xfrm>
            <a:custGeom>
              <a:avLst/>
              <a:gdLst/>
              <a:ahLst/>
              <a:cxnLst/>
              <a:rect l="l" t="t" r="r" b="b"/>
              <a:pathLst>
                <a:path w="906779" h="770254">
                  <a:moveTo>
                    <a:pt x="847204" y="0"/>
                  </a:moveTo>
                  <a:lnTo>
                    <a:pt x="59093" y="0"/>
                  </a:lnTo>
                  <a:lnTo>
                    <a:pt x="36149" y="4024"/>
                  </a:lnTo>
                  <a:lnTo>
                    <a:pt x="17359" y="14966"/>
                  </a:lnTo>
                  <a:lnTo>
                    <a:pt x="4663" y="31128"/>
                  </a:lnTo>
                  <a:lnTo>
                    <a:pt x="0" y="50812"/>
                  </a:lnTo>
                  <a:lnTo>
                    <a:pt x="0" y="592924"/>
                  </a:lnTo>
                  <a:lnTo>
                    <a:pt x="4663" y="612590"/>
                  </a:lnTo>
                  <a:lnTo>
                    <a:pt x="17359" y="628873"/>
                  </a:lnTo>
                  <a:lnTo>
                    <a:pt x="36149" y="639968"/>
                  </a:lnTo>
                  <a:lnTo>
                    <a:pt x="59093" y="644067"/>
                  </a:lnTo>
                  <a:lnTo>
                    <a:pt x="206286" y="644067"/>
                  </a:lnTo>
                  <a:lnTo>
                    <a:pt x="206286" y="759282"/>
                  </a:lnTo>
                  <a:lnTo>
                    <a:pt x="210413" y="764819"/>
                  </a:lnTo>
                  <a:lnTo>
                    <a:pt x="219671" y="769175"/>
                  </a:lnTo>
                  <a:lnTo>
                    <a:pt x="223024" y="769848"/>
                  </a:lnTo>
                  <a:lnTo>
                    <a:pt x="229920" y="769848"/>
                  </a:lnTo>
                  <a:lnTo>
                    <a:pt x="233667" y="769340"/>
                  </a:lnTo>
                  <a:lnTo>
                    <a:pt x="464337" y="644067"/>
                  </a:lnTo>
                  <a:lnTo>
                    <a:pt x="847204" y="644067"/>
                  </a:lnTo>
                  <a:lnTo>
                    <a:pt x="870148" y="639991"/>
                  </a:lnTo>
                  <a:lnTo>
                    <a:pt x="888938" y="628935"/>
                  </a:lnTo>
                  <a:lnTo>
                    <a:pt x="901634" y="612660"/>
                  </a:lnTo>
                  <a:lnTo>
                    <a:pt x="906297" y="592924"/>
                  </a:lnTo>
                  <a:lnTo>
                    <a:pt x="906297" y="50647"/>
                  </a:lnTo>
                  <a:lnTo>
                    <a:pt x="901634" y="31059"/>
                  </a:lnTo>
                  <a:lnTo>
                    <a:pt x="888938" y="14946"/>
                  </a:lnTo>
                  <a:lnTo>
                    <a:pt x="870148" y="4022"/>
                  </a:lnTo>
                  <a:lnTo>
                    <a:pt x="8472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0539862" y="4978400"/>
              <a:ext cx="906780" cy="770255"/>
            </a:xfrm>
            <a:custGeom>
              <a:avLst/>
              <a:gdLst/>
              <a:ahLst/>
              <a:cxnLst/>
              <a:rect l="l" t="t" r="r" b="b"/>
              <a:pathLst>
                <a:path w="906779" h="770254">
                  <a:moveTo>
                    <a:pt x="847204" y="0"/>
                  </a:moveTo>
                  <a:lnTo>
                    <a:pt x="59093" y="0"/>
                  </a:lnTo>
                  <a:lnTo>
                    <a:pt x="36149" y="4024"/>
                  </a:lnTo>
                  <a:lnTo>
                    <a:pt x="17359" y="14966"/>
                  </a:lnTo>
                  <a:lnTo>
                    <a:pt x="4663" y="31128"/>
                  </a:lnTo>
                  <a:lnTo>
                    <a:pt x="0" y="50812"/>
                  </a:lnTo>
                  <a:lnTo>
                    <a:pt x="0" y="592924"/>
                  </a:lnTo>
                  <a:lnTo>
                    <a:pt x="4663" y="612590"/>
                  </a:lnTo>
                  <a:lnTo>
                    <a:pt x="17359" y="628873"/>
                  </a:lnTo>
                  <a:lnTo>
                    <a:pt x="36149" y="639968"/>
                  </a:lnTo>
                  <a:lnTo>
                    <a:pt x="59093" y="644067"/>
                  </a:lnTo>
                  <a:lnTo>
                    <a:pt x="206286" y="644067"/>
                  </a:lnTo>
                  <a:lnTo>
                    <a:pt x="206286" y="753071"/>
                  </a:lnTo>
                  <a:lnTo>
                    <a:pt x="206286" y="759282"/>
                  </a:lnTo>
                  <a:lnTo>
                    <a:pt x="210413" y="764819"/>
                  </a:lnTo>
                  <a:lnTo>
                    <a:pt x="216725" y="767829"/>
                  </a:lnTo>
                  <a:lnTo>
                    <a:pt x="219671" y="769175"/>
                  </a:lnTo>
                  <a:lnTo>
                    <a:pt x="223024" y="769848"/>
                  </a:lnTo>
                  <a:lnTo>
                    <a:pt x="226174" y="769848"/>
                  </a:lnTo>
                  <a:lnTo>
                    <a:pt x="229920" y="769848"/>
                  </a:lnTo>
                  <a:lnTo>
                    <a:pt x="233667" y="769340"/>
                  </a:lnTo>
                  <a:lnTo>
                    <a:pt x="236816" y="767664"/>
                  </a:lnTo>
                  <a:lnTo>
                    <a:pt x="464337" y="644067"/>
                  </a:lnTo>
                  <a:lnTo>
                    <a:pt x="847204" y="644067"/>
                  </a:lnTo>
                  <a:lnTo>
                    <a:pt x="870148" y="639991"/>
                  </a:lnTo>
                  <a:lnTo>
                    <a:pt x="888938" y="628935"/>
                  </a:lnTo>
                  <a:lnTo>
                    <a:pt x="901634" y="612660"/>
                  </a:lnTo>
                  <a:lnTo>
                    <a:pt x="906297" y="592924"/>
                  </a:lnTo>
                  <a:lnTo>
                    <a:pt x="906297" y="50647"/>
                  </a:lnTo>
                  <a:lnTo>
                    <a:pt x="901634" y="31059"/>
                  </a:lnTo>
                  <a:lnTo>
                    <a:pt x="888938" y="14946"/>
                  </a:lnTo>
                  <a:lnTo>
                    <a:pt x="870148" y="4022"/>
                  </a:lnTo>
                  <a:lnTo>
                    <a:pt x="847204" y="0"/>
                  </a:lnTo>
                  <a:close/>
                </a:path>
              </a:pathLst>
            </a:custGeom>
            <a:ln w="50800">
              <a:solidFill>
                <a:srgbClr val="FF62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26" name="Picture 25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3C6F3963-50FC-5241-B635-1C2C2E9844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29" y="446918"/>
            <a:ext cx="3440071" cy="1210509"/>
          </a:xfrm>
          <a:prstGeom prst="rect">
            <a:avLst/>
          </a:prstGeom>
        </p:spPr>
      </p:pic>
      <p:pic>
        <p:nvPicPr>
          <p:cNvPr id="29" name="Picture 28" descr="Shape, circle&#10;&#10;Description automatically generated">
            <a:extLst>
              <a:ext uri="{FF2B5EF4-FFF2-40B4-BE49-F238E27FC236}">
                <a16:creationId xmlns:a16="http://schemas.microsoft.com/office/drawing/2014/main" id="{00D87D23-2135-3F44-AEEE-D91CF89ABF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1998" y="2892255"/>
            <a:ext cx="1861757" cy="1849262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3270" cy="6858000"/>
          </a:xfrm>
          <a:custGeom>
            <a:avLst/>
            <a:gdLst/>
            <a:ahLst/>
            <a:cxnLst/>
            <a:rect l="l" t="t" r="r" b="b"/>
            <a:pathLst>
              <a:path w="12193270" h="6858000">
                <a:moveTo>
                  <a:pt x="12193206" y="0"/>
                </a:moveTo>
                <a:lnTo>
                  <a:pt x="0" y="0"/>
                </a:lnTo>
                <a:lnTo>
                  <a:pt x="0" y="6858000"/>
                </a:lnTo>
                <a:lnTo>
                  <a:pt x="12193206" y="6858000"/>
                </a:lnTo>
                <a:lnTo>
                  <a:pt x="12193206" y="0"/>
                </a:lnTo>
                <a:close/>
              </a:path>
            </a:pathLst>
          </a:custGeom>
          <a:solidFill>
            <a:srgbClr val="FF6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104290" y="1053020"/>
            <a:ext cx="9984740" cy="4752340"/>
            <a:chOff x="1104290" y="1053020"/>
            <a:chExt cx="9984740" cy="4752340"/>
          </a:xfrm>
        </p:grpSpPr>
        <p:sp>
          <p:nvSpPr>
            <p:cNvPr id="4" name="object 4"/>
            <p:cNvSpPr/>
            <p:nvPr/>
          </p:nvSpPr>
          <p:spPr>
            <a:xfrm>
              <a:off x="1104290" y="1053020"/>
              <a:ext cx="9984740" cy="4752340"/>
            </a:xfrm>
            <a:custGeom>
              <a:avLst/>
              <a:gdLst/>
              <a:ahLst/>
              <a:cxnLst/>
              <a:rect l="l" t="t" r="r" b="b"/>
              <a:pathLst>
                <a:path w="9984740" h="4752340">
                  <a:moveTo>
                    <a:pt x="9984600" y="143992"/>
                  </a:moveTo>
                  <a:lnTo>
                    <a:pt x="9977260" y="98475"/>
                  </a:lnTo>
                  <a:lnTo>
                    <a:pt x="9956813" y="58940"/>
                  </a:lnTo>
                  <a:lnTo>
                    <a:pt x="9925647" y="27774"/>
                  </a:lnTo>
                  <a:lnTo>
                    <a:pt x="9886124" y="7340"/>
                  </a:lnTo>
                  <a:lnTo>
                    <a:pt x="9840608" y="0"/>
                  </a:lnTo>
                  <a:lnTo>
                    <a:pt x="144005" y="0"/>
                  </a:lnTo>
                  <a:lnTo>
                    <a:pt x="98488" y="7340"/>
                  </a:lnTo>
                  <a:lnTo>
                    <a:pt x="58953" y="27774"/>
                  </a:lnTo>
                  <a:lnTo>
                    <a:pt x="27787" y="58940"/>
                  </a:lnTo>
                  <a:lnTo>
                    <a:pt x="7340" y="98475"/>
                  </a:lnTo>
                  <a:lnTo>
                    <a:pt x="0" y="143992"/>
                  </a:lnTo>
                  <a:lnTo>
                    <a:pt x="0" y="4607992"/>
                  </a:lnTo>
                  <a:lnTo>
                    <a:pt x="7340" y="4653508"/>
                  </a:lnTo>
                  <a:lnTo>
                    <a:pt x="27787" y="4693043"/>
                  </a:lnTo>
                  <a:lnTo>
                    <a:pt x="58953" y="4724222"/>
                  </a:lnTo>
                  <a:lnTo>
                    <a:pt x="98488" y="4744669"/>
                  </a:lnTo>
                  <a:lnTo>
                    <a:pt x="144005" y="4752010"/>
                  </a:lnTo>
                  <a:lnTo>
                    <a:pt x="9840608" y="4752010"/>
                  </a:lnTo>
                  <a:lnTo>
                    <a:pt x="9886124" y="4744669"/>
                  </a:lnTo>
                  <a:lnTo>
                    <a:pt x="9925647" y="4724222"/>
                  </a:lnTo>
                  <a:lnTo>
                    <a:pt x="9956813" y="4693043"/>
                  </a:lnTo>
                  <a:lnTo>
                    <a:pt x="9977260" y="4653508"/>
                  </a:lnTo>
                  <a:lnTo>
                    <a:pt x="9984600" y="4607992"/>
                  </a:lnTo>
                  <a:lnTo>
                    <a:pt x="9984600" y="14399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163403" y="2991922"/>
              <a:ext cx="1898650" cy="819785"/>
            </a:xfrm>
            <a:custGeom>
              <a:avLst/>
              <a:gdLst/>
              <a:ahLst/>
              <a:cxnLst/>
              <a:rect l="l" t="t" r="r" b="b"/>
              <a:pathLst>
                <a:path w="1898650" h="819785">
                  <a:moveTo>
                    <a:pt x="1898586" y="819759"/>
                  </a:moveTo>
                  <a:lnTo>
                    <a:pt x="0" y="813447"/>
                  </a:lnTo>
                  <a:lnTo>
                    <a:pt x="0" y="0"/>
                  </a:lnTo>
                  <a:lnTo>
                    <a:pt x="1898586" y="0"/>
                  </a:lnTo>
                  <a:lnTo>
                    <a:pt x="1898586" y="81975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1" name="object 71"/>
          <p:cNvSpPr txBox="1"/>
          <p:nvPr/>
        </p:nvSpPr>
        <p:spPr>
          <a:xfrm>
            <a:off x="3753238" y="4406562"/>
            <a:ext cx="4685665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spc="-5" dirty="0">
                <a:solidFill>
                  <a:srgbClr val="171747"/>
                </a:solidFill>
                <a:latin typeface="Arial"/>
                <a:cs typeface="Arial"/>
              </a:rPr>
              <a:t>childnet.com/thrive</a:t>
            </a:r>
            <a:endParaRPr sz="4000">
              <a:latin typeface="Arial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503900" y="6202834"/>
            <a:ext cx="3256279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©Childnet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International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2022</a:t>
            </a:r>
            <a:endParaRPr sz="2000">
              <a:latin typeface="Arial"/>
              <a:cs typeface="Arial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1104299" y="1053009"/>
            <a:ext cx="9984740" cy="4752340"/>
          </a:xfrm>
          <a:custGeom>
            <a:avLst/>
            <a:gdLst/>
            <a:ahLst/>
            <a:cxnLst/>
            <a:rect l="l" t="t" r="r" b="b"/>
            <a:pathLst>
              <a:path w="9984740" h="4752340">
                <a:moveTo>
                  <a:pt x="108000" y="0"/>
                </a:moveTo>
                <a:lnTo>
                  <a:pt x="65960" y="8486"/>
                </a:lnTo>
                <a:lnTo>
                  <a:pt x="31630" y="31630"/>
                </a:lnTo>
                <a:lnTo>
                  <a:pt x="8486" y="65960"/>
                </a:lnTo>
                <a:lnTo>
                  <a:pt x="0" y="108000"/>
                </a:lnTo>
                <a:lnTo>
                  <a:pt x="0" y="4644009"/>
                </a:lnTo>
                <a:lnTo>
                  <a:pt x="8486" y="4686039"/>
                </a:lnTo>
                <a:lnTo>
                  <a:pt x="31630" y="4720369"/>
                </a:lnTo>
                <a:lnTo>
                  <a:pt x="65960" y="4743519"/>
                </a:lnTo>
                <a:lnTo>
                  <a:pt x="108000" y="4752009"/>
                </a:lnTo>
                <a:lnTo>
                  <a:pt x="9876599" y="4752009"/>
                </a:lnTo>
                <a:lnTo>
                  <a:pt x="9918640" y="4743519"/>
                </a:lnTo>
                <a:lnTo>
                  <a:pt x="9952969" y="4720369"/>
                </a:lnTo>
                <a:lnTo>
                  <a:pt x="9976113" y="4686039"/>
                </a:lnTo>
                <a:lnTo>
                  <a:pt x="9984600" y="4644009"/>
                </a:lnTo>
                <a:lnTo>
                  <a:pt x="9984600" y="108000"/>
                </a:lnTo>
                <a:lnTo>
                  <a:pt x="9976113" y="65960"/>
                </a:lnTo>
                <a:lnTo>
                  <a:pt x="9952969" y="31630"/>
                </a:lnTo>
                <a:lnTo>
                  <a:pt x="9918640" y="8486"/>
                </a:lnTo>
                <a:lnTo>
                  <a:pt x="9876599" y="0"/>
                </a:lnTo>
                <a:lnTo>
                  <a:pt x="108000" y="0"/>
                </a:lnTo>
                <a:close/>
              </a:path>
            </a:pathLst>
          </a:custGeom>
          <a:ln w="88900">
            <a:solidFill>
              <a:srgbClr val="171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6" name="Picture 75" descr="Logo, whiteboard&#10;&#10;Description automatically generated">
            <a:extLst>
              <a:ext uri="{FF2B5EF4-FFF2-40B4-BE49-F238E27FC236}">
                <a16:creationId xmlns:a16="http://schemas.microsoft.com/office/drawing/2014/main" id="{17C82322-6CFE-FE40-86FB-D9BEB7324C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837" y="1699115"/>
            <a:ext cx="3380302" cy="2309974"/>
          </a:xfrm>
          <a:prstGeom prst="rect">
            <a:avLst/>
          </a:prstGeom>
        </p:spPr>
      </p:pic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B9E96EDB-BFDB-9948-A1FD-DFF7904564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023" y="2612999"/>
            <a:ext cx="3557453" cy="130558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8256603" y="1862999"/>
            <a:ext cx="1319530" cy="795655"/>
          </a:xfrm>
          <a:custGeom>
            <a:avLst/>
            <a:gdLst/>
            <a:ahLst/>
            <a:cxnLst/>
            <a:rect l="l" t="t" r="r" b="b"/>
            <a:pathLst>
              <a:path w="1319529" h="795655">
                <a:moveTo>
                  <a:pt x="1247393" y="0"/>
                </a:moveTo>
                <a:lnTo>
                  <a:pt x="71996" y="0"/>
                </a:ln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723392"/>
                </a:lnTo>
                <a:lnTo>
                  <a:pt x="5657" y="751424"/>
                </a:lnTo>
                <a:lnTo>
                  <a:pt x="21086" y="774312"/>
                </a:lnTo>
                <a:lnTo>
                  <a:pt x="43971" y="789743"/>
                </a:lnTo>
                <a:lnTo>
                  <a:pt x="71996" y="795401"/>
                </a:lnTo>
                <a:lnTo>
                  <a:pt x="1247393" y="795401"/>
                </a:lnTo>
                <a:lnTo>
                  <a:pt x="1275418" y="789743"/>
                </a:lnTo>
                <a:lnTo>
                  <a:pt x="1298303" y="774312"/>
                </a:lnTo>
                <a:lnTo>
                  <a:pt x="1313732" y="751424"/>
                </a:lnTo>
                <a:lnTo>
                  <a:pt x="1319390" y="723392"/>
                </a:lnTo>
                <a:lnTo>
                  <a:pt x="1319390" y="71996"/>
                </a:lnTo>
                <a:lnTo>
                  <a:pt x="1313732" y="43971"/>
                </a:lnTo>
                <a:lnTo>
                  <a:pt x="1298303" y="21086"/>
                </a:lnTo>
                <a:lnTo>
                  <a:pt x="1275418" y="5657"/>
                </a:lnTo>
                <a:lnTo>
                  <a:pt x="1247393" y="0"/>
                </a:lnTo>
                <a:close/>
              </a:path>
            </a:pathLst>
          </a:custGeom>
          <a:solidFill>
            <a:srgbClr val="FFE8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8590316" y="2043209"/>
            <a:ext cx="6527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paid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9318604" y="2993577"/>
            <a:ext cx="1581150" cy="795655"/>
          </a:xfrm>
          <a:custGeom>
            <a:avLst/>
            <a:gdLst/>
            <a:ahLst/>
            <a:cxnLst/>
            <a:rect l="l" t="t" r="r" b="b"/>
            <a:pathLst>
              <a:path w="1581150" h="795654">
                <a:moveTo>
                  <a:pt x="1508823" y="0"/>
                </a:moveTo>
                <a:lnTo>
                  <a:pt x="71996" y="0"/>
                </a:ln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723392"/>
                </a:lnTo>
                <a:lnTo>
                  <a:pt x="5657" y="751424"/>
                </a:lnTo>
                <a:lnTo>
                  <a:pt x="21086" y="774312"/>
                </a:lnTo>
                <a:lnTo>
                  <a:pt x="43971" y="789743"/>
                </a:lnTo>
                <a:lnTo>
                  <a:pt x="71996" y="795401"/>
                </a:lnTo>
                <a:lnTo>
                  <a:pt x="1508823" y="795401"/>
                </a:lnTo>
                <a:lnTo>
                  <a:pt x="1536848" y="789743"/>
                </a:lnTo>
                <a:lnTo>
                  <a:pt x="1559733" y="774312"/>
                </a:lnTo>
                <a:lnTo>
                  <a:pt x="1575162" y="751424"/>
                </a:lnTo>
                <a:lnTo>
                  <a:pt x="1580819" y="723392"/>
                </a:lnTo>
                <a:lnTo>
                  <a:pt x="1580819" y="71996"/>
                </a:lnTo>
                <a:lnTo>
                  <a:pt x="1575162" y="43971"/>
                </a:lnTo>
                <a:lnTo>
                  <a:pt x="1559733" y="21086"/>
                </a:lnTo>
                <a:lnTo>
                  <a:pt x="1536848" y="5657"/>
                </a:lnTo>
                <a:lnTo>
                  <a:pt x="1508823" y="0"/>
                </a:lnTo>
                <a:close/>
              </a:path>
            </a:pathLst>
          </a:custGeom>
          <a:solidFill>
            <a:srgbClr val="FFE8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9605105" y="3173788"/>
            <a:ext cx="100774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171747"/>
                </a:solidFill>
                <a:latin typeface="Arial"/>
                <a:cs typeface="Arial"/>
              </a:rPr>
              <a:t>money</a:t>
            </a:r>
            <a:endParaRPr sz="24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8400604" y="4292999"/>
            <a:ext cx="1581150" cy="795655"/>
          </a:xfrm>
          <a:custGeom>
            <a:avLst/>
            <a:gdLst/>
            <a:ahLst/>
            <a:cxnLst/>
            <a:rect l="l" t="t" r="r" b="b"/>
            <a:pathLst>
              <a:path w="1581150" h="795654">
                <a:moveTo>
                  <a:pt x="1508823" y="0"/>
                </a:moveTo>
                <a:lnTo>
                  <a:pt x="71996" y="0"/>
                </a:ln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723392"/>
                </a:lnTo>
                <a:lnTo>
                  <a:pt x="5657" y="751424"/>
                </a:lnTo>
                <a:lnTo>
                  <a:pt x="21086" y="774312"/>
                </a:lnTo>
                <a:lnTo>
                  <a:pt x="43971" y="789743"/>
                </a:lnTo>
                <a:lnTo>
                  <a:pt x="71996" y="795401"/>
                </a:lnTo>
                <a:lnTo>
                  <a:pt x="1508823" y="795401"/>
                </a:lnTo>
                <a:lnTo>
                  <a:pt x="1536848" y="789743"/>
                </a:lnTo>
                <a:lnTo>
                  <a:pt x="1559733" y="774312"/>
                </a:lnTo>
                <a:lnTo>
                  <a:pt x="1575162" y="751424"/>
                </a:lnTo>
                <a:lnTo>
                  <a:pt x="1580819" y="723392"/>
                </a:lnTo>
                <a:lnTo>
                  <a:pt x="1580819" y="71996"/>
                </a:lnTo>
                <a:lnTo>
                  <a:pt x="1575162" y="43971"/>
                </a:lnTo>
                <a:lnTo>
                  <a:pt x="1559733" y="21086"/>
                </a:lnTo>
                <a:lnTo>
                  <a:pt x="1536848" y="5657"/>
                </a:lnTo>
                <a:lnTo>
                  <a:pt x="1508823" y="0"/>
                </a:lnTo>
                <a:close/>
              </a:path>
            </a:pathLst>
          </a:custGeom>
          <a:solidFill>
            <a:srgbClr val="FFE8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8729521" y="4473209"/>
            <a:ext cx="9232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171747"/>
                </a:solidFill>
                <a:latin typeface="Arial"/>
                <a:cs typeface="Arial"/>
              </a:rPr>
              <a:t>adults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9079E65-648E-B844-BFCA-1AD0A0FB5119}"/>
              </a:ext>
            </a:extLst>
          </p:cNvPr>
          <p:cNvGrpSpPr/>
          <p:nvPr/>
        </p:nvGrpSpPr>
        <p:grpSpPr>
          <a:xfrm>
            <a:off x="713211" y="1888695"/>
            <a:ext cx="6554470" cy="3301365"/>
            <a:chOff x="713245" y="1889246"/>
            <a:chExt cx="6554470" cy="3301365"/>
          </a:xfrm>
        </p:grpSpPr>
        <p:grpSp>
          <p:nvGrpSpPr>
            <p:cNvPr id="30" name="object 2">
              <a:extLst>
                <a:ext uri="{FF2B5EF4-FFF2-40B4-BE49-F238E27FC236}">
                  <a16:creationId xmlns:a16="http://schemas.microsoft.com/office/drawing/2014/main" id="{43664014-91BC-114E-9958-DCBD5AD01BFB}"/>
                </a:ext>
              </a:extLst>
            </p:cNvPr>
            <p:cNvGrpSpPr/>
            <p:nvPr/>
          </p:nvGrpSpPr>
          <p:grpSpPr>
            <a:xfrm>
              <a:off x="713245" y="1889246"/>
              <a:ext cx="6554470" cy="3301365"/>
              <a:chOff x="713245" y="1889246"/>
              <a:chExt cx="6554470" cy="3301365"/>
            </a:xfrm>
          </p:grpSpPr>
          <p:sp>
            <p:nvSpPr>
              <p:cNvPr id="33" name="object 3">
                <a:extLst>
                  <a:ext uri="{FF2B5EF4-FFF2-40B4-BE49-F238E27FC236}">
                    <a16:creationId xmlns:a16="http://schemas.microsoft.com/office/drawing/2014/main" id="{562BD36E-3B50-3C45-B4AE-D7C45ABB47F7}"/>
                  </a:ext>
                </a:extLst>
              </p:cNvPr>
              <p:cNvSpPr/>
              <p:nvPr/>
            </p:nvSpPr>
            <p:spPr>
              <a:xfrm>
                <a:off x="910696" y="2077925"/>
                <a:ext cx="6356985" cy="3112135"/>
              </a:xfrm>
              <a:custGeom>
                <a:avLst/>
                <a:gdLst/>
                <a:ahLst/>
                <a:cxnLst/>
                <a:rect l="l" t="t" r="r" b="b"/>
                <a:pathLst>
                  <a:path w="6356984" h="3112135">
                    <a:moveTo>
                      <a:pt x="6204051" y="0"/>
                    </a:moveTo>
                    <a:lnTo>
                      <a:pt x="152400" y="0"/>
                    </a:lnTo>
                    <a:lnTo>
                      <a:pt x="104231" y="7769"/>
                    </a:lnTo>
                    <a:lnTo>
                      <a:pt x="62396" y="29405"/>
                    </a:lnTo>
                    <a:lnTo>
                      <a:pt x="29405" y="62396"/>
                    </a:lnTo>
                    <a:lnTo>
                      <a:pt x="7769" y="104231"/>
                    </a:lnTo>
                    <a:lnTo>
                      <a:pt x="0" y="152400"/>
                    </a:lnTo>
                    <a:lnTo>
                      <a:pt x="0" y="2959735"/>
                    </a:lnTo>
                    <a:lnTo>
                      <a:pt x="7769" y="3007908"/>
                    </a:lnTo>
                    <a:lnTo>
                      <a:pt x="29405" y="3049743"/>
                    </a:lnTo>
                    <a:lnTo>
                      <a:pt x="62396" y="3082732"/>
                    </a:lnTo>
                    <a:lnTo>
                      <a:pt x="104231" y="3104366"/>
                    </a:lnTo>
                    <a:lnTo>
                      <a:pt x="152400" y="3112135"/>
                    </a:lnTo>
                    <a:lnTo>
                      <a:pt x="6204051" y="3112135"/>
                    </a:lnTo>
                    <a:lnTo>
                      <a:pt x="6252224" y="3104366"/>
                    </a:lnTo>
                    <a:lnTo>
                      <a:pt x="6294060" y="3082732"/>
                    </a:lnTo>
                    <a:lnTo>
                      <a:pt x="6327049" y="3049743"/>
                    </a:lnTo>
                    <a:lnTo>
                      <a:pt x="6348682" y="3007908"/>
                    </a:lnTo>
                    <a:lnTo>
                      <a:pt x="6356451" y="2959735"/>
                    </a:lnTo>
                    <a:lnTo>
                      <a:pt x="6356451" y="152400"/>
                    </a:lnTo>
                    <a:lnTo>
                      <a:pt x="6348682" y="104231"/>
                    </a:lnTo>
                    <a:lnTo>
                      <a:pt x="6327049" y="62396"/>
                    </a:lnTo>
                    <a:lnTo>
                      <a:pt x="6294060" y="29405"/>
                    </a:lnTo>
                    <a:lnTo>
                      <a:pt x="6252224" y="7769"/>
                    </a:lnTo>
                    <a:lnTo>
                      <a:pt x="6204051" y="0"/>
                    </a:lnTo>
                    <a:close/>
                  </a:path>
                </a:pathLst>
              </a:custGeom>
              <a:solidFill>
                <a:srgbClr val="FF62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4">
                <a:extLst>
                  <a:ext uri="{FF2B5EF4-FFF2-40B4-BE49-F238E27FC236}">
                    <a16:creationId xmlns:a16="http://schemas.microsoft.com/office/drawing/2014/main" id="{2B12D604-641A-184D-9740-4CCC62C6801E}"/>
                  </a:ext>
                </a:extLst>
              </p:cNvPr>
              <p:cNvSpPr/>
              <p:nvPr/>
            </p:nvSpPr>
            <p:spPr>
              <a:xfrm>
                <a:off x="757695" y="1933696"/>
                <a:ext cx="6356985" cy="3112135"/>
              </a:xfrm>
              <a:custGeom>
                <a:avLst/>
                <a:gdLst/>
                <a:ahLst/>
                <a:cxnLst/>
                <a:rect l="l" t="t" r="r" b="b"/>
                <a:pathLst>
                  <a:path w="6356984" h="3112135">
                    <a:moveTo>
                      <a:pt x="6204051" y="0"/>
                    </a:moveTo>
                    <a:lnTo>
                      <a:pt x="152400" y="0"/>
                    </a:lnTo>
                    <a:lnTo>
                      <a:pt x="104231" y="7769"/>
                    </a:lnTo>
                    <a:lnTo>
                      <a:pt x="62396" y="29405"/>
                    </a:lnTo>
                    <a:lnTo>
                      <a:pt x="29405" y="62396"/>
                    </a:lnTo>
                    <a:lnTo>
                      <a:pt x="7769" y="104231"/>
                    </a:lnTo>
                    <a:lnTo>
                      <a:pt x="0" y="152400"/>
                    </a:lnTo>
                    <a:lnTo>
                      <a:pt x="0" y="2959735"/>
                    </a:lnTo>
                    <a:lnTo>
                      <a:pt x="7769" y="3007908"/>
                    </a:lnTo>
                    <a:lnTo>
                      <a:pt x="29405" y="3049743"/>
                    </a:lnTo>
                    <a:lnTo>
                      <a:pt x="62396" y="3082732"/>
                    </a:lnTo>
                    <a:lnTo>
                      <a:pt x="104231" y="3104366"/>
                    </a:lnTo>
                    <a:lnTo>
                      <a:pt x="152400" y="3112135"/>
                    </a:lnTo>
                    <a:lnTo>
                      <a:pt x="6204051" y="3112135"/>
                    </a:lnTo>
                    <a:lnTo>
                      <a:pt x="6252224" y="3104366"/>
                    </a:lnTo>
                    <a:lnTo>
                      <a:pt x="6294060" y="3082732"/>
                    </a:lnTo>
                    <a:lnTo>
                      <a:pt x="6327049" y="3049743"/>
                    </a:lnTo>
                    <a:lnTo>
                      <a:pt x="6348682" y="3007908"/>
                    </a:lnTo>
                    <a:lnTo>
                      <a:pt x="6356451" y="2959735"/>
                    </a:lnTo>
                    <a:lnTo>
                      <a:pt x="6356451" y="152400"/>
                    </a:lnTo>
                    <a:lnTo>
                      <a:pt x="6348682" y="104231"/>
                    </a:lnTo>
                    <a:lnTo>
                      <a:pt x="6327049" y="62396"/>
                    </a:lnTo>
                    <a:lnTo>
                      <a:pt x="6294060" y="29405"/>
                    </a:lnTo>
                    <a:lnTo>
                      <a:pt x="6252224" y="7769"/>
                    </a:lnTo>
                    <a:lnTo>
                      <a:pt x="620405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5">
                <a:extLst>
                  <a:ext uri="{FF2B5EF4-FFF2-40B4-BE49-F238E27FC236}">
                    <a16:creationId xmlns:a16="http://schemas.microsoft.com/office/drawing/2014/main" id="{501F5996-5235-7245-B9D1-26703F57CDBA}"/>
                  </a:ext>
                </a:extLst>
              </p:cNvPr>
              <p:cNvSpPr/>
              <p:nvPr/>
            </p:nvSpPr>
            <p:spPr>
              <a:xfrm>
                <a:off x="757695" y="1933696"/>
                <a:ext cx="6356985" cy="3112135"/>
              </a:xfrm>
              <a:custGeom>
                <a:avLst/>
                <a:gdLst/>
                <a:ahLst/>
                <a:cxnLst/>
                <a:rect l="l" t="t" r="r" b="b"/>
                <a:pathLst>
                  <a:path w="6356984" h="3112135">
                    <a:moveTo>
                      <a:pt x="152400" y="0"/>
                    </a:moveTo>
                    <a:lnTo>
                      <a:pt x="104231" y="7769"/>
                    </a:lnTo>
                    <a:lnTo>
                      <a:pt x="62396" y="29405"/>
                    </a:lnTo>
                    <a:lnTo>
                      <a:pt x="29405" y="62396"/>
                    </a:lnTo>
                    <a:lnTo>
                      <a:pt x="7769" y="104231"/>
                    </a:lnTo>
                    <a:lnTo>
                      <a:pt x="0" y="152400"/>
                    </a:lnTo>
                    <a:lnTo>
                      <a:pt x="0" y="2959735"/>
                    </a:lnTo>
                    <a:lnTo>
                      <a:pt x="7769" y="3007908"/>
                    </a:lnTo>
                    <a:lnTo>
                      <a:pt x="29405" y="3049743"/>
                    </a:lnTo>
                    <a:lnTo>
                      <a:pt x="62396" y="3082732"/>
                    </a:lnTo>
                    <a:lnTo>
                      <a:pt x="104231" y="3104366"/>
                    </a:lnTo>
                    <a:lnTo>
                      <a:pt x="152400" y="3112135"/>
                    </a:lnTo>
                    <a:lnTo>
                      <a:pt x="6204051" y="3112135"/>
                    </a:lnTo>
                    <a:lnTo>
                      <a:pt x="6252224" y="3104366"/>
                    </a:lnTo>
                    <a:lnTo>
                      <a:pt x="6294060" y="3082732"/>
                    </a:lnTo>
                    <a:lnTo>
                      <a:pt x="6327049" y="3049743"/>
                    </a:lnTo>
                    <a:lnTo>
                      <a:pt x="6348682" y="3007908"/>
                    </a:lnTo>
                    <a:lnTo>
                      <a:pt x="6356451" y="2959735"/>
                    </a:lnTo>
                    <a:lnTo>
                      <a:pt x="6356451" y="152400"/>
                    </a:lnTo>
                    <a:lnTo>
                      <a:pt x="6348682" y="104231"/>
                    </a:lnTo>
                    <a:lnTo>
                      <a:pt x="6327049" y="62396"/>
                    </a:lnTo>
                    <a:lnTo>
                      <a:pt x="6294060" y="29405"/>
                    </a:lnTo>
                    <a:lnTo>
                      <a:pt x="6252224" y="7769"/>
                    </a:lnTo>
                    <a:lnTo>
                      <a:pt x="6204051" y="0"/>
                    </a:lnTo>
                    <a:lnTo>
                      <a:pt x="152400" y="0"/>
                    </a:lnTo>
                    <a:close/>
                  </a:path>
                </a:pathLst>
              </a:custGeom>
              <a:ln w="88900">
                <a:solidFill>
                  <a:srgbClr val="1717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1" name="object 6">
              <a:extLst>
                <a:ext uri="{FF2B5EF4-FFF2-40B4-BE49-F238E27FC236}">
                  <a16:creationId xmlns:a16="http://schemas.microsoft.com/office/drawing/2014/main" id="{064CFB0E-9480-5049-ABAE-13434F349FD9}"/>
                </a:ext>
              </a:extLst>
            </p:cNvPr>
            <p:cNvSpPr txBox="1"/>
            <p:nvPr/>
          </p:nvSpPr>
          <p:spPr>
            <a:xfrm>
              <a:off x="1133147" y="2217309"/>
              <a:ext cx="5615305" cy="1420966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>
                <a:lnSpc>
                  <a:spcPts val="2760"/>
                </a:lnSpc>
                <a:spcBef>
                  <a:spcPts val="80"/>
                </a:spcBef>
              </a:pP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Online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pornography</a:t>
              </a:r>
              <a:r>
                <a:rPr sz="2200" spc="-2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includes</a:t>
              </a:r>
              <a:r>
                <a:rPr sz="2200" spc="19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b="1" u="sng" spc="-5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adults</a:t>
              </a:r>
              <a:r>
                <a:rPr sz="2200" b="1" spc="2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who</a:t>
              </a:r>
              <a:r>
                <a:rPr sz="2200" spc="-2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are </a:t>
              </a:r>
              <a:r>
                <a:rPr sz="2200" spc="-59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usuall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y</a:t>
              </a:r>
              <a:r>
                <a:rPr sz="2200" spc="-18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lang="en-GB" sz="2200" b="1" u="sng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pa</a:t>
              </a:r>
              <a:r>
                <a:rPr sz="2200" b="1" u="sng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id</a:t>
              </a:r>
              <a:r>
                <a:rPr lang="en-GB" sz="2200" dirty="0">
                  <a:solidFill>
                    <a:schemeClr val="bg1"/>
                  </a:solidFill>
                  <a:latin typeface="Arial"/>
                  <a:cs typeface="Arial"/>
                </a:rPr>
                <a:t> </a:t>
              </a:r>
              <a:r>
                <a:rPr lang="en-GB" sz="2200" dirty="0">
                  <a:solidFill>
                    <a:srgbClr val="131313"/>
                  </a:solidFill>
                  <a:latin typeface="Arial"/>
                  <a:cs typeface="Arial"/>
                </a:rPr>
                <a:t>m</a:t>
              </a:r>
              <a:r>
                <a:rPr sz="2200" dirty="0" err="1">
                  <a:solidFill>
                    <a:srgbClr val="131313"/>
                  </a:solidFill>
                  <a:latin typeface="Arial"/>
                  <a:cs typeface="Arial"/>
                </a:rPr>
                <a:t>oney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 to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b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e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i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n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the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photo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and 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videos.</a:t>
              </a:r>
              <a:r>
                <a:rPr sz="2200" spc="-14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A</a:t>
              </a:r>
              <a:r>
                <a:rPr sz="2200" spc="-13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camera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crew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will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photograph</a:t>
              </a:r>
              <a:r>
                <a:rPr sz="2200" spc="-2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film </a:t>
              </a:r>
              <a:r>
                <a:rPr sz="2200" spc="-59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them,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and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a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director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will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tell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them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what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to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do.</a:t>
              </a:r>
              <a:endParaRPr sz="2200" dirty="0">
                <a:latin typeface="Arial"/>
                <a:cs typeface="Arial"/>
              </a:endParaRPr>
            </a:p>
          </p:txBody>
        </p:sp>
        <p:sp>
          <p:nvSpPr>
            <p:cNvPr id="32" name="object 7">
              <a:extLst>
                <a:ext uri="{FF2B5EF4-FFF2-40B4-BE49-F238E27FC236}">
                  <a16:creationId xmlns:a16="http://schemas.microsoft.com/office/drawing/2014/main" id="{6C04A4BB-809B-AE46-9899-611928892F72}"/>
                </a:ext>
              </a:extLst>
            </p:cNvPr>
            <p:cNvSpPr txBox="1"/>
            <p:nvPr/>
          </p:nvSpPr>
          <p:spPr>
            <a:xfrm>
              <a:off x="1133147" y="3886379"/>
              <a:ext cx="5646420" cy="70506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>
                <a:lnSpc>
                  <a:spcPct val="106200"/>
                </a:lnSpc>
                <a:spcBef>
                  <a:spcPts val="100"/>
                </a:spcBef>
              </a:pP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The main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purpose of online pornography is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to </a:t>
              </a:r>
              <a:r>
                <a:rPr sz="2200" spc="-60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3300" baseline="1262" dirty="0">
                  <a:solidFill>
                    <a:srgbClr val="131313"/>
                  </a:solidFill>
                  <a:latin typeface="Arial"/>
                  <a:cs typeface="Arial"/>
                </a:rPr>
                <a:t>make</a:t>
              </a:r>
              <a:r>
                <a:rPr sz="3300" spc="-337" baseline="1262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b="1" u="sng" spc="-5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mone</a:t>
              </a:r>
              <a:r>
                <a:rPr sz="2200" b="1" u="sng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y</a:t>
              </a:r>
              <a:r>
                <a:rPr sz="2200" b="1" spc="-14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3300" baseline="1262" dirty="0">
                  <a:solidFill>
                    <a:srgbClr val="131313"/>
                  </a:solidFill>
                  <a:latin typeface="Arial"/>
                  <a:cs typeface="Arial"/>
                </a:rPr>
                <a:t>from the </a:t>
              </a:r>
              <a:r>
                <a:rPr sz="3300" spc="-7" baseline="1262" dirty="0">
                  <a:solidFill>
                    <a:srgbClr val="131313"/>
                  </a:solidFill>
                  <a:latin typeface="Arial"/>
                  <a:cs typeface="Arial"/>
                </a:rPr>
                <a:t>peopl</a:t>
              </a:r>
              <a:r>
                <a:rPr sz="3300" baseline="1262" dirty="0">
                  <a:solidFill>
                    <a:srgbClr val="131313"/>
                  </a:solidFill>
                  <a:latin typeface="Arial"/>
                  <a:cs typeface="Arial"/>
                </a:rPr>
                <a:t>e</a:t>
              </a:r>
              <a:r>
                <a:rPr sz="3300" spc="-7" baseline="1262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3300" baseline="1262" dirty="0">
                  <a:solidFill>
                    <a:srgbClr val="131313"/>
                  </a:solidFill>
                  <a:latin typeface="Arial"/>
                  <a:cs typeface="Arial"/>
                </a:rPr>
                <a:t>that </a:t>
              </a:r>
              <a:r>
                <a:rPr sz="3300" spc="-7" baseline="1262" dirty="0">
                  <a:solidFill>
                    <a:srgbClr val="131313"/>
                  </a:solidFill>
                  <a:latin typeface="Arial"/>
                  <a:cs typeface="Arial"/>
                </a:rPr>
                <a:t>watc</a:t>
              </a:r>
              <a:r>
                <a:rPr sz="3300" baseline="1262" dirty="0">
                  <a:solidFill>
                    <a:srgbClr val="131313"/>
                  </a:solidFill>
                  <a:latin typeface="Arial"/>
                  <a:cs typeface="Arial"/>
                </a:rPr>
                <a:t>h</a:t>
              </a:r>
              <a:r>
                <a:rPr sz="3300" spc="-7" baseline="1262" dirty="0">
                  <a:solidFill>
                    <a:srgbClr val="131313"/>
                  </a:solidFill>
                  <a:latin typeface="Arial"/>
                  <a:cs typeface="Arial"/>
                </a:rPr>
                <a:t> it.</a:t>
              </a:r>
              <a:endParaRPr sz="3300" baseline="1262" dirty="0">
                <a:latin typeface="Arial"/>
                <a:cs typeface="Arial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38F5AD0-51FB-284C-A458-49052F20E769}"/>
              </a:ext>
            </a:extLst>
          </p:cNvPr>
          <p:cNvGrpSpPr/>
          <p:nvPr/>
        </p:nvGrpSpPr>
        <p:grpSpPr>
          <a:xfrm>
            <a:off x="713211" y="1888695"/>
            <a:ext cx="6554470" cy="3301365"/>
            <a:chOff x="713245" y="1889246"/>
            <a:chExt cx="6554470" cy="3301365"/>
          </a:xfrm>
        </p:grpSpPr>
        <p:grpSp>
          <p:nvGrpSpPr>
            <p:cNvPr id="37" name="object 2">
              <a:extLst>
                <a:ext uri="{FF2B5EF4-FFF2-40B4-BE49-F238E27FC236}">
                  <a16:creationId xmlns:a16="http://schemas.microsoft.com/office/drawing/2014/main" id="{345653E4-16FF-604A-A34B-DEE562168FC3}"/>
                </a:ext>
              </a:extLst>
            </p:cNvPr>
            <p:cNvGrpSpPr/>
            <p:nvPr/>
          </p:nvGrpSpPr>
          <p:grpSpPr>
            <a:xfrm>
              <a:off x="713245" y="1889246"/>
              <a:ext cx="6554470" cy="3301365"/>
              <a:chOff x="713245" y="1889246"/>
              <a:chExt cx="6554470" cy="3301365"/>
            </a:xfrm>
          </p:grpSpPr>
          <p:sp>
            <p:nvSpPr>
              <p:cNvPr id="40" name="object 3">
                <a:extLst>
                  <a:ext uri="{FF2B5EF4-FFF2-40B4-BE49-F238E27FC236}">
                    <a16:creationId xmlns:a16="http://schemas.microsoft.com/office/drawing/2014/main" id="{B71D4CEF-A3E1-ED4A-B006-C8810380EF57}"/>
                  </a:ext>
                </a:extLst>
              </p:cNvPr>
              <p:cNvSpPr/>
              <p:nvPr/>
            </p:nvSpPr>
            <p:spPr>
              <a:xfrm>
                <a:off x="910696" y="2077925"/>
                <a:ext cx="6356985" cy="3112135"/>
              </a:xfrm>
              <a:custGeom>
                <a:avLst/>
                <a:gdLst/>
                <a:ahLst/>
                <a:cxnLst/>
                <a:rect l="l" t="t" r="r" b="b"/>
                <a:pathLst>
                  <a:path w="6356984" h="3112135">
                    <a:moveTo>
                      <a:pt x="6204051" y="0"/>
                    </a:moveTo>
                    <a:lnTo>
                      <a:pt x="152400" y="0"/>
                    </a:lnTo>
                    <a:lnTo>
                      <a:pt x="104231" y="7769"/>
                    </a:lnTo>
                    <a:lnTo>
                      <a:pt x="62396" y="29405"/>
                    </a:lnTo>
                    <a:lnTo>
                      <a:pt x="29405" y="62396"/>
                    </a:lnTo>
                    <a:lnTo>
                      <a:pt x="7769" y="104231"/>
                    </a:lnTo>
                    <a:lnTo>
                      <a:pt x="0" y="152400"/>
                    </a:lnTo>
                    <a:lnTo>
                      <a:pt x="0" y="2959735"/>
                    </a:lnTo>
                    <a:lnTo>
                      <a:pt x="7769" y="3007908"/>
                    </a:lnTo>
                    <a:lnTo>
                      <a:pt x="29405" y="3049743"/>
                    </a:lnTo>
                    <a:lnTo>
                      <a:pt x="62396" y="3082732"/>
                    </a:lnTo>
                    <a:lnTo>
                      <a:pt x="104231" y="3104366"/>
                    </a:lnTo>
                    <a:lnTo>
                      <a:pt x="152400" y="3112135"/>
                    </a:lnTo>
                    <a:lnTo>
                      <a:pt x="6204051" y="3112135"/>
                    </a:lnTo>
                    <a:lnTo>
                      <a:pt x="6252224" y="3104366"/>
                    </a:lnTo>
                    <a:lnTo>
                      <a:pt x="6294060" y="3082732"/>
                    </a:lnTo>
                    <a:lnTo>
                      <a:pt x="6327049" y="3049743"/>
                    </a:lnTo>
                    <a:lnTo>
                      <a:pt x="6348682" y="3007908"/>
                    </a:lnTo>
                    <a:lnTo>
                      <a:pt x="6356451" y="2959735"/>
                    </a:lnTo>
                    <a:lnTo>
                      <a:pt x="6356451" y="152400"/>
                    </a:lnTo>
                    <a:lnTo>
                      <a:pt x="6348682" y="104231"/>
                    </a:lnTo>
                    <a:lnTo>
                      <a:pt x="6327049" y="62396"/>
                    </a:lnTo>
                    <a:lnTo>
                      <a:pt x="6294060" y="29405"/>
                    </a:lnTo>
                    <a:lnTo>
                      <a:pt x="6252224" y="7769"/>
                    </a:lnTo>
                    <a:lnTo>
                      <a:pt x="6204051" y="0"/>
                    </a:lnTo>
                    <a:close/>
                  </a:path>
                </a:pathLst>
              </a:custGeom>
              <a:solidFill>
                <a:srgbClr val="FF62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4">
                <a:extLst>
                  <a:ext uri="{FF2B5EF4-FFF2-40B4-BE49-F238E27FC236}">
                    <a16:creationId xmlns:a16="http://schemas.microsoft.com/office/drawing/2014/main" id="{F6ECFDF1-0698-6744-ABF3-A036016E009F}"/>
                  </a:ext>
                </a:extLst>
              </p:cNvPr>
              <p:cNvSpPr/>
              <p:nvPr/>
            </p:nvSpPr>
            <p:spPr>
              <a:xfrm>
                <a:off x="757695" y="1933696"/>
                <a:ext cx="6356985" cy="3112135"/>
              </a:xfrm>
              <a:custGeom>
                <a:avLst/>
                <a:gdLst/>
                <a:ahLst/>
                <a:cxnLst/>
                <a:rect l="l" t="t" r="r" b="b"/>
                <a:pathLst>
                  <a:path w="6356984" h="3112135">
                    <a:moveTo>
                      <a:pt x="6204051" y="0"/>
                    </a:moveTo>
                    <a:lnTo>
                      <a:pt x="152400" y="0"/>
                    </a:lnTo>
                    <a:lnTo>
                      <a:pt x="104231" y="7769"/>
                    </a:lnTo>
                    <a:lnTo>
                      <a:pt x="62396" y="29405"/>
                    </a:lnTo>
                    <a:lnTo>
                      <a:pt x="29405" y="62396"/>
                    </a:lnTo>
                    <a:lnTo>
                      <a:pt x="7769" y="104231"/>
                    </a:lnTo>
                    <a:lnTo>
                      <a:pt x="0" y="152400"/>
                    </a:lnTo>
                    <a:lnTo>
                      <a:pt x="0" y="2959735"/>
                    </a:lnTo>
                    <a:lnTo>
                      <a:pt x="7769" y="3007908"/>
                    </a:lnTo>
                    <a:lnTo>
                      <a:pt x="29405" y="3049743"/>
                    </a:lnTo>
                    <a:lnTo>
                      <a:pt x="62396" y="3082732"/>
                    </a:lnTo>
                    <a:lnTo>
                      <a:pt x="104231" y="3104366"/>
                    </a:lnTo>
                    <a:lnTo>
                      <a:pt x="152400" y="3112135"/>
                    </a:lnTo>
                    <a:lnTo>
                      <a:pt x="6204051" y="3112135"/>
                    </a:lnTo>
                    <a:lnTo>
                      <a:pt x="6252224" y="3104366"/>
                    </a:lnTo>
                    <a:lnTo>
                      <a:pt x="6294060" y="3082732"/>
                    </a:lnTo>
                    <a:lnTo>
                      <a:pt x="6327049" y="3049743"/>
                    </a:lnTo>
                    <a:lnTo>
                      <a:pt x="6348682" y="3007908"/>
                    </a:lnTo>
                    <a:lnTo>
                      <a:pt x="6356451" y="2959735"/>
                    </a:lnTo>
                    <a:lnTo>
                      <a:pt x="6356451" y="152400"/>
                    </a:lnTo>
                    <a:lnTo>
                      <a:pt x="6348682" y="104231"/>
                    </a:lnTo>
                    <a:lnTo>
                      <a:pt x="6327049" y="62396"/>
                    </a:lnTo>
                    <a:lnTo>
                      <a:pt x="6294060" y="29405"/>
                    </a:lnTo>
                    <a:lnTo>
                      <a:pt x="6252224" y="7769"/>
                    </a:lnTo>
                    <a:lnTo>
                      <a:pt x="620405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5">
                <a:extLst>
                  <a:ext uri="{FF2B5EF4-FFF2-40B4-BE49-F238E27FC236}">
                    <a16:creationId xmlns:a16="http://schemas.microsoft.com/office/drawing/2014/main" id="{5DDB3088-F4AF-2547-A71B-F1F1144B3300}"/>
                  </a:ext>
                </a:extLst>
              </p:cNvPr>
              <p:cNvSpPr/>
              <p:nvPr/>
            </p:nvSpPr>
            <p:spPr>
              <a:xfrm>
                <a:off x="757695" y="1933696"/>
                <a:ext cx="6356985" cy="3112135"/>
              </a:xfrm>
              <a:custGeom>
                <a:avLst/>
                <a:gdLst/>
                <a:ahLst/>
                <a:cxnLst/>
                <a:rect l="l" t="t" r="r" b="b"/>
                <a:pathLst>
                  <a:path w="6356984" h="3112135">
                    <a:moveTo>
                      <a:pt x="152400" y="0"/>
                    </a:moveTo>
                    <a:lnTo>
                      <a:pt x="104231" y="7769"/>
                    </a:lnTo>
                    <a:lnTo>
                      <a:pt x="62396" y="29405"/>
                    </a:lnTo>
                    <a:lnTo>
                      <a:pt x="29405" y="62396"/>
                    </a:lnTo>
                    <a:lnTo>
                      <a:pt x="7769" y="104231"/>
                    </a:lnTo>
                    <a:lnTo>
                      <a:pt x="0" y="152400"/>
                    </a:lnTo>
                    <a:lnTo>
                      <a:pt x="0" y="2959735"/>
                    </a:lnTo>
                    <a:lnTo>
                      <a:pt x="7769" y="3007908"/>
                    </a:lnTo>
                    <a:lnTo>
                      <a:pt x="29405" y="3049743"/>
                    </a:lnTo>
                    <a:lnTo>
                      <a:pt x="62396" y="3082732"/>
                    </a:lnTo>
                    <a:lnTo>
                      <a:pt x="104231" y="3104366"/>
                    </a:lnTo>
                    <a:lnTo>
                      <a:pt x="152400" y="3112135"/>
                    </a:lnTo>
                    <a:lnTo>
                      <a:pt x="6204051" y="3112135"/>
                    </a:lnTo>
                    <a:lnTo>
                      <a:pt x="6252224" y="3104366"/>
                    </a:lnTo>
                    <a:lnTo>
                      <a:pt x="6294060" y="3082732"/>
                    </a:lnTo>
                    <a:lnTo>
                      <a:pt x="6327049" y="3049743"/>
                    </a:lnTo>
                    <a:lnTo>
                      <a:pt x="6348682" y="3007908"/>
                    </a:lnTo>
                    <a:lnTo>
                      <a:pt x="6356451" y="2959735"/>
                    </a:lnTo>
                    <a:lnTo>
                      <a:pt x="6356451" y="152400"/>
                    </a:lnTo>
                    <a:lnTo>
                      <a:pt x="6348682" y="104231"/>
                    </a:lnTo>
                    <a:lnTo>
                      <a:pt x="6327049" y="62396"/>
                    </a:lnTo>
                    <a:lnTo>
                      <a:pt x="6294060" y="29405"/>
                    </a:lnTo>
                    <a:lnTo>
                      <a:pt x="6252224" y="7769"/>
                    </a:lnTo>
                    <a:lnTo>
                      <a:pt x="6204051" y="0"/>
                    </a:lnTo>
                    <a:lnTo>
                      <a:pt x="152400" y="0"/>
                    </a:lnTo>
                    <a:close/>
                  </a:path>
                </a:pathLst>
              </a:custGeom>
              <a:ln w="88900">
                <a:solidFill>
                  <a:srgbClr val="1717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8" name="object 6">
              <a:extLst>
                <a:ext uri="{FF2B5EF4-FFF2-40B4-BE49-F238E27FC236}">
                  <a16:creationId xmlns:a16="http://schemas.microsoft.com/office/drawing/2014/main" id="{0B6BB045-FC3F-CD4F-AF47-26241101D679}"/>
                </a:ext>
              </a:extLst>
            </p:cNvPr>
            <p:cNvSpPr txBox="1"/>
            <p:nvPr/>
          </p:nvSpPr>
          <p:spPr>
            <a:xfrm>
              <a:off x="1133147" y="2217309"/>
              <a:ext cx="5615305" cy="1420966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>
                <a:lnSpc>
                  <a:spcPts val="2760"/>
                </a:lnSpc>
                <a:spcBef>
                  <a:spcPts val="80"/>
                </a:spcBef>
              </a:pP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Online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pornography</a:t>
              </a:r>
              <a:r>
                <a:rPr sz="2200" spc="-2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includes</a:t>
              </a:r>
              <a:r>
                <a:rPr sz="2200" spc="19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b="1" u="sng" spc="-5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adults</a:t>
              </a:r>
              <a:r>
                <a:rPr sz="2200" b="1" spc="2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who</a:t>
              </a:r>
              <a:r>
                <a:rPr sz="2200" spc="-2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are </a:t>
              </a:r>
              <a:r>
                <a:rPr sz="2200" spc="-59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usuall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y</a:t>
              </a:r>
              <a:r>
                <a:rPr sz="2200" spc="-18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lang="en-GB" sz="2200" b="1" u="sng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pa</a:t>
              </a:r>
              <a:r>
                <a:rPr sz="2200" b="1" u="sng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id</a:t>
              </a:r>
              <a:r>
                <a:rPr lang="en-GB" sz="2200" dirty="0">
                  <a:solidFill>
                    <a:schemeClr val="bg1"/>
                  </a:solidFill>
                  <a:latin typeface="Arial"/>
                  <a:cs typeface="Arial"/>
                </a:rPr>
                <a:t> </a:t>
              </a:r>
              <a:r>
                <a:rPr lang="en-GB" sz="2200" dirty="0">
                  <a:solidFill>
                    <a:srgbClr val="131313"/>
                  </a:solidFill>
                  <a:latin typeface="Arial"/>
                  <a:cs typeface="Arial"/>
                </a:rPr>
                <a:t>m</a:t>
              </a:r>
              <a:r>
                <a:rPr sz="2200" dirty="0" err="1">
                  <a:solidFill>
                    <a:srgbClr val="131313"/>
                  </a:solidFill>
                  <a:latin typeface="Arial"/>
                  <a:cs typeface="Arial"/>
                </a:rPr>
                <a:t>oney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 to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b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e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i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n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the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photo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and 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videos.</a:t>
              </a:r>
              <a:r>
                <a:rPr sz="2200" spc="-14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A</a:t>
              </a:r>
              <a:r>
                <a:rPr sz="2200" spc="-13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camera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crew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will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photograph</a:t>
              </a:r>
              <a:r>
                <a:rPr sz="2200" spc="-2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film </a:t>
              </a:r>
              <a:r>
                <a:rPr sz="2200" spc="-59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them,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and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a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director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will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tell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them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what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to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do.</a:t>
              </a:r>
              <a:endParaRPr sz="2200" dirty="0">
                <a:latin typeface="Arial"/>
                <a:cs typeface="Arial"/>
              </a:endParaRPr>
            </a:p>
          </p:txBody>
        </p:sp>
        <p:sp>
          <p:nvSpPr>
            <p:cNvPr id="39" name="object 7">
              <a:extLst>
                <a:ext uri="{FF2B5EF4-FFF2-40B4-BE49-F238E27FC236}">
                  <a16:creationId xmlns:a16="http://schemas.microsoft.com/office/drawing/2014/main" id="{E4520EAE-FF75-2C47-A857-539BE69BA776}"/>
                </a:ext>
              </a:extLst>
            </p:cNvPr>
            <p:cNvSpPr txBox="1"/>
            <p:nvPr/>
          </p:nvSpPr>
          <p:spPr>
            <a:xfrm>
              <a:off x="1133147" y="3886379"/>
              <a:ext cx="5646420" cy="70506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>
                <a:lnSpc>
                  <a:spcPct val="106200"/>
                </a:lnSpc>
                <a:spcBef>
                  <a:spcPts val="100"/>
                </a:spcBef>
              </a:pP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The main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purpose of online pornography is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to </a:t>
              </a:r>
              <a:r>
                <a:rPr sz="2200" spc="-60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3300" baseline="1262" dirty="0">
                  <a:solidFill>
                    <a:srgbClr val="131313"/>
                  </a:solidFill>
                  <a:latin typeface="Arial"/>
                  <a:cs typeface="Arial"/>
                </a:rPr>
                <a:t>make</a:t>
              </a:r>
              <a:r>
                <a:rPr sz="3300" spc="-337" baseline="1262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b="1" u="sng" spc="-5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mone</a:t>
              </a:r>
              <a:r>
                <a:rPr sz="2200" b="1" u="sng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y</a:t>
              </a:r>
              <a:r>
                <a:rPr sz="2200" b="1" spc="-14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3300" baseline="1262" dirty="0">
                  <a:solidFill>
                    <a:srgbClr val="131313"/>
                  </a:solidFill>
                  <a:latin typeface="Arial"/>
                  <a:cs typeface="Arial"/>
                </a:rPr>
                <a:t>from the </a:t>
              </a:r>
              <a:r>
                <a:rPr sz="3300" spc="-7" baseline="1262" dirty="0">
                  <a:solidFill>
                    <a:srgbClr val="131313"/>
                  </a:solidFill>
                  <a:latin typeface="Arial"/>
                  <a:cs typeface="Arial"/>
                </a:rPr>
                <a:t>peopl</a:t>
              </a:r>
              <a:r>
                <a:rPr sz="3300" baseline="1262" dirty="0">
                  <a:solidFill>
                    <a:srgbClr val="131313"/>
                  </a:solidFill>
                  <a:latin typeface="Arial"/>
                  <a:cs typeface="Arial"/>
                </a:rPr>
                <a:t>e</a:t>
              </a:r>
              <a:r>
                <a:rPr sz="3300" spc="-7" baseline="1262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3300" baseline="1262" dirty="0">
                  <a:solidFill>
                    <a:srgbClr val="131313"/>
                  </a:solidFill>
                  <a:latin typeface="Arial"/>
                  <a:cs typeface="Arial"/>
                </a:rPr>
                <a:t>that </a:t>
              </a:r>
              <a:r>
                <a:rPr sz="3300" spc="-7" baseline="1262" dirty="0">
                  <a:solidFill>
                    <a:srgbClr val="131313"/>
                  </a:solidFill>
                  <a:latin typeface="Arial"/>
                  <a:cs typeface="Arial"/>
                </a:rPr>
                <a:t>watc</a:t>
              </a:r>
              <a:r>
                <a:rPr sz="3300" baseline="1262" dirty="0">
                  <a:solidFill>
                    <a:srgbClr val="131313"/>
                  </a:solidFill>
                  <a:latin typeface="Arial"/>
                  <a:cs typeface="Arial"/>
                </a:rPr>
                <a:t>h</a:t>
              </a:r>
              <a:r>
                <a:rPr sz="3300" spc="-7" baseline="1262" dirty="0">
                  <a:solidFill>
                    <a:srgbClr val="131313"/>
                  </a:solidFill>
                  <a:latin typeface="Arial"/>
                  <a:cs typeface="Arial"/>
                </a:rPr>
                <a:t> it.</a:t>
              </a:r>
              <a:endParaRPr sz="3300" baseline="1262" dirty="0">
                <a:latin typeface="Arial"/>
                <a:cs typeface="Arial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E68E16C-44F7-0C48-8691-12464BD0B381}"/>
              </a:ext>
            </a:extLst>
          </p:cNvPr>
          <p:cNvGrpSpPr/>
          <p:nvPr/>
        </p:nvGrpSpPr>
        <p:grpSpPr>
          <a:xfrm>
            <a:off x="713211" y="1888695"/>
            <a:ext cx="6554470" cy="3301365"/>
            <a:chOff x="713245" y="1889246"/>
            <a:chExt cx="6554470" cy="3301365"/>
          </a:xfrm>
        </p:grpSpPr>
        <p:grpSp>
          <p:nvGrpSpPr>
            <p:cNvPr id="44" name="object 2">
              <a:extLst>
                <a:ext uri="{FF2B5EF4-FFF2-40B4-BE49-F238E27FC236}">
                  <a16:creationId xmlns:a16="http://schemas.microsoft.com/office/drawing/2014/main" id="{12ED7F80-D9B1-E94B-83D4-50CABFB24BCF}"/>
                </a:ext>
              </a:extLst>
            </p:cNvPr>
            <p:cNvGrpSpPr/>
            <p:nvPr/>
          </p:nvGrpSpPr>
          <p:grpSpPr>
            <a:xfrm>
              <a:off x="713245" y="1889246"/>
              <a:ext cx="6554470" cy="3301365"/>
              <a:chOff x="713245" y="1889246"/>
              <a:chExt cx="6554470" cy="3301365"/>
            </a:xfrm>
          </p:grpSpPr>
          <p:sp>
            <p:nvSpPr>
              <p:cNvPr id="47" name="object 3">
                <a:extLst>
                  <a:ext uri="{FF2B5EF4-FFF2-40B4-BE49-F238E27FC236}">
                    <a16:creationId xmlns:a16="http://schemas.microsoft.com/office/drawing/2014/main" id="{970105AF-D918-C04E-BE4D-C121787F2A99}"/>
                  </a:ext>
                </a:extLst>
              </p:cNvPr>
              <p:cNvSpPr/>
              <p:nvPr/>
            </p:nvSpPr>
            <p:spPr>
              <a:xfrm>
                <a:off x="910696" y="2077925"/>
                <a:ext cx="6356985" cy="3112135"/>
              </a:xfrm>
              <a:custGeom>
                <a:avLst/>
                <a:gdLst/>
                <a:ahLst/>
                <a:cxnLst/>
                <a:rect l="l" t="t" r="r" b="b"/>
                <a:pathLst>
                  <a:path w="6356984" h="3112135">
                    <a:moveTo>
                      <a:pt x="6204051" y="0"/>
                    </a:moveTo>
                    <a:lnTo>
                      <a:pt x="152400" y="0"/>
                    </a:lnTo>
                    <a:lnTo>
                      <a:pt x="104231" y="7769"/>
                    </a:lnTo>
                    <a:lnTo>
                      <a:pt x="62396" y="29405"/>
                    </a:lnTo>
                    <a:lnTo>
                      <a:pt x="29405" y="62396"/>
                    </a:lnTo>
                    <a:lnTo>
                      <a:pt x="7769" y="104231"/>
                    </a:lnTo>
                    <a:lnTo>
                      <a:pt x="0" y="152400"/>
                    </a:lnTo>
                    <a:lnTo>
                      <a:pt x="0" y="2959735"/>
                    </a:lnTo>
                    <a:lnTo>
                      <a:pt x="7769" y="3007908"/>
                    </a:lnTo>
                    <a:lnTo>
                      <a:pt x="29405" y="3049743"/>
                    </a:lnTo>
                    <a:lnTo>
                      <a:pt x="62396" y="3082732"/>
                    </a:lnTo>
                    <a:lnTo>
                      <a:pt x="104231" y="3104366"/>
                    </a:lnTo>
                    <a:lnTo>
                      <a:pt x="152400" y="3112135"/>
                    </a:lnTo>
                    <a:lnTo>
                      <a:pt x="6204051" y="3112135"/>
                    </a:lnTo>
                    <a:lnTo>
                      <a:pt x="6252224" y="3104366"/>
                    </a:lnTo>
                    <a:lnTo>
                      <a:pt x="6294060" y="3082732"/>
                    </a:lnTo>
                    <a:lnTo>
                      <a:pt x="6327049" y="3049743"/>
                    </a:lnTo>
                    <a:lnTo>
                      <a:pt x="6348682" y="3007908"/>
                    </a:lnTo>
                    <a:lnTo>
                      <a:pt x="6356451" y="2959735"/>
                    </a:lnTo>
                    <a:lnTo>
                      <a:pt x="6356451" y="152400"/>
                    </a:lnTo>
                    <a:lnTo>
                      <a:pt x="6348682" y="104231"/>
                    </a:lnTo>
                    <a:lnTo>
                      <a:pt x="6327049" y="62396"/>
                    </a:lnTo>
                    <a:lnTo>
                      <a:pt x="6294060" y="29405"/>
                    </a:lnTo>
                    <a:lnTo>
                      <a:pt x="6252224" y="7769"/>
                    </a:lnTo>
                    <a:lnTo>
                      <a:pt x="6204051" y="0"/>
                    </a:lnTo>
                    <a:close/>
                  </a:path>
                </a:pathLst>
              </a:custGeom>
              <a:solidFill>
                <a:srgbClr val="FF62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4">
                <a:extLst>
                  <a:ext uri="{FF2B5EF4-FFF2-40B4-BE49-F238E27FC236}">
                    <a16:creationId xmlns:a16="http://schemas.microsoft.com/office/drawing/2014/main" id="{2594A30D-0CB8-D74B-A5EF-E41249689889}"/>
                  </a:ext>
                </a:extLst>
              </p:cNvPr>
              <p:cNvSpPr/>
              <p:nvPr/>
            </p:nvSpPr>
            <p:spPr>
              <a:xfrm>
                <a:off x="757695" y="1933696"/>
                <a:ext cx="6356985" cy="3112135"/>
              </a:xfrm>
              <a:custGeom>
                <a:avLst/>
                <a:gdLst/>
                <a:ahLst/>
                <a:cxnLst/>
                <a:rect l="l" t="t" r="r" b="b"/>
                <a:pathLst>
                  <a:path w="6356984" h="3112135">
                    <a:moveTo>
                      <a:pt x="6204051" y="0"/>
                    </a:moveTo>
                    <a:lnTo>
                      <a:pt x="152400" y="0"/>
                    </a:lnTo>
                    <a:lnTo>
                      <a:pt x="104231" y="7769"/>
                    </a:lnTo>
                    <a:lnTo>
                      <a:pt x="62396" y="29405"/>
                    </a:lnTo>
                    <a:lnTo>
                      <a:pt x="29405" y="62396"/>
                    </a:lnTo>
                    <a:lnTo>
                      <a:pt x="7769" y="104231"/>
                    </a:lnTo>
                    <a:lnTo>
                      <a:pt x="0" y="152400"/>
                    </a:lnTo>
                    <a:lnTo>
                      <a:pt x="0" y="2959735"/>
                    </a:lnTo>
                    <a:lnTo>
                      <a:pt x="7769" y="3007908"/>
                    </a:lnTo>
                    <a:lnTo>
                      <a:pt x="29405" y="3049743"/>
                    </a:lnTo>
                    <a:lnTo>
                      <a:pt x="62396" y="3082732"/>
                    </a:lnTo>
                    <a:lnTo>
                      <a:pt x="104231" y="3104366"/>
                    </a:lnTo>
                    <a:lnTo>
                      <a:pt x="152400" y="3112135"/>
                    </a:lnTo>
                    <a:lnTo>
                      <a:pt x="6204051" y="3112135"/>
                    </a:lnTo>
                    <a:lnTo>
                      <a:pt x="6252224" y="3104366"/>
                    </a:lnTo>
                    <a:lnTo>
                      <a:pt x="6294060" y="3082732"/>
                    </a:lnTo>
                    <a:lnTo>
                      <a:pt x="6327049" y="3049743"/>
                    </a:lnTo>
                    <a:lnTo>
                      <a:pt x="6348682" y="3007908"/>
                    </a:lnTo>
                    <a:lnTo>
                      <a:pt x="6356451" y="2959735"/>
                    </a:lnTo>
                    <a:lnTo>
                      <a:pt x="6356451" y="152400"/>
                    </a:lnTo>
                    <a:lnTo>
                      <a:pt x="6348682" y="104231"/>
                    </a:lnTo>
                    <a:lnTo>
                      <a:pt x="6327049" y="62396"/>
                    </a:lnTo>
                    <a:lnTo>
                      <a:pt x="6294060" y="29405"/>
                    </a:lnTo>
                    <a:lnTo>
                      <a:pt x="6252224" y="7769"/>
                    </a:lnTo>
                    <a:lnTo>
                      <a:pt x="620405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5">
                <a:extLst>
                  <a:ext uri="{FF2B5EF4-FFF2-40B4-BE49-F238E27FC236}">
                    <a16:creationId xmlns:a16="http://schemas.microsoft.com/office/drawing/2014/main" id="{3D6C48DE-9B21-3D43-829E-A40EB93F6A5B}"/>
                  </a:ext>
                </a:extLst>
              </p:cNvPr>
              <p:cNvSpPr/>
              <p:nvPr/>
            </p:nvSpPr>
            <p:spPr>
              <a:xfrm>
                <a:off x="757695" y="1933696"/>
                <a:ext cx="6356985" cy="3112135"/>
              </a:xfrm>
              <a:custGeom>
                <a:avLst/>
                <a:gdLst/>
                <a:ahLst/>
                <a:cxnLst/>
                <a:rect l="l" t="t" r="r" b="b"/>
                <a:pathLst>
                  <a:path w="6356984" h="3112135">
                    <a:moveTo>
                      <a:pt x="152400" y="0"/>
                    </a:moveTo>
                    <a:lnTo>
                      <a:pt x="104231" y="7769"/>
                    </a:lnTo>
                    <a:lnTo>
                      <a:pt x="62396" y="29405"/>
                    </a:lnTo>
                    <a:lnTo>
                      <a:pt x="29405" y="62396"/>
                    </a:lnTo>
                    <a:lnTo>
                      <a:pt x="7769" y="104231"/>
                    </a:lnTo>
                    <a:lnTo>
                      <a:pt x="0" y="152400"/>
                    </a:lnTo>
                    <a:lnTo>
                      <a:pt x="0" y="2959735"/>
                    </a:lnTo>
                    <a:lnTo>
                      <a:pt x="7769" y="3007908"/>
                    </a:lnTo>
                    <a:lnTo>
                      <a:pt x="29405" y="3049743"/>
                    </a:lnTo>
                    <a:lnTo>
                      <a:pt x="62396" y="3082732"/>
                    </a:lnTo>
                    <a:lnTo>
                      <a:pt x="104231" y="3104366"/>
                    </a:lnTo>
                    <a:lnTo>
                      <a:pt x="152400" y="3112135"/>
                    </a:lnTo>
                    <a:lnTo>
                      <a:pt x="6204051" y="3112135"/>
                    </a:lnTo>
                    <a:lnTo>
                      <a:pt x="6252224" y="3104366"/>
                    </a:lnTo>
                    <a:lnTo>
                      <a:pt x="6294060" y="3082732"/>
                    </a:lnTo>
                    <a:lnTo>
                      <a:pt x="6327049" y="3049743"/>
                    </a:lnTo>
                    <a:lnTo>
                      <a:pt x="6348682" y="3007908"/>
                    </a:lnTo>
                    <a:lnTo>
                      <a:pt x="6356451" y="2959735"/>
                    </a:lnTo>
                    <a:lnTo>
                      <a:pt x="6356451" y="152400"/>
                    </a:lnTo>
                    <a:lnTo>
                      <a:pt x="6348682" y="104231"/>
                    </a:lnTo>
                    <a:lnTo>
                      <a:pt x="6327049" y="62396"/>
                    </a:lnTo>
                    <a:lnTo>
                      <a:pt x="6294060" y="29405"/>
                    </a:lnTo>
                    <a:lnTo>
                      <a:pt x="6252224" y="7769"/>
                    </a:lnTo>
                    <a:lnTo>
                      <a:pt x="6204051" y="0"/>
                    </a:lnTo>
                    <a:lnTo>
                      <a:pt x="152400" y="0"/>
                    </a:lnTo>
                    <a:close/>
                  </a:path>
                </a:pathLst>
              </a:custGeom>
              <a:ln w="88900">
                <a:solidFill>
                  <a:srgbClr val="1717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45" name="object 6">
              <a:extLst>
                <a:ext uri="{FF2B5EF4-FFF2-40B4-BE49-F238E27FC236}">
                  <a16:creationId xmlns:a16="http://schemas.microsoft.com/office/drawing/2014/main" id="{DD3299F8-ABFF-4F43-A5B1-775CC9714D7B}"/>
                </a:ext>
              </a:extLst>
            </p:cNvPr>
            <p:cNvSpPr txBox="1"/>
            <p:nvPr/>
          </p:nvSpPr>
          <p:spPr>
            <a:xfrm>
              <a:off x="1133147" y="2217309"/>
              <a:ext cx="5615305" cy="1420966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>
                <a:lnSpc>
                  <a:spcPts val="2760"/>
                </a:lnSpc>
                <a:spcBef>
                  <a:spcPts val="80"/>
                </a:spcBef>
              </a:pP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Online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pornography</a:t>
              </a:r>
              <a:r>
                <a:rPr sz="2200" spc="-2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includes</a:t>
              </a:r>
              <a:r>
                <a:rPr sz="2200" spc="19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b="1" u="sng" spc="-5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adults</a:t>
              </a:r>
              <a:r>
                <a:rPr sz="2200" b="1" spc="2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who</a:t>
              </a:r>
              <a:r>
                <a:rPr sz="2200" spc="-2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are </a:t>
              </a:r>
              <a:r>
                <a:rPr sz="2200" spc="-59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usuall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y</a:t>
              </a:r>
              <a:r>
                <a:rPr sz="2200" spc="-18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lang="en-GB" sz="2200" b="1" u="sng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pa</a:t>
              </a:r>
              <a:r>
                <a:rPr sz="2200" b="1" u="sng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id</a:t>
              </a:r>
              <a:r>
                <a:rPr lang="en-GB" sz="2200" dirty="0">
                  <a:solidFill>
                    <a:schemeClr val="bg1"/>
                  </a:solidFill>
                  <a:latin typeface="Arial"/>
                  <a:cs typeface="Arial"/>
                </a:rPr>
                <a:t> </a:t>
              </a:r>
              <a:r>
                <a:rPr lang="en-GB" sz="2200" dirty="0">
                  <a:solidFill>
                    <a:srgbClr val="131313"/>
                  </a:solidFill>
                  <a:latin typeface="Arial"/>
                  <a:cs typeface="Arial"/>
                </a:rPr>
                <a:t>m</a:t>
              </a:r>
              <a:r>
                <a:rPr sz="2200" dirty="0" err="1">
                  <a:solidFill>
                    <a:srgbClr val="131313"/>
                  </a:solidFill>
                  <a:latin typeface="Arial"/>
                  <a:cs typeface="Arial"/>
                </a:rPr>
                <a:t>oney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 to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b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e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i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n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the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photo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and 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videos.</a:t>
              </a:r>
              <a:r>
                <a:rPr sz="2200" spc="-14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A</a:t>
              </a:r>
              <a:r>
                <a:rPr sz="2200" spc="-13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camera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crew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will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photograph</a:t>
              </a:r>
              <a:r>
                <a:rPr sz="2200" spc="-2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film </a:t>
              </a:r>
              <a:r>
                <a:rPr sz="2200" spc="-59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them,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and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a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director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will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tell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them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what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to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do.</a:t>
              </a:r>
              <a:endParaRPr sz="2200" dirty="0">
                <a:latin typeface="Arial"/>
                <a:cs typeface="Arial"/>
              </a:endParaRPr>
            </a:p>
          </p:txBody>
        </p:sp>
        <p:sp>
          <p:nvSpPr>
            <p:cNvPr id="46" name="object 7">
              <a:extLst>
                <a:ext uri="{FF2B5EF4-FFF2-40B4-BE49-F238E27FC236}">
                  <a16:creationId xmlns:a16="http://schemas.microsoft.com/office/drawing/2014/main" id="{C40C9C9F-FC9E-094E-9E1F-B0A6E6A57617}"/>
                </a:ext>
              </a:extLst>
            </p:cNvPr>
            <p:cNvSpPr txBox="1"/>
            <p:nvPr/>
          </p:nvSpPr>
          <p:spPr>
            <a:xfrm>
              <a:off x="1133147" y="3886379"/>
              <a:ext cx="5646420" cy="70506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>
                <a:lnSpc>
                  <a:spcPct val="106200"/>
                </a:lnSpc>
                <a:spcBef>
                  <a:spcPts val="100"/>
                </a:spcBef>
              </a:pP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The main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purpose of online pornography is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to </a:t>
              </a:r>
              <a:r>
                <a:rPr sz="2200" spc="-60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3300" baseline="1262" dirty="0">
                  <a:solidFill>
                    <a:srgbClr val="131313"/>
                  </a:solidFill>
                  <a:latin typeface="Arial"/>
                  <a:cs typeface="Arial"/>
                </a:rPr>
                <a:t>make</a:t>
              </a:r>
              <a:r>
                <a:rPr sz="3300" spc="-337" baseline="1262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b="1" u="sng" spc="-5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mone</a:t>
              </a:r>
              <a:r>
                <a:rPr sz="2200" b="1" u="sng" dirty="0">
                  <a:solidFill>
                    <a:schemeClr val="bg1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y</a:t>
              </a:r>
              <a:r>
                <a:rPr sz="2200" b="1" spc="-14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3300" baseline="1262" dirty="0">
                  <a:solidFill>
                    <a:srgbClr val="131313"/>
                  </a:solidFill>
                  <a:latin typeface="Arial"/>
                  <a:cs typeface="Arial"/>
                </a:rPr>
                <a:t>from the </a:t>
              </a:r>
              <a:r>
                <a:rPr sz="3300" spc="-7" baseline="1262" dirty="0">
                  <a:solidFill>
                    <a:srgbClr val="131313"/>
                  </a:solidFill>
                  <a:latin typeface="Arial"/>
                  <a:cs typeface="Arial"/>
                </a:rPr>
                <a:t>peopl</a:t>
              </a:r>
              <a:r>
                <a:rPr sz="3300" baseline="1262" dirty="0">
                  <a:solidFill>
                    <a:srgbClr val="131313"/>
                  </a:solidFill>
                  <a:latin typeface="Arial"/>
                  <a:cs typeface="Arial"/>
                </a:rPr>
                <a:t>e</a:t>
              </a:r>
              <a:r>
                <a:rPr sz="3300" spc="-7" baseline="1262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3300" baseline="1262" dirty="0">
                  <a:solidFill>
                    <a:srgbClr val="131313"/>
                  </a:solidFill>
                  <a:latin typeface="Arial"/>
                  <a:cs typeface="Arial"/>
                </a:rPr>
                <a:t>that </a:t>
              </a:r>
              <a:r>
                <a:rPr sz="3300" spc="-7" baseline="1262" dirty="0">
                  <a:solidFill>
                    <a:srgbClr val="131313"/>
                  </a:solidFill>
                  <a:latin typeface="Arial"/>
                  <a:cs typeface="Arial"/>
                </a:rPr>
                <a:t>watc</a:t>
              </a:r>
              <a:r>
                <a:rPr sz="3300" baseline="1262" dirty="0">
                  <a:solidFill>
                    <a:srgbClr val="131313"/>
                  </a:solidFill>
                  <a:latin typeface="Arial"/>
                  <a:cs typeface="Arial"/>
                </a:rPr>
                <a:t>h</a:t>
              </a:r>
              <a:r>
                <a:rPr sz="3300" spc="-7" baseline="1262" dirty="0">
                  <a:solidFill>
                    <a:srgbClr val="131313"/>
                  </a:solidFill>
                  <a:latin typeface="Arial"/>
                  <a:cs typeface="Arial"/>
                </a:rPr>
                <a:t> it.</a:t>
              </a:r>
              <a:endParaRPr sz="3300" baseline="1262" dirty="0">
                <a:latin typeface="Arial"/>
                <a:cs typeface="Arial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8B39C9E-B334-9D4B-A2A5-A9EFC95F0A2C}"/>
              </a:ext>
            </a:extLst>
          </p:cNvPr>
          <p:cNvGrpSpPr/>
          <p:nvPr/>
        </p:nvGrpSpPr>
        <p:grpSpPr>
          <a:xfrm>
            <a:off x="713211" y="1888695"/>
            <a:ext cx="6554470" cy="3301365"/>
            <a:chOff x="713245" y="1889246"/>
            <a:chExt cx="6554470" cy="3301365"/>
          </a:xfrm>
        </p:grpSpPr>
        <p:grpSp>
          <p:nvGrpSpPr>
            <p:cNvPr id="51" name="object 2">
              <a:extLst>
                <a:ext uri="{FF2B5EF4-FFF2-40B4-BE49-F238E27FC236}">
                  <a16:creationId xmlns:a16="http://schemas.microsoft.com/office/drawing/2014/main" id="{46F33448-0F04-C040-871E-DBD52F30E918}"/>
                </a:ext>
              </a:extLst>
            </p:cNvPr>
            <p:cNvGrpSpPr/>
            <p:nvPr/>
          </p:nvGrpSpPr>
          <p:grpSpPr>
            <a:xfrm>
              <a:off x="713245" y="1889246"/>
              <a:ext cx="6554470" cy="3301365"/>
              <a:chOff x="713245" y="1889246"/>
              <a:chExt cx="6554470" cy="3301365"/>
            </a:xfrm>
          </p:grpSpPr>
          <p:sp>
            <p:nvSpPr>
              <p:cNvPr id="54" name="object 3">
                <a:extLst>
                  <a:ext uri="{FF2B5EF4-FFF2-40B4-BE49-F238E27FC236}">
                    <a16:creationId xmlns:a16="http://schemas.microsoft.com/office/drawing/2014/main" id="{A36E1C8F-FE70-8241-99B4-4D11798AA8B3}"/>
                  </a:ext>
                </a:extLst>
              </p:cNvPr>
              <p:cNvSpPr/>
              <p:nvPr/>
            </p:nvSpPr>
            <p:spPr>
              <a:xfrm>
                <a:off x="910696" y="2077925"/>
                <a:ext cx="6356985" cy="3112135"/>
              </a:xfrm>
              <a:custGeom>
                <a:avLst/>
                <a:gdLst/>
                <a:ahLst/>
                <a:cxnLst/>
                <a:rect l="l" t="t" r="r" b="b"/>
                <a:pathLst>
                  <a:path w="6356984" h="3112135">
                    <a:moveTo>
                      <a:pt x="6204051" y="0"/>
                    </a:moveTo>
                    <a:lnTo>
                      <a:pt x="152400" y="0"/>
                    </a:lnTo>
                    <a:lnTo>
                      <a:pt x="104231" y="7769"/>
                    </a:lnTo>
                    <a:lnTo>
                      <a:pt x="62396" y="29405"/>
                    </a:lnTo>
                    <a:lnTo>
                      <a:pt x="29405" y="62396"/>
                    </a:lnTo>
                    <a:lnTo>
                      <a:pt x="7769" y="104231"/>
                    </a:lnTo>
                    <a:lnTo>
                      <a:pt x="0" y="152400"/>
                    </a:lnTo>
                    <a:lnTo>
                      <a:pt x="0" y="2959735"/>
                    </a:lnTo>
                    <a:lnTo>
                      <a:pt x="7769" y="3007908"/>
                    </a:lnTo>
                    <a:lnTo>
                      <a:pt x="29405" y="3049743"/>
                    </a:lnTo>
                    <a:lnTo>
                      <a:pt x="62396" y="3082732"/>
                    </a:lnTo>
                    <a:lnTo>
                      <a:pt x="104231" y="3104366"/>
                    </a:lnTo>
                    <a:lnTo>
                      <a:pt x="152400" y="3112135"/>
                    </a:lnTo>
                    <a:lnTo>
                      <a:pt x="6204051" y="3112135"/>
                    </a:lnTo>
                    <a:lnTo>
                      <a:pt x="6252224" y="3104366"/>
                    </a:lnTo>
                    <a:lnTo>
                      <a:pt x="6294060" y="3082732"/>
                    </a:lnTo>
                    <a:lnTo>
                      <a:pt x="6327049" y="3049743"/>
                    </a:lnTo>
                    <a:lnTo>
                      <a:pt x="6348682" y="3007908"/>
                    </a:lnTo>
                    <a:lnTo>
                      <a:pt x="6356451" y="2959735"/>
                    </a:lnTo>
                    <a:lnTo>
                      <a:pt x="6356451" y="152400"/>
                    </a:lnTo>
                    <a:lnTo>
                      <a:pt x="6348682" y="104231"/>
                    </a:lnTo>
                    <a:lnTo>
                      <a:pt x="6327049" y="62396"/>
                    </a:lnTo>
                    <a:lnTo>
                      <a:pt x="6294060" y="29405"/>
                    </a:lnTo>
                    <a:lnTo>
                      <a:pt x="6252224" y="7769"/>
                    </a:lnTo>
                    <a:lnTo>
                      <a:pt x="6204051" y="0"/>
                    </a:lnTo>
                    <a:close/>
                  </a:path>
                </a:pathLst>
              </a:custGeom>
              <a:solidFill>
                <a:srgbClr val="FF62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4">
                <a:extLst>
                  <a:ext uri="{FF2B5EF4-FFF2-40B4-BE49-F238E27FC236}">
                    <a16:creationId xmlns:a16="http://schemas.microsoft.com/office/drawing/2014/main" id="{63ABDF99-9B53-F745-824A-D9D7A3A9F109}"/>
                  </a:ext>
                </a:extLst>
              </p:cNvPr>
              <p:cNvSpPr/>
              <p:nvPr/>
            </p:nvSpPr>
            <p:spPr>
              <a:xfrm>
                <a:off x="757695" y="1933696"/>
                <a:ext cx="6356985" cy="3112135"/>
              </a:xfrm>
              <a:custGeom>
                <a:avLst/>
                <a:gdLst/>
                <a:ahLst/>
                <a:cxnLst/>
                <a:rect l="l" t="t" r="r" b="b"/>
                <a:pathLst>
                  <a:path w="6356984" h="3112135">
                    <a:moveTo>
                      <a:pt x="6204051" y="0"/>
                    </a:moveTo>
                    <a:lnTo>
                      <a:pt x="152400" y="0"/>
                    </a:lnTo>
                    <a:lnTo>
                      <a:pt x="104231" y="7769"/>
                    </a:lnTo>
                    <a:lnTo>
                      <a:pt x="62396" y="29405"/>
                    </a:lnTo>
                    <a:lnTo>
                      <a:pt x="29405" y="62396"/>
                    </a:lnTo>
                    <a:lnTo>
                      <a:pt x="7769" y="104231"/>
                    </a:lnTo>
                    <a:lnTo>
                      <a:pt x="0" y="152400"/>
                    </a:lnTo>
                    <a:lnTo>
                      <a:pt x="0" y="2959735"/>
                    </a:lnTo>
                    <a:lnTo>
                      <a:pt x="7769" y="3007908"/>
                    </a:lnTo>
                    <a:lnTo>
                      <a:pt x="29405" y="3049743"/>
                    </a:lnTo>
                    <a:lnTo>
                      <a:pt x="62396" y="3082732"/>
                    </a:lnTo>
                    <a:lnTo>
                      <a:pt x="104231" y="3104366"/>
                    </a:lnTo>
                    <a:lnTo>
                      <a:pt x="152400" y="3112135"/>
                    </a:lnTo>
                    <a:lnTo>
                      <a:pt x="6204051" y="3112135"/>
                    </a:lnTo>
                    <a:lnTo>
                      <a:pt x="6252224" y="3104366"/>
                    </a:lnTo>
                    <a:lnTo>
                      <a:pt x="6294060" y="3082732"/>
                    </a:lnTo>
                    <a:lnTo>
                      <a:pt x="6327049" y="3049743"/>
                    </a:lnTo>
                    <a:lnTo>
                      <a:pt x="6348682" y="3007908"/>
                    </a:lnTo>
                    <a:lnTo>
                      <a:pt x="6356451" y="2959735"/>
                    </a:lnTo>
                    <a:lnTo>
                      <a:pt x="6356451" y="152400"/>
                    </a:lnTo>
                    <a:lnTo>
                      <a:pt x="6348682" y="104231"/>
                    </a:lnTo>
                    <a:lnTo>
                      <a:pt x="6327049" y="62396"/>
                    </a:lnTo>
                    <a:lnTo>
                      <a:pt x="6294060" y="29405"/>
                    </a:lnTo>
                    <a:lnTo>
                      <a:pt x="6252224" y="7769"/>
                    </a:lnTo>
                    <a:lnTo>
                      <a:pt x="620405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5">
                <a:extLst>
                  <a:ext uri="{FF2B5EF4-FFF2-40B4-BE49-F238E27FC236}">
                    <a16:creationId xmlns:a16="http://schemas.microsoft.com/office/drawing/2014/main" id="{6B1C4FB7-2E5C-6348-962A-703E96C70F4E}"/>
                  </a:ext>
                </a:extLst>
              </p:cNvPr>
              <p:cNvSpPr/>
              <p:nvPr/>
            </p:nvSpPr>
            <p:spPr>
              <a:xfrm>
                <a:off x="757695" y="1933696"/>
                <a:ext cx="6356985" cy="3112135"/>
              </a:xfrm>
              <a:custGeom>
                <a:avLst/>
                <a:gdLst/>
                <a:ahLst/>
                <a:cxnLst/>
                <a:rect l="l" t="t" r="r" b="b"/>
                <a:pathLst>
                  <a:path w="6356984" h="3112135">
                    <a:moveTo>
                      <a:pt x="152400" y="0"/>
                    </a:moveTo>
                    <a:lnTo>
                      <a:pt x="104231" y="7769"/>
                    </a:lnTo>
                    <a:lnTo>
                      <a:pt x="62396" y="29405"/>
                    </a:lnTo>
                    <a:lnTo>
                      <a:pt x="29405" y="62396"/>
                    </a:lnTo>
                    <a:lnTo>
                      <a:pt x="7769" y="104231"/>
                    </a:lnTo>
                    <a:lnTo>
                      <a:pt x="0" y="152400"/>
                    </a:lnTo>
                    <a:lnTo>
                      <a:pt x="0" y="2959735"/>
                    </a:lnTo>
                    <a:lnTo>
                      <a:pt x="7769" y="3007908"/>
                    </a:lnTo>
                    <a:lnTo>
                      <a:pt x="29405" y="3049743"/>
                    </a:lnTo>
                    <a:lnTo>
                      <a:pt x="62396" y="3082732"/>
                    </a:lnTo>
                    <a:lnTo>
                      <a:pt x="104231" y="3104366"/>
                    </a:lnTo>
                    <a:lnTo>
                      <a:pt x="152400" y="3112135"/>
                    </a:lnTo>
                    <a:lnTo>
                      <a:pt x="6204051" y="3112135"/>
                    </a:lnTo>
                    <a:lnTo>
                      <a:pt x="6252224" y="3104366"/>
                    </a:lnTo>
                    <a:lnTo>
                      <a:pt x="6294060" y="3082732"/>
                    </a:lnTo>
                    <a:lnTo>
                      <a:pt x="6327049" y="3049743"/>
                    </a:lnTo>
                    <a:lnTo>
                      <a:pt x="6348682" y="3007908"/>
                    </a:lnTo>
                    <a:lnTo>
                      <a:pt x="6356451" y="2959735"/>
                    </a:lnTo>
                    <a:lnTo>
                      <a:pt x="6356451" y="152400"/>
                    </a:lnTo>
                    <a:lnTo>
                      <a:pt x="6348682" y="104231"/>
                    </a:lnTo>
                    <a:lnTo>
                      <a:pt x="6327049" y="62396"/>
                    </a:lnTo>
                    <a:lnTo>
                      <a:pt x="6294060" y="29405"/>
                    </a:lnTo>
                    <a:lnTo>
                      <a:pt x="6252224" y="7769"/>
                    </a:lnTo>
                    <a:lnTo>
                      <a:pt x="6204051" y="0"/>
                    </a:lnTo>
                    <a:lnTo>
                      <a:pt x="152400" y="0"/>
                    </a:lnTo>
                    <a:close/>
                  </a:path>
                </a:pathLst>
              </a:custGeom>
              <a:ln w="88900">
                <a:solidFill>
                  <a:srgbClr val="1717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52" name="object 6">
              <a:extLst>
                <a:ext uri="{FF2B5EF4-FFF2-40B4-BE49-F238E27FC236}">
                  <a16:creationId xmlns:a16="http://schemas.microsoft.com/office/drawing/2014/main" id="{06AF1AB6-8B02-F84D-BCF8-BE252EA92C58}"/>
                </a:ext>
              </a:extLst>
            </p:cNvPr>
            <p:cNvSpPr txBox="1"/>
            <p:nvPr/>
          </p:nvSpPr>
          <p:spPr>
            <a:xfrm>
              <a:off x="1133147" y="2217309"/>
              <a:ext cx="5615305" cy="1420966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>
                <a:lnSpc>
                  <a:spcPts val="2760"/>
                </a:lnSpc>
                <a:spcBef>
                  <a:spcPts val="80"/>
                </a:spcBef>
              </a:pP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Online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pornography</a:t>
              </a:r>
              <a:r>
                <a:rPr sz="2200" spc="-2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includes</a:t>
              </a:r>
              <a:r>
                <a:rPr sz="2200" spc="19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b="1" u="sng" spc="-5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adults</a:t>
              </a:r>
              <a:r>
                <a:rPr sz="2200" b="1" spc="2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who</a:t>
              </a:r>
              <a:r>
                <a:rPr sz="2200" spc="-2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are </a:t>
              </a:r>
              <a:r>
                <a:rPr sz="2200" spc="-59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usuall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y</a:t>
              </a:r>
              <a:r>
                <a:rPr sz="2200" spc="-18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lang="en-GB" sz="2200" b="1" u="sng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pa</a:t>
              </a:r>
              <a:r>
                <a:rPr sz="2200" b="1" u="sng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id</a:t>
              </a:r>
              <a:r>
                <a:rPr lang="en-GB" sz="2200" dirty="0">
                  <a:solidFill>
                    <a:schemeClr val="bg1"/>
                  </a:solidFill>
                  <a:latin typeface="Arial"/>
                  <a:cs typeface="Arial"/>
                </a:rPr>
                <a:t> </a:t>
              </a:r>
              <a:r>
                <a:rPr lang="en-GB" sz="2200" dirty="0">
                  <a:solidFill>
                    <a:srgbClr val="131313"/>
                  </a:solidFill>
                  <a:latin typeface="Arial"/>
                  <a:cs typeface="Arial"/>
                </a:rPr>
                <a:t>m</a:t>
              </a:r>
              <a:r>
                <a:rPr sz="2200" dirty="0" err="1">
                  <a:solidFill>
                    <a:srgbClr val="131313"/>
                  </a:solidFill>
                  <a:latin typeface="Arial"/>
                  <a:cs typeface="Arial"/>
                </a:rPr>
                <a:t>oney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 to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b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e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i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n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the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photo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s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 and 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videos.</a:t>
              </a:r>
              <a:r>
                <a:rPr sz="2200" spc="-14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A</a:t>
              </a:r>
              <a:r>
                <a:rPr sz="2200" spc="-13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camera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crew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will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photograph</a:t>
              </a:r>
              <a:r>
                <a:rPr sz="2200" spc="-2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or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film </a:t>
              </a:r>
              <a:r>
                <a:rPr sz="2200" spc="-59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them,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and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a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director</a:t>
              </a:r>
              <a:r>
                <a:rPr sz="2200" spc="-15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will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tell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them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what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to</a:t>
              </a:r>
              <a:r>
                <a:rPr sz="2200" spc="-1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do.</a:t>
              </a:r>
              <a:endParaRPr sz="2200" dirty="0">
                <a:latin typeface="Arial"/>
                <a:cs typeface="Arial"/>
              </a:endParaRPr>
            </a:p>
          </p:txBody>
        </p:sp>
        <p:sp>
          <p:nvSpPr>
            <p:cNvPr id="53" name="object 7">
              <a:extLst>
                <a:ext uri="{FF2B5EF4-FFF2-40B4-BE49-F238E27FC236}">
                  <a16:creationId xmlns:a16="http://schemas.microsoft.com/office/drawing/2014/main" id="{2E70507B-5C06-1F41-9EE0-EE72402F2F08}"/>
                </a:ext>
              </a:extLst>
            </p:cNvPr>
            <p:cNvSpPr txBox="1"/>
            <p:nvPr/>
          </p:nvSpPr>
          <p:spPr>
            <a:xfrm>
              <a:off x="1133147" y="3886379"/>
              <a:ext cx="5646420" cy="70506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>
                <a:lnSpc>
                  <a:spcPct val="106200"/>
                </a:lnSpc>
                <a:spcBef>
                  <a:spcPts val="100"/>
                </a:spcBef>
              </a:pP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The main </a:t>
              </a:r>
              <a:r>
                <a:rPr sz="2200" spc="-5" dirty="0">
                  <a:solidFill>
                    <a:srgbClr val="131313"/>
                  </a:solidFill>
                  <a:latin typeface="Arial"/>
                  <a:cs typeface="Arial"/>
                </a:rPr>
                <a:t>purpose of online pornography is </a:t>
              </a:r>
              <a:r>
                <a:rPr sz="2200" dirty="0">
                  <a:solidFill>
                    <a:srgbClr val="131313"/>
                  </a:solidFill>
                  <a:latin typeface="Arial"/>
                  <a:cs typeface="Arial"/>
                </a:rPr>
                <a:t>to </a:t>
              </a:r>
              <a:r>
                <a:rPr sz="2200" spc="-60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3300" baseline="1262" dirty="0">
                  <a:solidFill>
                    <a:srgbClr val="131313"/>
                  </a:solidFill>
                  <a:latin typeface="Arial"/>
                  <a:cs typeface="Arial"/>
                </a:rPr>
                <a:t>make</a:t>
              </a:r>
              <a:r>
                <a:rPr sz="3300" spc="-337" baseline="1262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2200" b="1" u="sng" spc="-5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mone</a:t>
              </a:r>
              <a:r>
                <a:rPr sz="2200" b="1" u="sng" dirty="0">
                  <a:solidFill>
                    <a:srgbClr val="131313"/>
                  </a:solidFill>
                  <a:uFill>
                    <a:solidFill>
                      <a:srgbClr val="FF6200"/>
                    </a:solidFill>
                  </a:uFill>
                  <a:latin typeface="Arial"/>
                  <a:cs typeface="Arial"/>
                </a:rPr>
                <a:t>y</a:t>
              </a:r>
              <a:r>
                <a:rPr sz="2200" b="1" spc="-140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3300" baseline="1262" dirty="0">
                  <a:solidFill>
                    <a:srgbClr val="131313"/>
                  </a:solidFill>
                  <a:latin typeface="Arial"/>
                  <a:cs typeface="Arial"/>
                </a:rPr>
                <a:t>from the </a:t>
              </a:r>
              <a:r>
                <a:rPr sz="3300" spc="-7" baseline="1262" dirty="0">
                  <a:solidFill>
                    <a:srgbClr val="131313"/>
                  </a:solidFill>
                  <a:latin typeface="Arial"/>
                  <a:cs typeface="Arial"/>
                </a:rPr>
                <a:t>peopl</a:t>
              </a:r>
              <a:r>
                <a:rPr sz="3300" baseline="1262" dirty="0">
                  <a:solidFill>
                    <a:srgbClr val="131313"/>
                  </a:solidFill>
                  <a:latin typeface="Arial"/>
                  <a:cs typeface="Arial"/>
                </a:rPr>
                <a:t>e</a:t>
              </a:r>
              <a:r>
                <a:rPr sz="3300" spc="-7" baseline="1262" dirty="0">
                  <a:solidFill>
                    <a:srgbClr val="131313"/>
                  </a:solidFill>
                  <a:latin typeface="Arial"/>
                  <a:cs typeface="Arial"/>
                </a:rPr>
                <a:t> </a:t>
              </a:r>
              <a:r>
                <a:rPr sz="3300" baseline="1262" dirty="0">
                  <a:solidFill>
                    <a:srgbClr val="131313"/>
                  </a:solidFill>
                  <a:latin typeface="Arial"/>
                  <a:cs typeface="Arial"/>
                </a:rPr>
                <a:t>that </a:t>
              </a:r>
              <a:r>
                <a:rPr sz="3300" spc="-7" baseline="1262" dirty="0">
                  <a:solidFill>
                    <a:srgbClr val="131313"/>
                  </a:solidFill>
                  <a:latin typeface="Arial"/>
                  <a:cs typeface="Arial"/>
                </a:rPr>
                <a:t>watc</a:t>
              </a:r>
              <a:r>
                <a:rPr sz="3300" baseline="1262" dirty="0">
                  <a:solidFill>
                    <a:srgbClr val="131313"/>
                  </a:solidFill>
                  <a:latin typeface="Arial"/>
                  <a:cs typeface="Arial"/>
                </a:rPr>
                <a:t>h</a:t>
              </a:r>
              <a:r>
                <a:rPr sz="3300" spc="-7" baseline="1262" dirty="0">
                  <a:solidFill>
                    <a:srgbClr val="131313"/>
                  </a:solidFill>
                  <a:latin typeface="Arial"/>
                  <a:cs typeface="Arial"/>
                </a:rPr>
                <a:t> it.</a:t>
              </a:r>
              <a:endParaRPr sz="3300" baseline="1262" dirty="0">
                <a:latin typeface="Arial"/>
                <a:cs typeface="Arial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92292" y="4086000"/>
            <a:ext cx="3524250" cy="2081530"/>
          </a:xfrm>
          <a:custGeom>
            <a:avLst/>
            <a:gdLst/>
            <a:ahLst/>
            <a:cxnLst/>
            <a:rect l="l" t="t" r="r" b="b"/>
            <a:pathLst>
              <a:path w="3524250" h="2081529">
                <a:moveTo>
                  <a:pt x="3316020" y="0"/>
                </a:moveTo>
                <a:lnTo>
                  <a:pt x="207772" y="0"/>
                </a:lnTo>
                <a:lnTo>
                  <a:pt x="160281" y="4759"/>
                </a:lnTo>
                <a:lnTo>
                  <a:pt x="116606" y="18295"/>
                </a:lnTo>
                <a:lnTo>
                  <a:pt x="78020" y="39495"/>
                </a:lnTo>
                <a:lnTo>
                  <a:pt x="45794" y="67244"/>
                </a:lnTo>
                <a:lnTo>
                  <a:pt x="21201" y="100429"/>
                </a:lnTo>
                <a:lnTo>
                  <a:pt x="5512" y="137935"/>
                </a:lnTo>
                <a:lnTo>
                  <a:pt x="0" y="178650"/>
                </a:lnTo>
                <a:lnTo>
                  <a:pt x="0" y="1459458"/>
                </a:lnTo>
                <a:lnTo>
                  <a:pt x="5512" y="1500051"/>
                </a:lnTo>
                <a:lnTo>
                  <a:pt x="21201" y="1537653"/>
                </a:lnTo>
                <a:lnTo>
                  <a:pt x="45794" y="1571079"/>
                </a:lnTo>
                <a:lnTo>
                  <a:pt x="78020" y="1599142"/>
                </a:lnTo>
                <a:lnTo>
                  <a:pt x="116606" y="1620656"/>
                </a:lnTo>
                <a:lnTo>
                  <a:pt x="160281" y="1634434"/>
                </a:lnTo>
                <a:lnTo>
                  <a:pt x="207772" y="1639290"/>
                </a:lnTo>
                <a:lnTo>
                  <a:pt x="725284" y="1639290"/>
                </a:lnTo>
                <a:lnTo>
                  <a:pt x="725284" y="2022525"/>
                </a:lnTo>
                <a:lnTo>
                  <a:pt x="746903" y="2064898"/>
                </a:lnTo>
                <a:lnTo>
                  <a:pt x="786824" y="2081049"/>
                </a:lnTo>
                <a:lnTo>
                  <a:pt x="795235" y="2081491"/>
                </a:lnTo>
                <a:lnTo>
                  <a:pt x="805071" y="2081122"/>
                </a:lnTo>
                <a:lnTo>
                  <a:pt x="814712" y="2079866"/>
                </a:lnTo>
                <a:lnTo>
                  <a:pt x="823966" y="2077505"/>
                </a:lnTo>
                <a:lnTo>
                  <a:pt x="832637" y="2073821"/>
                </a:lnTo>
                <a:lnTo>
                  <a:pt x="1632585" y="1639290"/>
                </a:lnTo>
                <a:lnTo>
                  <a:pt x="3316020" y="1639290"/>
                </a:lnTo>
                <a:lnTo>
                  <a:pt x="3363512" y="1634465"/>
                </a:lnTo>
                <a:lnTo>
                  <a:pt x="3407188" y="1620760"/>
                </a:lnTo>
                <a:lnTo>
                  <a:pt x="3445777" y="1599330"/>
                </a:lnTo>
                <a:lnTo>
                  <a:pt x="3478005" y="1571329"/>
                </a:lnTo>
                <a:lnTo>
                  <a:pt x="3502601" y="1537914"/>
                </a:lnTo>
                <a:lnTo>
                  <a:pt x="3518292" y="1500239"/>
                </a:lnTo>
                <a:lnTo>
                  <a:pt x="3523805" y="1459458"/>
                </a:lnTo>
                <a:lnTo>
                  <a:pt x="3523805" y="178054"/>
                </a:lnTo>
                <a:lnTo>
                  <a:pt x="3518292" y="137559"/>
                </a:lnTo>
                <a:lnTo>
                  <a:pt x="3502601" y="100211"/>
                </a:lnTo>
                <a:lnTo>
                  <a:pt x="3478005" y="67133"/>
                </a:lnTo>
                <a:lnTo>
                  <a:pt x="3445777" y="39448"/>
                </a:lnTo>
                <a:lnTo>
                  <a:pt x="3407188" y="18282"/>
                </a:lnTo>
                <a:lnTo>
                  <a:pt x="3363512" y="4757"/>
                </a:lnTo>
                <a:lnTo>
                  <a:pt x="3316020" y="0"/>
                </a:lnTo>
                <a:close/>
              </a:path>
            </a:pathLst>
          </a:custGeom>
          <a:solidFill>
            <a:srgbClr val="FFE8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00257" y="744407"/>
            <a:ext cx="3381375" cy="3180080"/>
          </a:xfrm>
          <a:custGeom>
            <a:avLst/>
            <a:gdLst/>
            <a:ahLst/>
            <a:cxnLst/>
            <a:rect l="l" t="t" r="r" b="b"/>
            <a:pathLst>
              <a:path w="3381375" h="3180079">
                <a:moveTo>
                  <a:pt x="3173374" y="0"/>
                </a:moveTo>
                <a:lnTo>
                  <a:pt x="207772" y="0"/>
                </a:lnTo>
                <a:lnTo>
                  <a:pt x="160281" y="4759"/>
                </a:lnTo>
                <a:lnTo>
                  <a:pt x="116606" y="18295"/>
                </a:lnTo>
                <a:lnTo>
                  <a:pt x="78020" y="39495"/>
                </a:lnTo>
                <a:lnTo>
                  <a:pt x="45794" y="67244"/>
                </a:lnTo>
                <a:lnTo>
                  <a:pt x="21201" y="100429"/>
                </a:lnTo>
                <a:lnTo>
                  <a:pt x="5512" y="137935"/>
                </a:lnTo>
                <a:lnTo>
                  <a:pt x="0" y="178650"/>
                </a:lnTo>
                <a:lnTo>
                  <a:pt x="0" y="2557564"/>
                </a:lnTo>
                <a:lnTo>
                  <a:pt x="5512" y="2598156"/>
                </a:lnTo>
                <a:lnTo>
                  <a:pt x="21201" y="2635759"/>
                </a:lnTo>
                <a:lnTo>
                  <a:pt x="45794" y="2669184"/>
                </a:lnTo>
                <a:lnTo>
                  <a:pt x="78020" y="2697247"/>
                </a:lnTo>
                <a:lnTo>
                  <a:pt x="116606" y="2718761"/>
                </a:lnTo>
                <a:lnTo>
                  <a:pt x="160281" y="2732539"/>
                </a:lnTo>
                <a:lnTo>
                  <a:pt x="207772" y="2737396"/>
                </a:lnTo>
                <a:lnTo>
                  <a:pt x="725271" y="2737396"/>
                </a:lnTo>
                <a:lnTo>
                  <a:pt x="725271" y="3120631"/>
                </a:lnTo>
                <a:lnTo>
                  <a:pt x="746901" y="3163004"/>
                </a:lnTo>
                <a:lnTo>
                  <a:pt x="786824" y="3179154"/>
                </a:lnTo>
                <a:lnTo>
                  <a:pt x="795235" y="3179597"/>
                </a:lnTo>
                <a:lnTo>
                  <a:pt x="805071" y="3179227"/>
                </a:lnTo>
                <a:lnTo>
                  <a:pt x="814712" y="3177971"/>
                </a:lnTo>
                <a:lnTo>
                  <a:pt x="823966" y="3175611"/>
                </a:lnTo>
                <a:lnTo>
                  <a:pt x="832637" y="3171926"/>
                </a:lnTo>
                <a:lnTo>
                  <a:pt x="1632585" y="2737396"/>
                </a:lnTo>
                <a:lnTo>
                  <a:pt x="3173374" y="2737396"/>
                </a:lnTo>
                <a:lnTo>
                  <a:pt x="3220865" y="2732571"/>
                </a:lnTo>
                <a:lnTo>
                  <a:pt x="3264542" y="2718865"/>
                </a:lnTo>
                <a:lnTo>
                  <a:pt x="3303130" y="2697435"/>
                </a:lnTo>
                <a:lnTo>
                  <a:pt x="3335359" y="2669435"/>
                </a:lnTo>
                <a:lnTo>
                  <a:pt x="3359955" y="2636020"/>
                </a:lnTo>
                <a:lnTo>
                  <a:pt x="3375646" y="2598344"/>
                </a:lnTo>
                <a:lnTo>
                  <a:pt x="3381159" y="2557564"/>
                </a:lnTo>
                <a:lnTo>
                  <a:pt x="3381159" y="178054"/>
                </a:lnTo>
                <a:lnTo>
                  <a:pt x="3375646" y="137559"/>
                </a:lnTo>
                <a:lnTo>
                  <a:pt x="3359955" y="100211"/>
                </a:lnTo>
                <a:lnTo>
                  <a:pt x="3335359" y="67133"/>
                </a:lnTo>
                <a:lnTo>
                  <a:pt x="3303130" y="39448"/>
                </a:lnTo>
                <a:lnTo>
                  <a:pt x="3264542" y="18282"/>
                </a:lnTo>
                <a:lnTo>
                  <a:pt x="3220865" y="4757"/>
                </a:lnTo>
                <a:lnTo>
                  <a:pt x="3173374" y="0"/>
                </a:lnTo>
                <a:close/>
              </a:path>
            </a:pathLst>
          </a:custGeom>
          <a:solidFill>
            <a:srgbClr val="FFE8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39571" y="2576099"/>
            <a:ext cx="3147695" cy="3180080"/>
          </a:xfrm>
          <a:custGeom>
            <a:avLst/>
            <a:gdLst/>
            <a:ahLst/>
            <a:cxnLst/>
            <a:rect l="l" t="t" r="r" b="b"/>
            <a:pathLst>
              <a:path w="3147695" h="3180079">
                <a:moveTo>
                  <a:pt x="2939389" y="0"/>
                </a:moveTo>
                <a:lnTo>
                  <a:pt x="207784" y="0"/>
                </a:lnTo>
                <a:lnTo>
                  <a:pt x="160293" y="4757"/>
                </a:lnTo>
                <a:lnTo>
                  <a:pt x="116616" y="18282"/>
                </a:lnTo>
                <a:lnTo>
                  <a:pt x="78028" y="39448"/>
                </a:lnTo>
                <a:lnTo>
                  <a:pt x="45799" y="67133"/>
                </a:lnTo>
                <a:lnTo>
                  <a:pt x="21203" y="100211"/>
                </a:lnTo>
                <a:lnTo>
                  <a:pt x="5513" y="137559"/>
                </a:lnTo>
                <a:lnTo>
                  <a:pt x="0" y="178054"/>
                </a:lnTo>
                <a:lnTo>
                  <a:pt x="0" y="2557564"/>
                </a:lnTo>
                <a:lnTo>
                  <a:pt x="5513" y="2598344"/>
                </a:lnTo>
                <a:lnTo>
                  <a:pt x="21203" y="2636020"/>
                </a:lnTo>
                <a:lnTo>
                  <a:pt x="45799" y="2669435"/>
                </a:lnTo>
                <a:lnTo>
                  <a:pt x="78028" y="2697435"/>
                </a:lnTo>
                <a:lnTo>
                  <a:pt x="116616" y="2718865"/>
                </a:lnTo>
                <a:lnTo>
                  <a:pt x="160293" y="2732571"/>
                </a:lnTo>
                <a:lnTo>
                  <a:pt x="207784" y="2737396"/>
                </a:lnTo>
                <a:lnTo>
                  <a:pt x="1514576" y="2737396"/>
                </a:lnTo>
                <a:lnTo>
                  <a:pt x="2314524" y="3171926"/>
                </a:lnTo>
                <a:lnTo>
                  <a:pt x="2323195" y="3175611"/>
                </a:lnTo>
                <a:lnTo>
                  <a:pt x="2332448" y="3177971"/>
                </a:lnTo>
                <a:lnTo>
                  <a:pt x="2342090" y="3179227"/>
                </a:lnTo>
                <a:lnTo>
                  <a:pt x="2351925" y="3179597"/>
                </a:lnTo>
                <a:lnTo>
                  <a:pt x="2360337" y="3179154"/>
                </a:lnTo>
                <a:lnTo>
                  <a:pt x="2400258" y="3163004"/>
                </a:lnTo>
                <a:lnTo>
                  <a:pt x="2421877" y="3120631"/>
                </a:lnTo>
                <a:lnTo>
                  <a:pt x="2421877" y="2737396"/>
                </a:lnTo>
                <a:lnTo>
                  <a:pt x="2939389" y="2737396"/>
                </a:lnTo>
                <a:lnTo>
                  <a:pt x="2986880" y="2732539"/>
                </a:lnTo>
                <a:lnTo>
                  <a:pt x="3030554" y="2718761"/>
                </a:lnTo>
                <a:lnTo>
                  <a:pt x="3069141" y="2697247"/>
                </a:lnTo>
                <a:lnTo>
                  <a:pt x="3101366" y="2669184"/>
                </a:lnTo>
                <a:lnTo>
                  <a:pt x="3125960" y="2635759"/>
                </a:lnTo>
                <a:lnTo>
                  <a:pt x="3141649" y="2598156"/>
                </a:lnTo>
                <a:lnTo>
                  <a:pt x="3147161" y="2557564"/>
                </a:lnTo>
                <a:lnTo>
                  <a:pt x="3147161" y="178650"/>
                </a:lnTo>
                <a:lnTo>
                  <a:pt x="3141649" y="137935"/>
                </a:lnTo>
                <a:lnTo>
                  <a:pt x="3125960" y="100429"/>
                </a:lnTo>
                <a:lnTo>
                  <a:pt x="3101366" y="67244"/>
                </a:lnTo>
                <a:lnTo>
                  <a:pt x="3069141" y="39495"/>
                </a:lnTo>
                <a:lnTo>
                  <a:pt x="3030554" y="18295"/>
                </a:lnTo>
                <a:lnTo>
                  <a:pt x="2986880" y="4759"/>
                </a:lnTo>
                <a:lnTo>
                  <a:pt x="2939389" y="0"/>
                </a:lnTo>
                <a:close/>
              </a:path>
            </a:pathLst>
          </a:custGeom>
          <a:solidFill>
            <a:srgbClr val="FFE8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544959" y="1225768"/>
            <a:ext cx="2552065" cy="2372360"/>
          </a:xfrm>
          <a:custGeom>
            <a:avLst/>
            <a:gdLst/>
            <a:ahLst/>
            <a:cxnLst/>
            <a:rect l="l" t="t" r="r" b="b"/>
            <a:pathLst>
              <a:path w="2552065" h="2372360">
                <a:moveTo>
                  <a:pt x="2343873" y="0"/>
                </a:moveTo>
                <a:lnTo>
                  <a:pt x="207784" y="0"/>
                </a:lnTo>
                <a:lnTo>
                  <a:pt x="160293" y="4757"/>
                </a:lnTo>
                <a:lnTo>
                  <a:pt x="116616" y="18282"/>
                </a:lnTo>
                <a:lnTo>
                  <a:pt x="78028" y="39448"/>
                </a:lnTo>
                <a:lnTo>
                  <a:pt x="45799" y="67133"/>
                </a:lnTo>
                <a:lnTo>
                  <a:pt x="21203" y="100211"/>
                </a:lnTo>
                <a:lnTo>
                  <a:pt x="5513" y="137559"/>
                </a:lnTo>
                <a:lnTo>
                  <a:pt x="0" y="178054"/>
                </a:lnTo>
                <a:lnTo>
                  <a:pt x="0" y="1749767"/>
                </a:lnTo>
                <a:lnTo>
                  <a:pt x="5513" y="1790548"/>
                </a:lnTo>
                <a:lnTo>
                  <a:pt x="21203" y="1828223"/>
                </a:lnTo>
                <a:lnTo>
                  <a:pt x="45799" y="1861639"/>
                </a:lnTo>
                <a:lnTo>
                  <a:pt x="78028" y="1889639"/>
                </a:lnTo>
                <a:lnTo>
                  <a:pt x="116616" y="1911069"/>
                </a:lnTo>
                <a:lnTo>
                  <a:pt x="160293" y="1924774"/>
                </a:lnTo>
                <a:lnTo>
                  <a:pt x="207784" y="1929599"/>
                </a:lnTo>
                <a:lnTo>
                  <a:pt x="919060" y="1929599"/>
                </a:lnTo>
                <a:lnTo>
                  <a:pt x="1719021" y="2364130"/>
                </a:lnTo>
                <a:lnTo>
                  <a:pt x="1727685" y="2367820"/>
                </a:lnTo>
                <a:lnTo>
                  <a:pt x="1736936" y="2370180"/>
                </a:lnTo>
                <a:lnTo>
                  <a:pt x="1746580" y="2371433"/>
                </a:lnTo>
                <a:lnTo>
                  <a:pt x="1756422" y="2371801"/>
                </a:lnTo>
                <a:lnTo>
                  <a:pt x="1764826" y="2371358"/>
                </a:lnTo>
                <a:lnTo>
                  <a:pt x="1804744" y="2355208"/>
                </a:lnTo>
                <a:lnTo>
                  <a:pt x="1826374" y="2312835"/>
                </a:lnTo>
                <a:lnTo>
                  <a:pt x="1826374" y="1929599"/>
                </a:lnTo>
                <a:lnTo>
                  <a:pt x="2343873" y="1929599"/>
                </a:lnTo>
                <a:lnTo>
                  <a:pt x="2391364" y="1924744"/>
                </a:lnTo>
                <a:lnTo>
                  <a:pt x="2435039" y="1910967"/>
                </a:lnTo>
                <a:lnTo>
                  <a:pt x="2473625" y="1889455"/>
                </a:lnTo>
                <a:lnTo>
                  <a:pt x="2505851" y="1861394"/>
                </a:lnTo>
                <a:lnTo>
                  <a:pt x="2530444" y="1827968"/>
                </a:lnTo>
                <a:lnTo>
                  <a:pt x="2546133" y="1790364"/>
                </a:lnTo>
                <a:lnTo>
                  <a:pt x="2551645" y="1749767"/>
                </a:lnTo>
                <a:lnTo>
                  <a:pt x="2551645" y="178650"/>
                </a:lnTo>
                <a:lnTo>
                  <a:pt x="2546133" y="137935"/>
                </a:lnTo>
                <a:lnTo>
                  <a:pt x="2530444" y="100429"/>
                </a:lnTo>
                <a:lnTo>
                  <a:pt x="2505851" y="67244"/>
                </a:lnTo>
                <a:lnTo>
                  <a:pt x="2473625" y="39495"/>
                </a:lnTo>
                <a:lnTo>
                  <a:pt x="2435039" y="18295"/>
                </a:lnTo>
                <a:lnTo>
                  <a:pt x="2391364" y="4759"/>
                </a:lnTo>
                <a:lnTo>
                  <a:pt x="2343873" y="0"/>
                </a:lnTo>
                <a:close/>
              </a:path>
            </a:pathLst>
          </a:custGeom>
          <a:solidFill>
            <a:srgbClr val="FFE8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35642" y="2414099"/>
            <a:ext cx="3147695" cy="3180080"/>
          </a:xfrm>
          <a:custGeom>
            <a:avLst/>
            <a:gdLst/>
            <a:ahLst/>
            <a:cxnLst/>
            <a:rect l="l" t="t" r="r" b="b"/>
            <a:pathLst>
              <a:path w="3147695" h="3180079">
                <a:moveTo>
                  <a:pt x="207784" y="0"/>
                </a:moveTo>
                <a:lnTo>
                  <a:pt x="2939389" y="0"/>
                </a:lnTo>
                <a:lnTo>
                  <a:pt x="2986880" y="4759"/>
                </a:lnTo>
                <a:lnTo>
                  <a:pt x="3030554" y="18295"/>
                </a:lnTo>
                <a:lnTo>
                  <a:pt x="3069141" y="39495"/>
                </a:lnTo>
                <a:lnTo>
                  <a:pt x="3101366" y="67244"/>
                </a:lnTo>
                <a:lnTo>
                  <a:pt x="3125960" y="100429"/>
                </a:lnTo>
                <a:lnTo>
                  <a:pt x="3141649" y="137935"/>
                </a:lnTo>
                <a:lnTo>
                  <a:pt x="3147161" y="178650"/>
                </a:lnTo>
                <a:lnTo>
                  <a:pt x="3147161" y="2557564"/>
                </a:lnTo>
                <a:lnTo>
                  <a:pt x="3141649" y="2598156"/>
                </a:lnTo>
                <a:lnTo>
                  <a:pt x="3125960" y="2635759"/>
                </a:lnTo>
                <a:lnTo>
                  <a:pt x="3101366" y="2669184"/>
                </a:lnTo>
                <a:lnTo>
                  <a:pt x="3069141" y="2697247"/>
                </a:lnTo>
                <a:lnTo>
                  <a:pt x="3030554" y="2718761"/>
                </a:lnTo>
                <a:lnTo>
                  <a:pt x="2986880" y="2732539"/>
                </a:lnTo>
                <a:lnTo>
                  <a:pt x="2939389" y="2737396"/>
                </a:lnTo>
                <a:lnTo>
                  <a:pt x="2421877" y="2737396"/>
                </a:lnTo>
                <a:lnTo>
                  <a:pt x="2421877" y="3120631"/>
                </a:lnTo>
                <a:lnTo>
                  <a:pt x="2400258" y="3163004"/>
                </a:lnTo>
                <a:lnTo>
                  <a:pt x="2360337" y="3179154"/>
                </a:lnTo>
                <a:lnTo>
                  <a:pt x="2351925" y="3179597"/>
                </a:lnTo>
                <a:lnTo>
                  <a:pt x="2342090" y="3179227"/>
                </a:lnTo>
                <a:lnTo>
                  <a:pt x="2332448" y="3177971"/>
                </a:lnTo>
                <a:lnTo>
                  <a:pt x="2323195" y="3175611"/>
                </a:lnTo>
                <a:lnTo>
                  <a:pt x="2314524" y="3171926"/>
                </a:lnTo>
                <a:lnTo>
                  <a:pt x="1514576" y="2737396"/>
                </a:lnTo>
                <a:lnTo>
                  <a:pt x="207784" y="2737396"/>
                </a:lnTo>
                <a:lnTo>
                  <a:pt x="160293" y="2732571"/>
                </a:lnTo>
                <a:lnTo>
                  <a:pt x="116616" y="2718865"/>
                </a:lnTo>
                <a:lnTo>
                  <a:pt x="78028" y="2697435"/>
                </a:lnTo>
                <a:lnTo>
                  <a:pt x="45799" y="2669435"/>
                </a:lnTo>
                <a:lnTo>
                  <a:pt x="21203" y="2636020"/>
                </a:lnTo>
                <a:lnTo>
                  <a:pt x="5513" y="2598344"/>
                </a:lnTo>
                <a:lnTo>
                  <a:pt x="0" y="2557564"/>
                </a:lnTo>
                <a:lnTo>
                  <a:pt x="0" y="178054"/>
                </a:lnTo>
                <a:lnTo>
                  <a:pt x="5513" y="137559"/>
                </a:lnTo>
                <a:lnTo>
                  <a:pt x="21203" y="100211"/>
                </a:lnTo>
                <a:lnTo>
                  <a:pt x="45799" y="67133"/>
                </a:lnTo>
                <a:lnTo>
                  <a:pt x="78028" y="39448"/>
                </a:lnTo>
                <a:lnTo>
                  <a:pt x="116616" y="18282"/>
                </a:lnTo>
                <a:lnTo>
                  <a:pt x="160293" y="4757"/>
                </a:lnTo>
                <a:lnTo>
                  <a:pt x="207784" y="0"/>
                </a:lnTo>
                <a:close/>
              </a:path>
            </a:pathLst>
          </a:custGeom>
          <a:ln w="76200">
            <a:solidFill>
              <a:srgbClr val="171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349891" y="600407"/>
            <a:ext cx="3381375" cy="3180080"/>
          </a:xfrm>
          <a:custGeom>
            <a:avLst/>
            <a:gdLst/>
            <a:ahLst/>
            <a:cxnLst/>
            <a:rect l="l" t="t" r="r" b="b"/>
            <a:pathLst>
              <a:path w="3381375" h="3180079">
                <a:moveTo>
                  <a:pt x="3173374" y="0"/>
                </a:moveTo>
                <a:lnTo>
                  <a:pt x="207772" y="0"/>
                </a:lnTo>
                <a:lnTo>
                  <a:pt x="160281" y="4759"/>
                </a:lnTo>
                <a:lnTo>
                  <a:pt x="116606" y="18295"/>
                </a:lnTo>
                <a:lnTo>
                  <a:pt x="78020" y="39495"/>
                </a:lnTo>
                <a:lnTo>
                  <a:pt x="45794" y="67244"/>
                </a:lnTo>
                <a:lnTo>
                  <a:pt x="21201" y="100429"/>
                </a:lnTo>
                <a:lnTo>
                  <a:pt x="5512" y="137935"/>
                </a:lnTo>
                <a:lnTo>
                  <a:pt x="0" y="178650"/>
                </a:lnTo>
                <a:lnTo>
                  <a:pt x="0" y="2557564"/>
                </a:lnTo>
                <a:lnTo>
                  <a:pt x="5512" y="2598156"/>
                </a:lnTo>
                <a:lnTo>
                  <a:pt x="21201" y="2635759"/>
                </a:lnTo>
                <a:lnTo>
                  <a:pt x="45794" y="2669184"/>
                </a:lnTo>
                <a:lnTo>
                  <a:pt x="78020" y="2697247"/>
                </a:lnTo>
                <a:lnTo>
                  <a:pt x="116606" y="2718761"/>
                </a:lnTo>
                <a:lnTo>
                  <a:pt x="160281" y="2732539"/>
                </a:lnTo>
                <a:lnTo>
                  <a:pt x="207772" y="2737396"/>
                </a:lnTo>
                <a:lnTo>
                  <a:pt x="725271" y="2737396"/>
                </a:lnTo>
                <a:lnTo>
                  <a:pt x="725271" y="3120631"/>
                </a:lnTo>
                <a:lnTo>
                  <a:pt x="746901" y="3163004"/>
                </a:lnTo>
                <a:lnTo>
                  <a:pt x="786824" y="3179154"/>
                </a:lnTo>
                <a:lnTo>
                  <a:pt x="795235" y="3179597"/>
                </a:lnTo>
                <a:lnTo>
                  <a:pt x="805071" y="3179227"/>
                </a:lnTo>
                <a:lnTo>
                  <a:pt x="814712" y="3177971"/>
                </a:lnTo>
                <a:lnTo>
                  <a:pt x="823966" y="3175611"/>
                </a:lnTo>
                <a:lnTo>
                  <a:pt x="832637" y="3171926"/>
                </a:lnTo>
                <a:lnTo>
                  <a:pt x="1632585" y="2737396"/>
                </a:lnTo>
                <a:lnTo>
                  <a:pt x="3173374" y="2737396"/>
                </a:lnTo>
                <a:lnTo>
                  <a:pt x="3220865" y="2732571"/>
                </a:lnTo>
                <a:lnTo>
                  <a:pt x="3264542" y="2718865"/>
                </a:lnTo>
                <a:lnTo>
                  <a:pt x="3303130" y="2697435"/>
                </a:lnTo>
                <a:lnTo>
                  <a:pt x="3335359" y="2669435"/>
                </a:lnTo>
                <a:lnTo>
                  <a:pt x="3359955" y="2636020"/>
                </a:lnTo>
                <a:lnTo>
                  <a:pt x="3375646" y="2598344"/>
                </a:lnTo>
                <a:lnTo>
                  <a:pt x="3381159" y="2557564"/>
                </a:lnTo>
                <a:lnTo>
                  <a:pt x="3381159" y="178054"/>
                </a:lnTo>
                <a:lnTo>
                  <a:pt x="3375646" y="137559"/>
                </a:lnTo>
                <a:lnTo>
                  <a:pt x="3359955" y="100211"/>
                </a:lnTo>
                <a:lnTo>
                  <a:pt x="3335359" y="67133"/>
                </a:lnTo>
                <a:lnTo>
                  <a:pt x="3303130" y="39448"/>
                </a:lnTo>
                <a:lnTo>
                  <a:pt x="3264542" y="18282"/>
                </a:lnTo>
                <a:lnTo>
                  <a:pt x="3220865" y="4757"/>
                </a:lnTo>
                <a:lnTo>
                  <a:pt x="3173374" y="0"/>
                </a:lnTo>
                <a:close/>
              </a:path>
            </a:pathLst>
          </a:custGeom>
          <a:ln w="76200">
            <a:solidFill>
              <a:srgbClr val="171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398859" y="1108938"/>
            <a:ext cx="2552065" cy="2372360"/>
          </a:xfrm>
          <a:custGeom>
            <a:avLst/>
            <a:gdLst/>
            <a:ahLst/>
            <a:cxnLst/>
            <a:rect l="l" t="t" r="r" b="b"/>
            <a:pathLst>
              <a:path w="2552065" h="2372360">
                <a:moveTo>
                  <a:pt x="207784" y="0"/>
                </a:moveTo>
                <a:lnTo>
                  <a:pt x="2343873" y="0"/>
                </a:lnTo>
                <a:lnTo>
                  <a:pt x="2391364" y="4759"/>
                </a:lnTo>
                <a:lnTo>
                  <a:pt x="2435039" y="18295"/>
                </a:lnTo>
                <a:lnTo>
                  <a:pt x="2473625" y="39495"/>
                </a:lnTo>
                <a:lnTo>
                  <a:pt x="2505851" y="67244"/>
                </a:lnTo>
                <a:lnTo>
                  <a:pt x="2530444" y="100429"/>
                </a:lnTo>
                <a:lnTo>
                  <a:pt x="2546133" y="137935"/>
                </a:lnTo>
                <a:lnTo>
                  <a:pt x="2551645" y="178650"/>
                </a:lnTo>
                <a:lnTo>
                  <a:pt x="2551645" y="1749767"/>
                </a:lnTo>
                <a:lnTo>
                  <a:pt x="2546133" y="1790364"/>
                </a:lnTo>
                <a:lnTo>
                  <a:pt x="2530444" y="1827968"/>
                </a:lnTo>
                <a:lnTo>
                  <a:pt x="2505851" y="1861394"/>
                </a:lnTo>
                <a:lnTo>
                  <a:pt x="2473625" y="1889455"/>
                </a:lnTo>
                <a:lnTo>
                  <a:pt x="2435039" y="1910967"/>
                </a:lnTo>
                <a:lnTo>
                  <a:pt x="2391364" y="1924744"/>
                </a:lnTo>
                <a:lnTo>
                  <a:pt x="2343873" y="1929599"/>
                </a:lnTo>
                <a:lnTo>
                  <a:pt x="1826374" y="1929599"/>
                </a:lnTo>
                <a:lnTo>
                  <a:pt x="1826374" y="2312835"/>
                </a:lnTo>
                <a:lnTo>
                  <a:pt x="1804744" y="2355208"/>
                </a:lnTo>
                <a:lnTo>
                  <a:pt x="1764826" y="2371358"/>
                </a:lnTo>
                <a:lnTo>
                  <a:pt x="1756422" y="2371801"/>
                </a:lnTo>
                <a:lnTo>
                  <a:pt x="1746580" y="2371433"/>
                </a:lnTo>
                <a:lnTo>
                  <a:pt x="1736936" y="2370180"/>
                </a:lnTo>
                <a:lnTo>
                  <a:pt x="1727685" y="2367820"/>
                </a:lnTo>
                <a:lnTo>
                  <a:pt x="1719021" y="2364130"/>
                </a:lnTo>
                <a:lnTo>
                  <a:pt x="919060" y="1929599"/>
                </a:lnTo>
                <a:lnTo>
                  <a:pt x="207784" y="1929599"/>
                </a:lnTo>
                <a:lnTo>
                  <a:pt x="160293" y="1924774"/>
                </a:lnTo>
                <a:lnTo>
                  <a:pt x="116616" y="1911069"/>
                </a:lnTo>
                <a:lnTo>
                  <a:pt x="78028" y="1889639"/>
                </a:lnTo>
                <a:lnTo>
                  <a:pt x="45799" y="1861639"/>
                </a:lnTo>
                <a:lnTo>
                  <a:pt x="21203" y="1828223"/>
                </a:lnTo>
                <a:lnTo>
                  <a:pt x="5513" y="1790548"/>
                </a:lnTo>
                <a:lnTo>
                  <a:pt x="0" y="1749767"/>
                </a:lnTo>
                <a:lnTo>
                  <a:pt x="0" y="178054"/>
                </a:lnTo>
                <a:lnTo>
                  <a:pt x="5513" y="137559"/>
                </a:lnTo>
                <a:lnTo>
                  <a:pt x="21203" y="100211"/>
                </a:lnTo>
                <a:lnTo>
                  <a:pt x="45799" y="67133"/>
                </a:lnTo>
                <a:lnTo>
                  <a:pt x="78028" y="39448"/>
                </a:lnTo>
                <a:lnTo>
                  <a:pt x="116616" y="18282"/>
                </a:lnTo>
                <a:lnTo>
                  <a:pt x="160293" y="4757"/>
                </a:lnTo>
                <a:lnTo>
                  <a:pt x="207784" y="0"/>
                </a:lnTo>
                <a:close/>
              </a:path>
            </a:pathLst>
          </a:custGeom>
          <a:ln w="76200">
            <a:solidFill>
              <a:srgbClr val="171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670188" y="3962100"/>
            <a:ext cx="3524250" cy="2081530"/>
          </a:xfrm>
          <a:custGeom>
            <a:avLst/>
            <a:gdLst/>
            <a:ahLst/>
            <a:cxnLst/>
            <a:rect l="l" t="t" r="r" b="b"/>
            <a:pathLst>
              <a:path w="3524250" h="2081529">
                <a:moveTo>
                  <a:pt x="3316020" y="0"/>
                </a:moveTo>
                <a:lnTo>
                  <a:pt x="207771" y="0"/>
                </a:lnTo>
                <a:lnTo>
                  <a:pt x="160281" y="4759"/>
                </a:lnTo>
                <a:lnTo>
                  <a:pt x="116606" y="18295"/>
                </a:lnTo>
                <a:lnTo>
                  <a:pt x="78020" y="39495"/>
                </a:lnTo>
                <a:lnTo>
                  <a:pt x="45794" y="67244"/>
                </a:lnTo>
                <a:lnTo>
                  <a:pt x="21201" y="100429"/>
                </a:lnTo>
                <a:lnTo>
                  <a:pt x="5512" y="137935"/>
                </a:lnTo>
                <a:lnTo>
                  <a:pt x="0" y="178650"/>
                </a:lnTo>
                <a:lnTo>
                  <a:pt x="0" y="1459458"/>
                </a:lnTo>
                <a:lnTo>
                  <a:pt x="5512" y="1500051"/>
                </a:lnTo>
                <a:lnTo>
                  <a:pt x="21201" y="1537653"/>
                </a:lnTo>
                <a:lnTo>
                  <a:pt x="45794" y="1571079"/>
                </a:lnTo>
                <a:lnTo>
                  <a:pt x="78020" y="1599142"/>
                </a:lnTo>
                <a:lnTo>
                  <a:pt x="116606" y="1620656"/>
                </a:lnTo>
                <a:lnTo>
                  <a:pt x="160281" y="1634434"/>
                </a:lnTo>
                <a:lnTo>
                  <a:pt x="207771" y="1639290"/>
                </a:lnTo>
                <a:lnTo>
                  <a:pt x="725284" y="1639290"/>
                </a:lnTo>
                <a:lnTo>
                  <a:pt x="725284" y="2022525"/>
                </a:lnTo>
                <a:lnTo>
                  <a:pt x="746903" y="2064898"/>
                </a:lnTo>
                <a:lnTo>
                  <a:pt x="786824" y="2081049"/>
                </a:lnTo>
                <a:lnTo>
                  <a:pt x="795235" y="2081491"/>
                </a:lnTo>
                <a:lnTo>
                  <a:pt x="805071" y="2081122"/>
                </a:lnTo>
                <a:lnTo>
                  <a:pt x="814712" y="2079866"/>
                </a:lnTo>
                <a:lnTo>
                  <a:pt x="823966" y="2077505"/>
                </a:lnTo>
                <a:lnTo>
                  <a:pt x="832637" y="2073821"/>
                </a:lnTo>
                <a:lnTo>
                  <a:pt x="1632584" y="1639290"/>
                </a:lnTo>
                <a:lnTo>
                  <a:pt x="3316020" y="1639290"/>
                </a:lnTo>
                <a:lnTo>
                  <a:pt x="3363512" y="1634465"/>
                </a:lnTo>
                <a:lnTo>
                  <a:pt x="3407188" y="1620760"/>
                </a:lnTo>
                <a:lnTo>
                  <a:pt x="3445777" y="1599330"/>
                </a:lnTo>
                <a:lnTo>
                  <a:pt x="3478005" y="1571329"/>
                </a:lnTo>
                <a:lnTo>
                  <a:pt x="3502601" y="1537914"/>
                </a:lnTo>
                <a:lnTo>
                  <a:pt x="3518292" y="1500239"/>
                </a:lnTo>
                <a:lnTo>
                  <a:pt x="3523805" y="1459458"/>
                </a:lnTo>
                <a:lnTo>
                  <a:pt x="3523805" y="178054"/>
                </a:lnTo>
                <a:lnTo>
                  <a:pt x="3518292" y="137559"/>
                </a:lnTo>
                <a:lnTo>
                  <a:pt x="3502601" y="100211"/>
                </a:lnTo>
                <a:lnTo>
                  <a:pt x="3478005" y="67133"/>
                </a:lnTo>
                <a:lnTo>
                  <a:pt x="3445777" y="39448"/>
                </a:lnTo>
                <a:lnTo>
                  <a:pt x="3407188" y="18282"/>
                </a:lnTo>
                <a:lnTo>
                  <a:pt x="3363512" y="4757"/>
                </a:lnTo>
                <a:lnTo>
                  <a:pt x="3316020" y="0"/>
                </a:lnTo>
                <a:close/>
              </a:path>
            </a:pathLst>
          </a:custGeom>
          <a:ln w="76200">
            <a:solidFill>
              <a:srgbClr val="171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117490" y="2683852"/>
            <a:ext cx="2583815" cy="2189480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12700" marR="5080">
              <a:lnSpc>
                <a:spcPts val="2400"/>
              </a:lnSpc>
              <a:spcBef>
                <a:spcPts val="380"/>
              </a:spcBef>
            </a:pP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I’ve heard quite a </a:t>
            </a:r>
            <a:r>
              <a:rPr sz="22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lot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about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online </a:t>
            </a:r>
            <a:r>
              <a:rPr sz="22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pornography from </a:t>
            </a:r>
            <a:r>
              <a:rPr sz="22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my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friends. I’m not </a:t>
            </a:r>
            <a:r>
              <a:rPr sz="2200" b="1" spc="-60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sure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how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much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 they</a:t>
            </a:r>
            <a:r>
              <a:rPr sz="2200" b="1" spc="-7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actually</a:t>
            </a:r>
            <a:r>
              <a:rPr sz="2200" b="1" spc="-6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watch </a:t>
            </a:r>
            <a:r>
              <a:rPr sz="2200" b="1" spc="-59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it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though.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696367" y="870159"/>
            <a:ext cx="2665095" cy="2189480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12700" marR="315595">
              <a:lnSpc>
                <a:spcPts val="2400"/>
              </a:lnSpc>
              <a:spcBef>
                <a:spcPts val="380"/>
              </a:spcBef>
            </a:pP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I only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sort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of </a:t>
            </a:r>
            <a:r>
              <a:rPr sz="22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know</a:t>
            </a:r>
            <a:r>
              <a:rPr sz="2200" b="1" spc="-5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what</a:t>
            </a:r>
            <a:r>
              <a:rPr sz="2200" b="1" spc="-4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online </a:t>
            </a:r>
            <a:r>
              <a:rPr sz="2200" b="1" spc="-59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pornography</a:t>
            </a:r>
            <a:r>
              <a:rPr sz="2200" b="1" spc="-10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is…</a:t>
            </a:r>
            <a:endParaRPr sz="2200" dirty="0">
              <a:latin typeface="Arial"/>
              <a:cs typeface="Arial"/>
            </a:endParaRPr>
          </a:p>
          <a:p>
            <a:pPr marL="12700" marR="5080">
              <a:lnSpc>
                <a:spcPts val="2400"/>
              </a:lnSpc>
            </a:pP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based</a:t>
            </a:r>
            <a:r>
              <a:rPr sz="2200" b="1" spc="-3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on</a:t>
            </a:r>
            <a:r>
              <a:rPr sz="2200" b="1" spc="-3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the</a:t>
            </a:r>
            <a:r>
              <a:rPr sz="2200" b="1" spc="-3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things </a:t>
            </a:r>
            <a:r>
              <a:rPr sz="2200" b="1" spc="-60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I have heard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about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 it, I don’t think I </a:t>
            </a:r>
            <a:r>
              <a:rPr sz="22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want</a:t>
            </a:r>
            <a:r>
              <a:rPr sz="22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to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look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at</a:t>
            </a:r>
            <a:r>
              <a:rPr sz="2200" b="1" spc="-1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it!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756662" y="1383385"/>
            <a:ext cx="1805939" cy="1275080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12700" marR="5080">
              <a:lnSpc>
                <a:spcPts val="2400"/>
              </a:lnSpc>
              <a:spcBef>
                <a:spcPts val="380"/>
              </a:spcBef>
            </a:pP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I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really regret </a:t>
            </a:r>
            <a:r>
              <a:rPr sz="2200" b="1" spc="-60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watching </a:t>
            </a:r>
            <a:r>
              <a:rPr sz="22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online </a:t>
            </a:r>
            <a:r>
              <a:rPr sz="22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pornograph</a:t>
            </a:r>
            <a:r>
              <a:rPr sz="2200" b="1" spc="-165" dirty="0">
                <a:solidFill>
                  <a:srgbClr val="171747"/>
                </a:solidFill>
                <a:latin typeface="Arial"/>
                <a:cs typeface="Arial"/>
              </a:rPr>
              <a:t>y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.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945773" y="4135583"/>
            <a:ext cx="2804795" cy="1275080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12700" marR="5080">
              <a:lnSpc>
                <a:spcPts val="2400"/>
              </a:lnSpc>
              <a:spcBef>
                <a:spcPts val="380"/>
              </a:spcBef>
            </a:pP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I watched online </a:t>
            </a:r>
            <a:r>
              <a:rPr sz="2200" b="1" spc="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pornography once… </a:t>
            </a:r>
            <a:r>
              <a:rPr sz="2200" b="1" spc="-60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I</a:t>
            </a:r>
            <a:r>
              <a:rPr sz="22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didn’t</a:t>
            </a:r>
            <a:r>
              <a:rPr sz="2200" b="1" spc="-2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really</a:t>
            </a:r>
            <a:r>
              <a:rPr sz="2200" b="1" spc="-3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enjoy</a:t>
            </a:r>
            <a:r>
              <a:rPr sz="2200" b="1" spc="-2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it </a:t>
            </a:r>
            <a:r>
              <a:rPr sz="2200" b="1" spc="-595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71747"/>
                </a:solidFill>
                <a:latin typeface="Arial"/>
                <a:cs typeface="Arial"/>
              </a:rPr>
              <a:t>that</a:t>
            </a:r>
            <a:r>
              <a:rPr sz="2200" b="1" spc="-10" dirty="0">
                <a:solidFill>
                  <a:srgbClr val="171747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171747"/>
                </a:solidFill>
                <a:latin typeface="Arial"/>
                <a:cs typeface="Arial"/>
              </a:rPr>
              <a:t>much.</a:t>
            </a:r>
            <a:endParaRPr sz="2200" dirty="0">
              <a:latin typeface="Arial"/>
              <a:cs typeface="Arial"/>
            </a:endParaRPr>
          </a:p>
        </p:txBody>
      </p:sp>
      <p:pic>
        <p:nvPicPr>
          <p:cNvPr id="32" name="Picture 31" descr="A picture containing text, orange, sign&#10;&#10;Description automatically generated">
            <a:extLst>
              <a:ext uri="{FF2B5EF4-FFF2-40B4-BE49-F238E27FC236}">
                <a16:creationId xmlns:a16="http://schemas.microsoft.com/office/drawing/2014/main" id="{AE2F6D3A-BBA8-E746-AFCC-4BD1DDB61B8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378" y="4068486"/>
            <a:ext cx="1709940" cy="233341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15753"/>
            <a:ext cx="8107680" cy="7683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4850" spc="10" dirty="0">
                <a:latin typeface="Arial"/>
                <a:cs typeface="Arial"/>
              </a:rPr>
              <a:t>Online</a:t>
            </a:r>
            <a:r>
              <a:rPr sz="4850" spc="-10" dirty="0">
                <a:latin typeface="Arial"/>
                <a:cs typeface="Arial"/>
              </a:rPr>
              <a:t> </a:t>
            </a:r>
            <a:r>
              <a:rPr sz="4850" spc="10" dirty="0">
                <a:latin typeface="Arial"/>
                <a:cs typeface="Arial"/>
              </a:rPr>
              <a:t>pornography:</a:t>
            </a:r>
            <a:r>
              <a:rPr sz="4850" spc="-40" dirty="0">
                <a:latin typeface="Arial"/>
                <a:cs typeface="Arial"/>
              </a:rPr>
              <a:t> </a:t>
            </a:r>
            <a:r>
              <a:rPr sz="4850" spc="10" dirty="0">
                <a:solidFill>
                  <a:srgbClr val="FF6200"/>
                </a:solidFill>
                <a:latin typeface="Arial"/>
                <a:cs typeface="Arial"/>
              </a:rPr>
              <a:t>Film</a:t>
            </a:r>
            <a:r>
              <a:rPr sz="4850" spc="-5" dirty="0">
                <a:solidFill>
                  <a:srgbClr val="FF6200"/>
                </a:solidFill>
                <a:latin typeface="Arial"/>
                <a:cs typeface="Arial"/>
              </a:rPr>
              <a:t> </a:t>
            </a:r>
            <a:r>
              <a:rPr sz="4850" spc="10" dirty="0">
                <a:solidFill>
                  <a:srgbClr val="FF6200"/>
                </a:solidFill>
                <a:latin typeface="Arial"/>
                <a:cs typeface="Arial"/>
              </a:rPr>
              <a:t>1</a:t>
            </a:r>
            <a:endParaRPr sz="4850" dirty="0">
              <a:latin typeface="Arial"/>
              <a:cs typeface="Arial"/>
            </a:endParaRPr>
          </a:p>
        </p:txBody>
      </p:sp>
      <p:sp>
        <p:nvSpPr>
          <p:cNvPr id="3" name="bg object 16">
            <a:extLst>
              <a:ext uri="{FF2B5EF4-FFF2-40B4-BE49-F238E27FC236}">
                <a16:creationId xmlns:a16="http://schemas.microsoft.com/office/drawing/2014/main" id="{66FD2B09-4AF4-2F4A-B795-42A009BA5BD1}"/>
              </a:ext>
            </a:extLst>
          </p:cNvPr>
          <p:cNvSpPr/>
          <p:nvPr/>
        </p:nvSpPr>
        <p:spPr>
          <a:xfrm>
            <a:off x="228600" y="174307"/>
            <a:ext cx="9204745" cy="1051243"/>
          </a:xfrm>
          <a:custGeom>
            <a:avLst/>
            <a:gdLst/>
            <a:ahLst/>
            <a:cxnLst/>
            <a:rect l="l" t="t" r="r" b="b"/>
            <a:pathLst>
              <a:path w="9571990" h="1334135">
                <a:moveTo>
                  <a:pt x="0" y="1333715"/>
                </a:moveTo>
                <a:lnTo>
                  <a:pt x="9571482" y="1333715"/>
                </a:lnTo>
                <a:lnTo>
                  <a:pt x="9571482" y="0"/>
                </a:lnTo>
                <a:lnTo>
                  <a:pt x="0" y="0"/>
                </a:lnTo>
                <a:lnTo>
                  <a:pt x="0" y="1333715"/>
                </a:lnTo>
                <a:close/>
              </a:path>
            </a:pathLst>
          </a:custGeom>
          <a:ln w="63500">
            <a:solidFill>
              <a:srgbClr val="171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60392793-0544-D04C-85A8-F961EF9767D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1476" y="-2569"/>
            <a:ext cx="1460938" cy="1354203"/>
          </a:xfrm>
          <a:prstGeom prst="rect">
            <a:avLst/>
          </a:prstGeom>
        </p:spPr>
      </p:pic>
      <p:pic>
        <p:nvPicPr>
          <p:cNvPr id="4" name="Online Media 3" title="Online Pornography Film 1 - Dion">
            <a:hlinkClick r:id="" action="ppaction://media"/>
            <a:extLst>
              <a:ext uri="{FF2B5EF4-FFF2-40B4-BE49-F238E27FC236}">
                <a16:creationId xmlns:a16="http://schemas.microsoft.com/office/drawing/2014/main" id="{E74C191C-AE69-C53A-CCAE-DCD91C7256A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447800" y="1321668"/>
            <a:ext cx="9644000" cy="5424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661795" cy="533400"/>
          </a:xfrm>
          <a:custGeom>
            <a:avLst/>
            <a:gdLst/>
            <a:ahLst/>
            <a:cxnLst/>
            <a:rect l="l" t="t" r="r" b="b"/>
            <a:pathLst>
              <a:path w="1661795" h="533400">
                <a:moveTo>
                  <a:pt x="1661401" y="0"/>
                </a:moveTo>
                <a:lnTo>
                  <a:pt x="0" y="0"/>
                </a:lnTo>
                <a:lnTo>
                  <a:pt x="0" y="533400"/>
                </a:lnTo>
                <a:lnTo>
                  <a:pt x="1661401" y="533400"/>
                </a:lnTo>
                <a:lnTo>
                  <a:pt x="1661401" y="0"/>
                </a:lnTo>
                <a:close/>
              </a:path>
            </a:pathLst>
          </a:custGeom>
          <a:solidFill>
            <a:srgbClr val="FFD0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28098" y="158774"/>
            <a:ext cx="134874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dirty="0">
                <a:solidFill>
                  <a:srgbClr val="5A5A7C"/>
                </a:solidFill>
                <a:latin typeface="Arial"/>
                <a:cs typeface="Arial"/>
              </a:rPr>
              <a:t>Main</a:t>
            </a:r>
            <a:r>
              <a:rPr sz="1700" b="1" spc="-65" dirty="0">
                <a:solidFill>
                  <a:srgbClr val="5A5A7C"/>
                </a:solidFill>
                <a:latin typeface="Arial"/>
                <a:cs typeface="Arial"/>
              </a:rPr>
              <a:t> </a:t>
            </a:r>
            <a:r>
              <a:rPr sz="1700" b="1" spc="-5" dirty="0">
                <a:solidFill>
                  <a:srgbClr val="5A5A7C"/>
                </a:solidFill>
                <a:latin typeface="Arial"/>
                <a:cs typeface="Arial"/>
              </a:rPr>
              <a:t>Activity</a:t>
            </a:r>
            <a:endParaRPr sz="17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946935" y="2282977"/>
            <a:ext cx="8254365" cy="2433955"/>
            <a:chOff x="1946935" y="2282977"/>
            <a:chExt cx="8254365" cy="2433955"/>
          </a:xfrm>
        </p:grpSpPr>
        <p:sp>
          <p:nvSpPr>
            <p:cNvPr id="5" name="object 5"/>
            <p:cNvSpPr/>
            <p:nvPr/>
          </p:nvSpPr>
          <p:spPr>
            <a:xfrm>
              <a:off x="2184438" y="2495422"/>
              <a:ext cx="8016875" cy="2221230"/>
            </a:xfrm>
            <a:custGeom>
              <a:avLst/>
              <a:gdLst/>
              <a:ahLst/>
              <a:cxnLst/>
              <a:rect l="l" t="t" r="r" b="b"/>
              <a:pathLst>
                <a:path w="8016875" h="2221229">
                  <a:moveTo>
                    <a:pt x="8016837" y="0"/>
                  </a:moveTo>
                  <a:lnTo>
                    <a:pt x="0" y="0"/>
                  </a:lnTo>
                  <a:lnTo>
                    <a:pt x="0" y="2053145"/>
                  </a:lnTo>
                  <a:lnTo>
                    <a:pt x="0" y="2221128"/>
                  </a:lnTo>
                  <a:lnTo>
                    <a:pt x="8016837" y="2221128"/>
                  </a:lnTo>
                  <a:lnTo>
                    <a:pt x="8016837" y="2053145"/>
                  </a:lnTo>
                  <a:lnTo>
                    <a:pt x="8016837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991385" y="2327427"/>
              <a:ext cx="8039734" cy="2221230"/>
            </a:xfrm>
            <a:custGeom>
              <a:avLst/>
              <a:gdLst/>
              <a:ahLst/>
              <a:cxnLst/>
              <a:rect l="l" t="t" r="r" b="b"/>
              <a:pathLst>
                <a:path w="8039734" h="2221229">
                  <a:moveTo>
                    <a:pt x="8039582" y="0"/>
                  </a:moveTo>
                  <a:lnTo>
                    <a:pt x="0" y="0"/>
                  </a:lnTo>
                  <a:lnTo>
                    <a:pt x="0" y="2221141"/>
                  </a:lnTo>
                  <a:lnTo>
                    <a:pt x="8039582" y="2221141"/>
                  </a:lnTo>
                  <a:lnTo>
                    <a:pt x="803958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991385" y="2327427"/>
              <a:ext cx="8039734" cy="2221230"/>
            </a:xfrm>
            <a:custGeom>
              <a:avLst/>
              <a:gdLst/>
              <a:ahLst/>
              <a:cxnLst/>
              <a:rect l="l" t="t" r="r" b="b"/>
              <a:pathLst>
                <a:path w="8039734" h="2221229">
                  <a:moveTo>
                    <a:pt x="0" y="2221141"/>
                  </a:moveTo>
                  <a:lnTo>
                    <a:pt x="8039582" y="2221141"/>
                  </a:lnTo>
                  <a:lnTo>
                    <a:pt x="8039582" y="0"/>
                  </a:lnTo>
                  <a:lnTo>
                    <a:pt x="0" y="0"/>
                  </a:lnTo>
                  <a:lnTo>
                    <a:pt x="0" y="2221141"/>
                  </a:lnTo>
                  <a:close/>
                </a:path>
              </a:pathLst>
            </a:custGeom>
            <a:ln w="889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006202" y="2495410"/>
            <a:ext cx="7980680" cy="2031364"/>
          </a:xfrm>
          <a:prstGeom prst="rect">
            <a:avLst/>
          </a:prstGeom>
        </p:spPr>
        <p:txBody>
          <a:bodyPr vert="horz" wrap="square" lIns="0" tIns="194310" rIns="0" bIns="0" rtlCol="0">
            <a:spAutoFit/>
          </a:bodyPr>
          <a:lstStyle/>
          <a:p>
            <a:pPr marL="633095" marR="422275" indent="756920">
              <a:lnSpc>
                <a:spcPts val="6020"/>
              </a:lnSpc>
              <a:spcBef>
                <a:spcPts val="1530"/>
              </a:spcBef>
            </a:pPr>
            <a:r>
              <a:rPr sz="5800" spc="-5" dirty="0">
                <a:latin typeface="Arial"/>
                <a:cs typeface="Arial"/>
              </a:rPr>
              <a:t>The truth </a:t>
            </a:r>
            <a:r>
              <a:rPr sz="5800" spc="-10" dirty="0">
                <a:latin typeface="Arial"/>
                <a:cs typeface="Arial"/>
              </a:rPr>
              <a:t>about </a:t>
            </a:r>
            <a:r>
              <a:rPr sz="5800" spc="-5" dirty="0">
                <a:latin typeface="Arial"/>
                <a:cs typeface="Arial"/>
              </a:rPr>
              <a:t> online</a:t>
            </a:r>
            <a:r>
              <a:rPr sz="5800" spc="-35" dirty="0">
                <a:latin typeface="Arial"/>
                <a:cs typeface="Arial"/>
              </a:rPr>
              <a:t> </a:t>
            </a:r>
            <a:r>
              <a:rPr sz="5800" spc="-5" dirty="0">
                <a:latin typeface="Arial"/>
                <a:cs typeface="Arial"/>
              </a:rPr>
              <a:t>pornography</a:t>
            </a:r>
            <a:endParaRPr sz="5800" dirty="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9045185" y="4330203"/>
            <a:ext cx="2294890" cy="1537970"/>
            <a:chOff x="9045185" y="4330203"/>
            <a:chExt cx="2294890" cy="1537970"/>
          </a:xfrm>
        </p:grpSpPr>
        <p:sp>
          <p:nvSpPr>
            <p:cNvPr id="10" name="object 10"/>
            <p:cNvSpPr/>
            <p:nvPr/>
          </p:nvSpPr>
          <p:spPr>
            <a:xfrm>
              <a:off x="9045185" y="4330203"/>
              <a:ext cx="2294890" cy="1537970"/>
            </a:xfrm>
            <a:custGeom>
              <a:avLst/>
              <a:gdLst/>
              <a:ahLst/>
              <a:cxnLst/>
              <a:rect l="l" t="t" r="r" b="b"/>
              <a:pathLst>
                <a:path w="2294890" h="1537970">
                  <a:moveTo>
                    <a:pt x="182651" y="0"/>
                  </a:moveTo>
                  <a:lnTo>
                    <a:pt x="0" y="1222146"/>
                  </a:lnTo>
                  <a:lnTo>
                    <a:pt x="2112162" y="1537817"/>
                  </a:lnTo>
                  <a:lnTo>
                    <a:pt x="2294813" y="315658"/>
                  </a:lnTo>
                  <a:lnTo>
                    <a:pt x="182651" y="0"/>
                  </a:lnTo>
                  <a:close/>
                </a:path>
              </a:pathLst>
            </a:custGeom>
            <a:solidFill>
              <a:srgbClr val="FF6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9115786" y="4417244"/>
              <a:ext cx="2153920" cy="1337310"/>
            </a:xfrm>
            <a:custGeom>
              <a:avLst/>
              <a:gdLst/>
              <a:ahLst/>
              <a:cxnLst/>
              <a:rect l="l" t="t" r="r" b="b"/>
              <a:pathLst>
                <a:path w="2153920" h="1337310">
                  <a:moveTo>
                    <a:pt x="125983" y="0"/>
                  </a:moveTo>
                  <a:lnTo>
                    <a:pt x="0" y="1105763"/>
                  </a:lnTo>
                  <a:lnTo>
                    <a:pt x="2027389" y="1336776"/>
                  </a:lnTo>
                  <a:lnTo>
                    <a:pt x="2153361" y="231000"/>
                  </a:lnTo>
                  <a:lnTo>
                    <a:pt x="12598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115786" y="4417244"/>
              <a:ext cx="2153920" cy="1337310"/>
            </a:xfrm>
            <a:custGeom>
              <a:avLst/>
              <a:gdLst/>
              <a:ahLst/>
              <a:cxnLst/>
              <a:rect l="l" t="t" r="r" b="b"/>
              <a:pathLst>
                <a:path w="2153920" h="1337310">
                  <a:moveTo>
                    <a:pt x="125983" y="0"/>
                  </a:moveTo>
                  <a:lnTo>
                    <a:pt x="0" y="1105763"/>
                  </a:lnTo>
                  <a:lnTo>
                    <a:pt x="2027389" y="1336776"/>
                  </a:lnTo>
                  <a:lnTo>
                    <a:pt x="2153361" y="231000"/>
                  </a:lnTo>
                  <a:lnTo>
                    <a:pt x="125983" y="0"/>
                  </a:lnTo>
                  <a:close/>
                </a:path>
              </a:pathLst>
            </a:custGeom>
            <a:ln w="635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 rot="360000">
            <a:off x="9475704" y="4823190"/>
            <a:ext cx="1435105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100"/>
              </a:lnSpc>
            </a:pPr>
            <a:r>
              <a:rPr sz="4100" b="1" dirty="0">
                <a:solidFill>
                  <a:srgbClr val="FF6200"/>
                </a:solidFill>
                <a:latin typeface="Arial"/>
                <a:cs typeface="Arial"/>
              </a:rPr>
              <a:t>False</a:t>
            </a:r>
            <a:endParaRPr sz="4100">
              <a:latin typeface="Arial"/>
              <a:cs typeface="Arial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1187998" y="1014736"/>
            <a:ext cx="2346325" cy="1657985"/>
            <a:chOff x="1187998" y="1014736"/>
            <a:chExt cx="2346325" cy="1657985"/>
          </a:xfrm>
        </p:grpSpPr>
        <p:sp>
          <p:nvSpPr>
            <p:cNvPr id="15" name="object 15"/>
            <p:cNvSpPr/>
            <p:nvPr/>
          </p:nvSpPr>
          <p:spPr>
            <a:xfrm>
              <a:off x="1187998" y="1019422"/>
              <a:ext cx="2346325" cy="1652905"/>
            </a:xfrm>
            <a:custGeom>
              <a:avLst/>
              <a:gdLst/>
              <a:ahLst/>
              <a:cxnLst/>
              <a:rect l="l" t="t" r="r" b="b"/>
              <a:pathLst>
                <a:path w="2346325" h="1652905">
                  <a:moveTo>
                    <a:pt x="2088946" y="0"/>
                  </a:moveTo>
                  <a:lnTo>
                    <a:pt x="0" y="444004"/>
                  </a:lnTo>
                  <a:lnTo>
                    <a:pt x="256921" y="1652739"/>
                  </a:lnTo>
                  <a:lnTo>
                    <a:pt x="2345867" y="1208735"/>
                  </a:lnTo>
                  <a:lnTo>
                    <a:pt x="2088946" y="0"/>
                  </a:lnTo>
                  <a:close/>
                </a:path>
              </a:pathLst>
            </a:custGeom>
            <a:solidFill>
              <a:srgbClr val="0099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231534" y="1046486"/>
              <a:ext cx="2249170" cy="1573530"/>
            </a:xfrm>
            <a:custGeom>
              <a:avLst/>
              <a:gdLst/>
              <a:ahLst/>
              <a:cxnLst/>
              <a:rect l="l" t="t" r="r" b="b"/>
              <a:pathLst>
                <a:path w="2249170" h="1573530">
                  <a:moveTo>
                    <a:pt x="1979891" y="0"/>
                  </a:moveTo>
                  <a:lnTo>
                    <a:pt x="0" y="493636"/>
                  </a:lnTo>
                  <a:lnTo>
                    <a:pt x="269240" y="1573479"/>
                  </a:lnTo>
                  <a:lnTo>
                    <a:pt x="2249131" y="1079842"/>
                  </a:lnTo>
                  <a:lnTo>
                    <a:pt x="197989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231534" y="1046486"/>
              <a:ext cx="2249170" cy="1573530"/>
            </a:xfrm>
            <a:custGeom>
              <a:avLst/>
              <a:gdLst/>
              <a:ahLst/>
              <a:cxnLst/>
              <a:rect l="l" t="t" r="r" b="b"/>
              <a:pathLst>
                <a:path w="2249170" h="1573530">
                  <a:moveTo>
                    <a:pt x="0" y="493636"/>
                  </a:moveTo>
                  <a:lnTo>
                    <a:pt x="269240" y="1573479"/>
                  </a:lnTo>
                  <a:lnTo>
                    <a:pt x="2249131" y="1079842"/>
                  </a:lnTo>
                  <a:lnTo>
                    <a:pt x="1979891" y="0"/>
                  </a:lnTo>
                  <a:lnTo>
                    <a:pt x="0" y="493636"/>
                  </a:lnTo>
                  <a:close/>
                </a:path>
              </a:pathLst>
            </a:custGeom>
            <a:ln w="63500">
              <a:solidFill>
                <a:srgbClr val="17174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 rot="20760000">
            <a:off x="1746557" y="1568024"/>
            <a:ext cx="1216853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100"/>
              </a:lnSpc>
            </a:pPr>
            <a:r>
              <a:rPr sz="4100" b="1" spc="-229" dirty="0">
                <a:solidFill>
                  <a:srgbClr val="249550"/>
                </a:solidFill>
                <a:latin typeface="Arial"/>
                <a:cs typeface="Arial"/>
              </a:rPr>
              <a:t>T</a:t>
            </a:r>
            <a:r>
              <a:rPr sz="4100" b="1" spc="-5" dirty="0">
                <a:solidFill>
                  <a:srgbClr val="249550"/>
                </a:solidFill>
                <a:latin typeface="Arial"/>
                <a:cs typeface="Arial"/>
              </a:rPr>
              <a:t>rue</a:t>
            </a:r>
            <a:endParaRPr sz="4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</TotalTime>
  <Words>2900</Words>
  <Application>Microsoft Office PowerPoint</Application>
  <PresentationFormat>Widescreen</PresentationFormat>
  <Paragraphs>312</Paragraphs>
  <Slides>52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0" baseType="lpstr">
      <vt:lpstr>Arial</vt:lpstr>
      <vt:lpstr>Calibri</vt:lpstr>
      <vt:lpstr>Helvetica</vt:lpstr>
      <vt:lpstr>MarkPro-Bold</vt:lpstr>
      <vt:lpstr>MarkPro-Italic</vt:lpstr>
      <vt:lpstr>MuseoSans-700</vt:lpstr>
      <vt:lpstr>Times New Roman</vt:lpstr>
      <vt:lpstr>Office Theme</vt:lpstr>
      <vt:lpstr>PowerPoint Presentation</vt:lpstr>
      <vt:lpstr>PowerPoint Presentation</vt:lpstr>
      <vt:lpstr>Learning Outcomes</vt:lpstr>
      <vt:lpstr>Online  pornography</vt:lpstr>
      <vt:lpstr>naked</vt:lpstr>
      <vt:lpstr>paid</vt:lpstr>
      <vt:lpstr>PowerPoint Presentation</vt:lpstr>
      <vt:lpstr>Online pornography: Film 1</vt:lpstr>
      <vt:lpstr>The truth about  online pornography</vt:lpstr>
      <vt:lpstr>PowerPoint Presentation</vt:lpstr>
      <vt:lpstr>PowerPoint Presentation</vt:lpstr>
      <vt:lpstr>The truth about online pornography</vt:lpstr>
      <vt:lpstr>PowerPoint Presentation</vt:lpstr>
      <vt:lpstr>PowerPoint Presentation</vt:lpstr>
      <vt:lpstr>PowerPoint Presentation</vt:lpstr>
      <vt:lpstr>PowerPoint Presentation</vt:lpstr>
      <vt:lpstr>Most people’s bodies  look like the bodies in  online pornography</vt:lpstr>
      <vt:lpstr>Watching pornography upsets or  worries some people</vt:lpstr>
      <vt:lpstr>PowerPoint Presentation</vt:lpstr>
      <vt:lpstr>PowerPoint Presentation</vt:lpstr>
      <vt:lpstr>PowerPoint Presentation</vt:lpstr>
      <vt:lpstr>Learning Outcomes</vt:lpstr>
      <vt:lpstr>Why might  someone end  up watching or  seeing online  pornography?</vt:lpstr>
      <vt:lpstr>PowerPoint Presentation</vt:lpstr>
      <vt:lpstr>Online pornography: Film 2</vt:lpstr>
      <vt:lpstr>PowerPoint Presentation</vt:lpstr>
      <vt:lpstr>This young person might end up  watching online pornography because:</vt:lpstr>
      <vt:lpstr>This young person might end up  watching online pornography because:</vt:lpstr>
      <vt:lpstr>PowerPoint Presentation</vt:lpstr>
      <vt:lpstr>If the young people in these scenarios  decided that they didn’t want to watch  online pornography, what could they  do instead?</vt:lpstr>
      <vt:lpstr>If you don’t want to watch online pornography,  there are many steps that you can take.</vt:lpstr>
      <vt:lpstr>If you don’t want to watch online pornography,  there are many steps that you can take.</vt:lpstr>
      <vt:lpstr>PowerPoint Presentation</vt:lpstr>
      <vt:lpstr>PowerPoint Presentation</vt:lpstr>
      <vt:lpstr>PowerPoint Presentation</vt:lpstr>
      <vt:lpstr>Learning Outcomes</vt:lpstr>
      <vt:lpstr>?</vt:lpstr>
      <vt:lpstr>?</vt:lpstr>
      <vt:lpstr>Online pornography: Film 3</vt:lpstr>
      <vt:lpstr>Potential negative impacts</vt:lpstr>
      <vt:lpstr>Negative Impact – when something we’ve seen or experienced  makes us feel bad or confused.</vt:lpstr>
      <vt:lpstr>For example, in the  film you watched,  Ezra was negatively  impacted by watching  online pornography.</vt:lpstr>
      <vt:lpstr>Questions</vt:lpstr>
      <vt:lpstr>PowerPoint Presentation</vt:lpstr>
      <vt:lpstr>PowerPoint Presentation</vt:lpstr>
      <vt:lpstr>PowerPoint Presentation</vt:lpstr>
      <vt:lpstr>PowerPoint Presentation</vt:lpstr>
      <vt:lpstr>They could…</vt:lpstr>
      <vt:lpstr>How confident do you feel about…</vt:lpstr>
      <vt:lpstr>How confident do you feel about…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Becca Cawthorne</cp:lastModifiedBy>
  <cp:revision>21</cp:revision>
  <dcterms:created xsi:type="dcterms:W3CDTF">2021-11-10T06:54:13Z</dcterms:created>
  <dcterms:modified xsi:type="dcterms:W3CDTF">2022-05-18T19:14:54Z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2021-11-10T00:00:00Z</vt:filetime>
  </property>
  <property fmtid="{D5CDD505-2E9C-101B-9397-08002B2CF9AE}" pid="3" name="Creator">
    <vt:lpwstr>Adobe InDesign 16.4 (Macintosh)</vt:lpwstr>
  </property>
  <property fmtid="{D5CDD505-2E9C-101B-9397-08002B2CF9AE}" pid="4" name="LastSaved">
    <vt:filetime>2021-11-10T00:00:00Z</vt:filetime>
  </property>
</Properties>
</file>