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sldIdLst>
    <p:sldId id="256" r:id="rId5"/>
    <p:sldId id="258" r:id="rId6"/>
    <p:sldId id="259" r:id="rId7"/>
    <p:sldId id="260" r:id="rId8"/>
    <p:sldId id="262" r:id="rId9"/>
    <p:sldId id="261" r:id="rId10"/>
    <p:sldId id="283" r:id="rId11"/>
    <p:sldId id="264" r:id="rId12"/>
    <p:sldId id="265" r:id="rId13"/>
    <p:sldId id="267" r:id="rId14"/>
    <p:sldId id="268" r:id="rId15"/>
    <p:sldId id="269" r:id="rId16"/>
    <p:sldId id="270" r:id="rId17"/>
    <p:sldId id="273" r:id="rId18"/>
    <p:sldId id="275" r:id="rId19"/>
    <p:sldId id="284" r:id="rId20"/>
    <p:sldId id="279" r:id="rId21"/>
  </p:sldIdLst>
  <p:sldSz cx="9906000" cy="6858000" type="A4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500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Lockwood" userId="bf96066a-cde7-4570-ab17-c96b31bedbf8" providerId="ADAL" clId="{CFD32BEC-386B-4387-B4BA-E41BE5C1AC35}"/>
    <pc:docChg chg="undo custSel addSld modSld">
      <pc:chgData name="Amy Lockwood" userId="bf96066a-cde7-4570-ab17-c96b31bedbf8" providerId="ADAL" clId="{CFD32BEC-386B-4387-B4BA-E41BE5C1AC35}" dt="2022-11-14T14:27:34.282" v="185" actId="1076"/>
      <pc:docMkLst>
        <pc:docMk/>
      </pc:docMkLst>
      <pc:sldChg chg="addSp delSp modSp mod">
        <pc:chgData name="Amy Lockwood" userId="bf96066a-cde7-4570-ab17-c96b31bedbf8" providerId="ADAL" clId="{CFD32BEC-386B-4387-B4BA-E41BE5C1AC35}" dt="2022-11-14T14:12:59.052" v="53" actId="20577"/>
        <pc:sldMkLst>
          <pc:docMk/>
          <pc:sldMk cId="166283725" sldId="256"/>
        </pc:sldMkLst>
        <pc:spChg chg="mod">
          <ac:chgData name="Amy Lockwood" userId="bf96066a-cde7-4570-ab17-c96b31bedbf8" providerId="ADAL" clId="{CFD32BEC-386B-4387-B4BA-E41BE5C1AC35}" dt="2022-11-14T14:12:59.052" v="53" actId="20577"/>
          <ac:spMkLst>
            <pc:docMk/>
            <pc:sldMk cId="166283725" sldId="256"/>
            <ac:spMk id="3" creationId="{DC0FA4D6-C689-654E-C5D2-E849F92F8D58}"/>
          </ac:spMkLst>
        </pc:spChg>
        <pc:spChg chg="del">
          <ac:chgData name="Amy Lockwood" userId="bf96066a-cde7-4570-ab17-c96b31bedbf8" providerId="ADAL" clId="{CFD32BEC-386B-4387-B4BA-E41BE5C1AC35}" dt="2022-11-14T14:09:17.132" v="17" actId="478"/>
          <ac:spMkLst>
            <pc:docMk/>
            <pc:sldMk cId="166283725" sldId="256"/>
            <ac:spMk id="4" creationId="{0D30DC0C-5FD3-5E77-F063-8C73B53DBA83}"/>
          </ac:spMkLst>
        </pc:spChg>
        <pc:spChg chg="add del">
          <ac:chgData name="Amy Lockwood" userId="bf96066a-cde7-4570-ab17-c96b31bedbf8" providerId="ADAL" clId="{CFD32BEC-386B-4387-B4BA-E41BE5C1AC35}" dt="2022-11-14T14:09:19.414" v="19" actId="22"/>
          <ac:spMkLst>
            <pc:docMk/>
            <pc:sldMk cId="166283725" sldId="256"/>
            <ac:spMk id="9" creationId="{29A73A66-77E0-DD09-28AA-DDE3F2B0710D}"/>
          </ac:spMkLst>
        </pc:spChg>
        <pc:spChg chg="add mod">
          <ac:chgData name="Amy Lockwood" userId="bf96066a-cde7-4570-ab17-c96b31bedbf8" providerId="ADAL" clId="{CFD32BEC-386B-4387-B4BA-E41BE5C1AC35}" dt="2022-11-14T14:09:35.379" v="24" actId="1076"/>
          <ac:spMkLst>
            <pc:docMk/>
            <pc:sldMk cId="166283725" sldId="256"/>
            <ac:spMk id="10" creationId="{E1252971-5F0E-3D3D-3B28-215D5B1834D6}"/>
          </ac:spMkLst>
        </pc:spChg>
      </pc:sldChg>
      <pc:sldChg chg="addSp delSp modSp mod">
        <pc:chgData name="Amy Lockwood" userId="bf96066a-cde7-4570-ab17-c96b31bedbf8" providerId="ADAL" clId="{CFD32BEC-386B-4387-B4BA-E41BE5C1AC35}" dt="2022-11-14T14:09:09.181" v="16"/>
        <pc:sldMkLst>
          <pc:docMk/>
          <pc:sldMk cId="2388004550" sldId="258"/>
        </pc:sldMkLst>
        <pc:spChg chg="add mod">
          <ac:chgData name="Amy Lockwood" userId="bf96066a-cde7-4570-ab17-c96b31bedbf8" providerId="ADAL" clId="{CFD32BEC-386B-4387-B4BA-E41BE5C1AC35}" dt="2022-11-14T14:09:09.181" v="16"/>
          <ac:spMkLst>
            <pc:docMk/>
            <pc:sldMk cId="2388004550" sldId="258"/>
            <ac:spMk id="2" creationId="{306CBBB2-B841-08F1-972A-4B447F5DE7D3}"/>
          </ac:spMkLst>
        </pc:spChg>
        <pc:spChg chg="add mod">
          <ac:chgData name="Amy Lockwood" userId="bf96066a-cde7-4570-ab17-c96b31bedbf8" providerId="ADAL" clId="{CFD32BEC-386B-4387-B4BA-E41BE5C1AC35}" dt="2022-11-14T14:09:09.181" v="16"/>
          <ac:spMkLst>
            <pc:docMk/>
            <pc:sldMk cId="2388004550" sldId="258"/>
            <ac:spMk id="3" creationId="{9B1263C9-7EF1-AE1A-2BDF-82CA0F04BAA3}"/>
          </ac:spMkLst>
        </pc:spChg>
        <pc:spChg chg="del">
          <ac:chgData name="Amy Lockwood" userId="bf96066a-cde7-4570-ab17-c96b31bedbf8" providerId="ADAL" clId="{CFD32BEC-386B-4387-B4BA-E41BE5C1AC35}" dt="2022-11-14T14:09:08.348" v="15" actId="478"/>
          <ac:spMkLst>
            <pc:docMk/>
            <pc:sldMk cId="2388004550" sldId="258"/>
            <ac:spMk id="4" creationId="{8BD4AF76-C07D-E1A8-03E4-D35D787DAD8E}"/>
          </ac:spMkLst>
        </pc:spChg>
        <pc:spChg chg="del">
          <ac:chgData name="Amy Lockwood" userId="bf96066a-cde7-4570-ab17-c96b31bedbf8" providerId="ADAL" clId="{CFD32BEC-386B-4387-B4BA-E41BE5C1AC35}" dt="2022-11-14T14:09:04.024" v="12" actId="478"/>
          <ac:spMkLst>
            <pc:docMk/>
            <pc:sldMk cId="2388004550" sldId="258"/>
            <ac:spMk id="7" creationId="{76654092-8C0F-27D4-BB95-3B5723251766}"/>
          </ac:spMkLst>
        </pc:spChg>
        <pc:picChg chg="add del">
          <ac:chgData name="Amy Lockwood" userId="bf96066a-cde7-4570-ab17-c96b31bedbf8" providerId="ADAL" clId="{CFD32BEC-386B-4387-B4BA-E41BE5C1AC35}" dt="2022-11-14T14:09:06.544" v="14" actId="478"/>
          <ac:picMkLst>
            <pc:docMk/>
            <pc:sldMk cId="2388004550" sldId="258"/>
            <ac:picMk id="6" creationId="{0E6871EC-72F7-D79C-2EBF-F77F65F8B3CF}"/>
          </ac:picMkLst>
        </pc:picChg>
      </pc:sldChg>
      <pc:sldChg chg="modSp mod">
        <pc:chgData name="Amy Lockwood" userId="bf96066a-cde7-4570-ab17-c96b31bedbf8" providerId="ADAL" clId="{CFD32BEC-386B-4387-B4BA-E41BE5C1AC35}" dt="2022-11-14T14:15:59.041" v="80" actId="14100"/>
        <pc:sldMkLst>
          <pc:docMk/>
          <pc:sldMk cId="3646061460" sldId="259"/>
        </pc:sldMkLst>
        <pc:spChg chg="mod">
          <ac:chgData name="Amy Lockwood" userId="bf96066a-cde7-4570-ab17-c96b31bedbf8" providerId="ADAL" clId="{CFD32BEC-386B-4387-B4BA-E41BE5C1AC35}" dt="2022-11-14T14:15:59.041" v="80" actId="14100"/>
          <ac:spMkLst>
            <pc:docMk/>
            <pc:sldMk cId="3646061460" sldId="259"/>
            <ac:spMk id="4" creationId="{760DD14D-0974-E645-42EB-DCE1DE388DCB}"/>
          </ac:spMkLst>
        </pc:spChg>
      </pc:sldChg>
      <pc:sldChg chg="modSp mod">
        <pc:chgData name="Amy Lockwood" userId="bf96066a-cde7-4570-ab17-c96b31bedbf8" providerId="ADAL" clId="{CFD32BEC-386B-4387-B4BA-E41BE5C1AC35}" dt="2022-11-14T14:15:51.376" v="78" actId="1076"/>
        <pc:sldMkLst>
          <pc:docMk/>
          <pc:sldMk cId="133472811" sldId="260"/>
        </pc:sldMkLst>
        <pc:spChg chg="mod">
          <ac:chgData name="Amy Lockwood" userId="bf96066a-cde7-4570-ab17-c96b31bedbf8" providerId="ADAL" clId="{CFD32BEC-386B-4387-B4BA-E41BE5C1AC35}" dt="2022-11-14T14:15:51.376" v="78" actId="1076"/>
          <ac:spMkLst>
            <pc:docMk/>
            <pc:sldMk cId="133472811" sldId="260"/>
            <ac:spMk id="3" creationId="{351D1D27-8B12-95BC-499A-5B6D5FE0911E}"/>
          </ac:spMkLst>
        </pc:spChg>
        <pc:spChg chg="mod">
          <ac:chgData name="Amy Lockwood" userId="bf96066a-cde7-4570-ab17-c96b31bedbf8" providerId="ADAL" clId="{CFD32BEC-386B-4387-B4BA-E41BE5C1AC35}" dt="2022-11-14T14:15:46.783" v="76" actId="1076"/>
          <ac:spMkLst>
            <pc:docMk/>
            <pc:sldMk cId="133472811" sldId="260"/>
            <ac:spMk id="8" creationId="{5DBE8C2D-4CCA-F468-73EB-3942A437942C}"/>
          </ac:spMkLst>
        </pc:spChg>
        <pc:picChg chg="mod">
          <ac:chgData name="Amy Lockwood" userId="bf96066a-cde7-4570-ab17-c96b31bedbf8" providerId="ADAL" clId="{CFD32BEC-386B-4387-B4BA-E41BE5C1AC35}" dt="2022-11-14T14:15:48.512" v="77" actId="1076"/>
          <ac:picMkLst>
            <pc:docMk/>
            <pc:sldMk cId="133472811" sldId="260"/>
            <ac:picMk id="5" creationId="{7448EE71-309D-8554-BC6A-EBBE64B62EA0}"/>
          </ac:picMkLst>
        </pc:picChg>
      </pc:sldChg>
      <pc:sldChg chg="modSp mod">
        <pc:chgData name="Amy Lockwood" userId="bf96066a-cde7-4570-ab17-c96b31bedbf8" providerId="ADAL" clId="{CFD32BEC-386B-4387-B4BA-E41BE5C1AC35}" dt="2022-11-14T14:16:41.653" v="91" actId="1076"/>
        <pc:sldMkLst>
          <pc:docMk/>
          <pc:sldMk cId="3017734702" sldId="261"/>
        </pc:sldMkLst>
        <pc:spChg chg="mod">
          <ac:chgData name="Amy Lockwood" userId="bf96066a-cde7-4570-ab17-c96b31bedbf8" providerId="ADAL" clId="{CFD32BEC-386B-4387-B4BA-E41BE5C1AC35}" dt="2022-11-14T14:16:41.653" v="91" actId="1076"/>
          <ac:spMkLst>
            <pc:docMk/>
            <pc:sldMk cId="3017734702" sldId="261"/>
            <ac:spMk id="4" creationId="{B248E0A0-1711-6D78-4BC2-B8796F2795BE}"/>
          </ac:spMkLst>
        </pc:spChg>
      </pc:sldChg>
      <pc:sldChg chg="modSp mod">
        <pc:chgData name="Amy Lockwood" userId="bf96066a-cde7-4570-ab17-c96b31bedbf8" providerId="ADAL" clId="{CFD32BEC-386B-4387-B4BA-E41BE5C1AC35}" dt="2022-11-14T14:16:19.480" v="85" actId="404"/>
        <pc:sldMkLst>
          <pc:docMk/>
          <pc:sldMk cId="434408855" sldId="262"/>
        </pc:sldMkLst>
        <pc:spChg chg="mod">
          <ac:chgData name="Amy Lockwood" userId="bf96066a-cde7-4570-ab17-c96b31bedbf8" providerId="ADAL" clId="{CFD32BEC-386B-4387-B4BA-E41BE5C1AC35}" dt="2022-11-14T14:16:19.480" v="85" actId="404"/>
          <ac:spMkLst>
            <pc:docMk/>
            <pc:sldMk cId="434408855" sldId="262"/>
            <ac:spMk id="4" creationId="{760DD14D-0974-E645-42EB-DCE1DE388DCB}"/>
          </ac:spMkLst>
        </pc:spChg>
      </pc:sldChg>
      <pc:sldChg chg="modSp mod">
        <pc:chgData name="Amy Lockwood" userId="bf96066a-cde7-4570-ab17-c96b31bedbf8" providerId="ADAL" clId="{CFD32BEC-386B-4387-B4BA-E41BE5C1AC35}" dt="2022-11-14T14:17:57.672" v="108" actId="1076"/>
        <pc:sldMkLst>
          <pc:docMk/>
          <pc:sldMk cId="2995874566" sldId="264"/>
        </pc:sldMkLst>
        <pc:spChg chg="mod">
          <ac:chgData name="Amy Lockwood" userId="bf96066a-cde7-4570-ab17-c96b31bedbf8" providerId="ADAL" clId="{CFD32BEC-386B-4387-B4BA-E41BE5C1AC35}" dt="2022-11-14T14:17:57.672" v="108" actId="1076"/>
          <ac:spMkLst>
            <pc:docMk/>
            <pc:sldMk cId="2995874566" sldId="264"/>
            <ac:spMk id="4" creationId="{B248E0A0-1711-6D78-4BC2-B8796F2795BE}"/>
          </ac:spMkLst>
        </pc:spChg>
      </pc:sldChg>
      <pc:sldChg chg="modSp mod">
        <pc:chgData name="Amy Lockwood" userId="bf96066a-cde7-4570-ab17-c96b31bedbf8" providerId="ADAL" clId="{CFD32BEC-386B-4387-B4BA-E41BE5C1AC35}" dt="2022-11-14T14:18:12.872" v="112" actId="404"/>
        <pc:sldMkLst>
          <pc:docMk/>
          <pc:sldMk cId="2814561597" sldId="265"/>
        </pc:sldMkLst>
        <pc:spChg chg="mod">
          <ac:chgData name="Amy Lockwood" userId="bf96066a-cde7-4570-ab17-c96b31bedbf8" providerId="ADAL" clId="{CFD32BEC-386B-4387-B4BA-E41BE5C1AC35}" dt="2022-11-14T14:18:12.872" v="112" actId="404"/>
          <ac:spMkLst>
            <pc:docMk/>
            <pc:sldMk cId="2814561597" sldId="265"/>
            <ac:spMk id="6" creationId="{486864C1-B255-28B5-6F21-D67523BB2D46}"/>
          </ac:spMkLst>
        </pc:spChg>
      </pc:sldChg>
      <pc:sldChg chg="modSp mod">
        <pc:chgData name="Amy Lockwood" userId="bf96066a-cde7-4570-ab17-c96b31bedbf8" providerId="ADAL" clId="{CFD32BEC-386B-4387-B4BA-E41BE5C1AC35}" dt="2022-11-14T14:18:42.117" v="118" actId="1076"/>
        <pc:sldMkLst>
          <pc:docMk/>
          <pc:sldMk cId="2669863496" sldId="267"/>
        </pc:sldMkLst>
        <pc:spChg chg="mod">
          <ac:chgData name="Amy Lockwood" userId="bf96066a-cde7-4570-ab17-c96b31bedbf8" providerId="ADAL" clId="{CFD32BEC-386B-4387-B4BA-E41BE5C1AC35}" dt="2022-11-14T14:18:42.117" v="118" actId="1076"/>
          <ac:spMkLst>
            <pc:docMk/>
            <pc:sldMk cId="2669863496" sldId="267"/>
            <ac:spMk id="3" creationId="{F4CA2886-63A9-97C0-667F-5C17EB31DD14}"/>
          </ac:spMkLst>
        </pc:spChg>
      </pc:sldChg>
      <pc:sldChg chg="modSp mod">
        <pc:chgData name="Amy Lockwood" userId="bf96066a-cde7-4570-ab17-c96b31bedbf8" providerId="ADAL" clId="{CFD32BEC-386B-4387-B4BA-E41BE5C1AC35}" dt="2022-11-14T14:18:57.689" v="123" actId="404"/>
        <pc:sldMkLst>
          <pc:docMk/>
          <pc:sldMk cId="1372793459" sldId="268"/>
        </pc:sldMkLst>
        <pc:spChg chg="mod">
          <ac:chgData name="Amy Lockwood" userId="bf96066a-cde7-4570-ab17-c96b31bedbf8" providerId="ADAL" clId="{CFD32BEC-386B-4387-B4BA-E41BE5C1AC35}" dt="2022-11-14T14:18:57.689" v="123" actId="404"/>
          <ac:spMkLst>
            <pc:docMk/>
            <pc:sldMk cId="1372793459" sldId="268"/>
            <ac:spMk id="3" creationId="{A29491DF-2B47-4D5F-995A-6C4785A09D4B}"/>
          </ac:spMkLst>
        </pc:spChg>
      </pc:sldChg>
      <pc:sldChg chg="modSp mod">
        <pc:chgData name="Amy Lockwood" userId="bf96066a-cde7-4570-ab17-c96b31bedbf8" providerId="ADAL" clId="{CFD32BEC-386B-4387-B4BA-E41BE5C1AC35}" dt="2022-11-14T14:19:16.055" v="129" actId="14100"/>
        <pc:sldMkLst>
          <pc:docMk/>
          <pc:sldMk cId="1826178592" sldId="269"/>
        </pc:sldMkLst>
        <pc:spChg chg="mod">
          <ac:chgData name="Amy Lockwood" userId="bf96066a-cde7-4570-ab17-c96b31bedbf8" providerId="ADAL" clId="{CFD32BEC-386B-4387-B4BA-E41BE5C1AC35}" dt="2022-11-14T14:19:16.055" v="129" actId="14100"/>
          <ac:spMkLst>
            <pc:docMk/>
            <pc:sldMk cId="1826178592" sldId="269"/>
            <ac:spMk id="3" creationId="{B42DD41D-418F-EAF5-3447-AECADEC2E0D8}"/>
          </ac:spMkLst>
        </pc:spChg>
      </pc:sldChg>
      <pc:sldChg chg="modSp mod">
        <pc:chgData name="Amy Lockwood" userId="bf96066a-cde7-4570-ab17-c96b31bedbf8" providerId="ADAL" clId="{CFD32BEC-386B-4387-B4BA-E41BE5C1AC35}" dt="2022-11-14T14:19:35.732" v="135" actId="404"/>
        <pc:sldMkLst>
          <pc:docMk/>
          <pc:sldMk cId="835286136" sldId="270"/>
        </pc:sldMkLst>
        <pc:spChg chg="mod">
          <ac:chgData name="Amy Lockwood" userId="bf96066a-cde7-4570-ab17-c96b31bedbf8" providerId="ADAL" clId="{CFD32BEC-386B-4387-B4BA-E41BE5C1AC35}" dt="2022-11-14T14:19:35.732" v="135" actId="404"/>
          <ac:spMkLst>
            <pc:docMk/>
            <pc:sldMk cId="835286136" sldId="270"/>
            <ac:spMk id="3" creationId="{4745A9D3-F635-C718-79D0-ED86EE8AF627}"/>
          </ac:spMkLst>
        </pc:spChg>
      </pc:sldChg>
      <pc:sldChg chg="addSp modSp mod">
        <pc:chgData name="Amy Lockwood" userId="bf96066a-cde7-4570-ab17-c96b31bedbf8" providerId="ADAL" clId="{CFD32BEC-386B-4387-B4BA-E41BE5C1AC35}" dt="2022-11-14T14:23:13.126" v="153" actId="1076"/>
        <pc:sldMkLst>
          <pc:docMk/>
          <pc:sldMk cId="3635513842" sldId="273"/>
        </pc:sldMkLst>
        <pc:spChg chg="add mod">
          <ac:chgData name="Amy Lockwood" userId="bf96066a-cde7-4570-ab17-c96b31bedbf8" providerId="ADAL" clId="{CFD32BEC-386B-4387-B4BA-E41BE5C1AC35}" dt="2022-11-14T14:23:02.899" v="150" actId="1076"/>
          <ac:spMkLst>
            <pc:docMk/>
            <pc:sldMk cId="3635513842" sldId="273"/>
            <ac:spMk id="2" creationId="{D61FCEB5-D676-02D0-AC1D-CD51DEDFC34F}"/>
          </ac:spMkLst>
        </pc:spChg>
        <pc:spChg chg="mod">
          <ac:chgData name="Amy Lockwood" userId="bf96066a-cde7-4570-ab17-c96b31bedbf8" providerId="ADAL" clId="{CFD32BEC-386B-4387-B4BA-E41BE5C1AC35}" dt="2022-11-14T14:19:49.590" v="140" actId="404"/>
          <ac:spMkLst>
            <pc:docMk/>
            <pc:sldMk cId="3635513842" sldId="273"/>
            <ac:spMk id="5" creationId="{E5E9F0A9-9BA5-2E76-4550-3B17366707B7}"/>
          </ac:spMkLst>
        </pc:spChg>
        <pc:picChg chg="mod">
          <ac:chgData name="Amy Lockwood" userId="bf96066a-cde7-4570-ab17-c96b31bedbf8" providerId="ADAL" clId="{CFD32BEC-386B-4387-B4BA-E41BE5C1AC35}" dt="2022-11-14T14:23:13.126" v="153" actId="1076"/>
          <ac:picMkLst>
            <pc:docMk/>
            <pc:sldMk cId="3635513842" sldId="273"/>
            <ac:picMk id="3" creationId="{0E72A1C4-8B29-1449-22D5-F7B616F41A2F}"/>
          </ac:picMkLst>
        </pc:picChg>
      </pc:sldChg>
      <pc:sldChg chg="addSp delSp modSp mod">
        <pc:chgData name="Amy Lockwood" userId="bf96066a-cde7-4570-ab17-c96b31bedbf8" providerId="ADAL" clId="{CFD32BEC-386B-4387-B4BA-E41BE5C1AC35}" dt="2022-11-14T14:25:50.290" v="163"/>
        <pc:sldMkLst>
          <pc:docMk/>
          <pc:sldMk cId="3871876012" sldId="275"/>
        </pc:sldMkLst>
        <pc:spChg chg="mod">
          <ac:chgData name="Amy Lockwood" userId="bf96066a-cde7-4570-ab17-c96b31bedbf8" providerId="ADAL" clId="{CFD32BEC-386B-4387-B4BA-E41BE5C1AC35}" dt="2022-11-14T14:23:55.609" v="161" actId="1076"/>
          <ac:spMkLst>
            <pc:docMk/>
            <pc:sldMk cId="3871876012" sldId="275"/>
            <ac:spMk id="2" creationId="{7D644779-6C2B-E778-0104-0CD09C78403C}"/>
          </ac:spMkLst>
        </pc:spChg>
        <pc:spChg chg="mod">
          <ac:chgData name="Amy Lockwood" userId="bf96066a-cde7-4570-ab17-c96b31bedbf8" providerId="ADAL" clId="{CFD32BEC-386B-4387-B4BA-E41BE5C1AC35}" dt="2022-11-14T14:23:27.781" v="156" actId="6549"/>
          <ac:spMkLst>
            <pc:docMk/>
            <pc:sldMk cId="3871876012" sldId="275"/>
            <ac:spMk id="5" creationId="{77970D56-A95D-AFFD-2DD1-DDBD8C0B33FA}"/>
          </ac:spMkLst>
        </pc:spChg>
        <pc:spChg chg="add del mod">
          <ac:chgData name="Amy Lockwood" userId="bf96066a-cde7-4570-ab17-c96b31bedbf8" providerId="ADAL" clId="{CFD32BEC-386B-4387-B4BA-E41BE5C1AC35}" dt="2022-11-14T14:25:50.290" v="163"/>
          <ac:spMkLst>
            <pc:docMk/>
            <pc:sldMk cId="3871876012" sldId="275"/>
            <ac:spMk id="6" creationId="{44E6DB0E-9F1E-FF20-8E0F-A90DCADCF27C}"/>
          </ac:spMkLst>
        </pc:spChg>
        <pc:picChg chg="mod">
          <ac:chgData name="Amy Lockwood" userId="bf96066a-cde7-4570-ab17-c96b31bedbf8" providerId="ADAL" clId="{CFD32BEC-386B-4387-B4BA-E41BE5C1AC35}" dt="2022-11-14T14:23:51.225" v="160" actId="1076"/>
          <ac:picMkLst>
            <pc:docMk/>
            <pc:sldMk cId="3871876012" sldId="275"/>
            <ac:picMk id="3" creationId="{A84FE63C-0690-64F0-CBBF-F4B8495352F0}"/>
          </ac:picMkLst>
        </pc:picChg>
        <pc:picChg chg="add del mod">
          <ac:chgData name="Amy Lockwood" userId="bf96066a-cde7-4570-ab17-c96b31bedbf8" providerId="ADAL" clId="{CFD32BEC-386B-4387-B4BA-E41BE5C1AC35}" dt="2022-11-14T14:25:50.290" v="163"/>
          <ac:picMkLst>
            <pc:docMk/>
            <pc:sldMk cId="3871876012" sldId="275"/>
            <ac:picMk id="4" creationId="{279A02BA-C8F2-4B98-C64F-090EB1F473CC}"/>
          </ac:picMkLst>
        </pc:picChg>
      </pc:sldChg>
      <pc:sldChg chg="modSp mod">
        <pc:chgData name="Amy Lockwood" userId="bf96066a-cde7-4570-ab17-c96b31bedbf8" providerId="ADAL" clId="{CFD32BEC-386B-4387-B4BA-E41BE5C1AC35}" dt="2022-11-14T14:27:34.282" v="185" actId="1076"/>
        <pc:sldMkLst>
          <pc:docMk/>
          <pc:sldMk cId="1667049529" sldId="279"/>
        </pc:sldMkLst>
        <pc:spChg chg="mod">
          <ac:chgData name="Amy Lockwood" userId="bf96066a-cde7-4570-ab17-c96b31bedbf8" providerId="ADAL" clId="{CFD32BEC-386B-4387-B4BA-E41BE5C1AC35}" dt="2022-11-14T14:27:07.805" v="177" actId="6549"/>
          <ac:spMkLst>
            <pc:docMk/>
            <pc:sldMk cId="1667049529" sldId="279"/>
            <ac:spMk id="5" creationId="{D08D96B3-D188-BA18-B05D-5ABBAEADD89B}"/>
          </ac:spMkLst>
        </pc:spChg>
        <pc:picChg chg="mod">
          <ac:chgData name="Amy Lockwood" userId="bf96066a-cde7-4570-ab17-c96b31bedbf8" providerId="ADAL" clId="{CFD32BEC-386B-4387-B4BA-E41BE5C1AC35}" dt="2022-11-14T14:27:32.138" v="184" actId="1076"/>
          <ac:picMkLst>
            <pc:docMk/>
            <pc:sldMk cId="1667049529" sldId="279"/>
            <ac:picMk id="7" creationId="{1DEAD694-E14E-4072-36BE-510505330D1F}"/>
          </ac:picMkLst>
        </pc:picChg>
        <pc:picChg chg="mod">
          <ac:chgData name="Amy Lockwood" userId="bf96066a-cde7-4570-ab17-c96b31bedbf8" providerId="ADAL" clId="{CFD32BEC-386B-4387-B4BA-E41BE5C1AC35}" dt="2022-11-14T14:27:34.282" v="185" actId="1076"/>
          <ac:picMkLst>
            <pc:docMk/>
            <pc:sldMk cId="1667049529" sldId="279"/>
            <ac:picMk id="8" creationId="{AC28D293-6A8C-CC2D-FFC9-D6270627CBC2}"/>
          </ac:picMkLst>
        </pc:picChg>
        <pc:picChg chg="mod">
          <ac:chgData name="Amy Lockwood" userId="bf96066a-cde7-4570-ab17-c96b31bedbf8" providerId="ADAL" clId="{CFD32BEC-386B-4387-B4BA-E41BE5C1AC35}" dt="2022-11-14T14:27:26.801" v="182" actId="1076"/>
          <ac:picMkLst>
            <pc:docMk/>
            <pc:sldMk cId="1667049529" sldId="279"/>
            <ac:picMk id="9" creationId="{C7375E8D-38B9-F285-AD8A-CAA3C09911BA}"/>
          </ac:picMkLst>
        </pc:picChg>
      </pc:sldChg>
      <pc:sldChg chg="modSp mod">
        <pc:chgData name="Amy Lockwood" userId="bf96066a-cde7-4570-ab17-c96b31bedbf8" providerId="ADAL" clId="{CFD32BEC-386B-4387-B4BA-E41BE5C1AC35}" dt="2022-11-14T14:17:11.435" v="102" actId="14100"/>
        <pc:sldMkLst>
          <pc:docMk/>
          <pc:sldMk cId="3097106931" sldId="283"/>
        </pc:sldMkLst>
        <pc:spChg chg="mod">
          <ac:chgData name="Amy Lockwood" userId="bf96066a-cde7-4570-ab17-c96b31bedbf8" providerId="ADAL" clId="{CFD32BEC-386B-4387-B4BA-E41BE5C1AC35}" dt="2022-11-14T14:17:08.058" v="101" actId="1076"/>
          <ac:spMkLst>
            <pc:docMk/>
            <pc:sldMk cId="3097106931" sldId="283"/>
            <ac:spMk id="2" creationId="{7CBB8F15-80A2-C901-71D1-828131AA59C4}"/>
          </ac:spMkLst>
        </pc:spChg>
        <pc:picChg chg="mod">
          <ac:chgData name="Amy Lockwood" userId="bf96066a-cde7-4570-ab17-c96b31bedbf8" providerId="ADAL" clId="{CFD32BEC-386B-4387-B4BA-E41BE5C1AC35}" dt="2022-11-14T14:17:11.435" v="102" actId="14100"/>
          <ac:picMkLst>
            <pc:docMk/>
            <pc:sldMk cId="3097106931" sldId="283"/>
            <ac:picMk id="4" creationId="{8E0F8C6E-C6DD-B203-91EC-EBB606D36DE5}"/>
          </ac:picMkLst>
        </pc:picChg>
      </pc:sldChg>
      <pc:sldChg chg="addSp modSp new mod">
        <pc:chgData name="Amy Lockwood" userId="bf96066a-cde7-4570-ab17-c96b31bedbf8" providerId="ADAL" clId="{CFD32BEC-386B-4387-B4BA-E41BE5C1AC35}" dt="2022-11-14T14:26:24.306" v="172" actId="1076"/>
        <pc:sldMkLst>
          <pc:docMk/>
          <pc:sldMk cId="2187619702" sldId="284"/>
        </pc:sldMkLst>
        <pc:spChg chg="add mod">
          <ac:chgData name="Amy Lockwood" userId="bf96066a-cde7-4570-ab17-c96b31bedbf8" providerId="ADAL" clId="{CFD32BEC-386B-4387-B4BA-E41BE5C1AC35}" dt="2022-11-14T14:26:24.306" v="172" actId="1076"/>
          <ac:spMkLst>
            <pc:docMk/>
            <pc:sldMk cId="2187619702" sldId="284"/>
            <ac:spMk id="3" creationId="{5D2B2948-3B55-7049-38C8-353F70F2CE4D}"/>
          </ac:spMkLst>
        </pc:spChg>
        <pc:picChg chg="add mod">
          <ac:chgData name="Amy Lockwood" userId="bf96066a-cde7-4570-ab17-c96b31bedbf8" providerId="ADAL" clId="{CFD32BEC-386B-4387-B4BA-E41BE5C1AC35}" dt="2022-11-14T14:25:53.128" v="165"/>
          <ac:picMkLst>
            <pc:docMk/>
            <pc:sldMk cId="2187619702" sldId="284"/>
            <ac:picMk id="2" creationId="{2AA5AFA6-0A29-4725-FBC6-BFFFDE2D3C6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5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6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3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0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4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9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2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6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8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0FA4D6-C689-654E-C5D2-E849F92F8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010507"/>
            <a:ext cx="9144000" cy="3165231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Gellid defnyddio'r fersiwn symlach hon o ‘</a:t>
            </a:r>
            <a:r>
              <a:rPr lang="en-GB" sz="1800" dirty="0">
                <a:latin typeface="Century Gothic" panose="020B0502020202020204" pitchFamily="34" charset="0"/>
              </a:rPr>
              <a:t>Hanni </a:t>
            </a:r>
            <a:r>
              <a:rPr lang="en-GB" sz="1800" dirty="0" err="1">
                <a:latin typeface="Century Gothic" panose="020B0502020202020204" pitchFamily="34" charset="0"/>
              </a:rPr>
              <a:t>a’r</a:t>
            </a:r>
            <a:r>
              <a:rPr lang="en-GB" sz="1800" dirty="0"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latin typeface="Century Gothic" panose="020B0502020202020204" pitchFamily="34" charset="0"/>
              </a:rPr>
              <a:t>Ffenestr</a:t>
            </a:r>
            <a:r>
              <a:rPr lang="en-GB" sz="1800" dirty="0">
                <a:latin typeface="Century Gothic" panose="020B0502020202020204" pitchFamily="34" charset="0"/>
              </a:rPr>
              <a:t> Hud</a:t>
            </a:r>
            <a:r>
              <a:rPr lang="cy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':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rhag-ddysgu'r stori cyn darllen y fersiwn sy'n odli.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ailadrodd brif bwyntiau’r stori.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datblygu stori synhwyraidd ar gyfer dysgwyr ag anghenion addysgol arbennig ac anableddau (SEND) neu </a:t>
            </a:r>
            <a:r>
              <a:rPr lang="en-US" sz="18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b="0" i="0" dirty="0" err="1">
                <a:effectLst/>
                <a:latin typeface="Century Gothic" panose="020B0502020202020204" pitchFamily="34" charset="0"/>
              </a:rPr>
              <a:t>nghenion</a:t>
            </a:r>
            <a:r>
              <a:rPr lang="en-US" sz="1800" b="0" i="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d</a:t>
            </a:r>
            <a:r>
              <a:rPr lang="en-US" sz="1800" b="0" i="0" dirty="0" err="1">
                <a:effectLst/>
                <a:latin typeface="Century Gothic" panose="020B0502020202020204" pitchFamily="34" charset="0"/>
              </a:rPr>
              <a:t>ysgu</a:t>
            </a:r>
            <a:r>
              <a:rPr lang="en-US" sz="1800" b="0" i="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800" b="0" i="0" dirty="0" err="1">
                <a:effectLst/>
                <a:latin typeface="Century Gothic" panose="020B0502020202020204" pitchFamily="34" charset="0"/>
              </a:rPr>
              <a:t>ychwanegol</a:t>
            </a:r>
            <a:r>
              <a:rPr lang="en-US" sz="1800" b="0" i="0" dirty="0">
                <a:effectLst/>
                <a:latin typeface="Century Gothic" panose="020B0502020202020204" pitchFamily="34" charset="0"/>
              </a:rPr>
              <a:t> (ADY) 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 gweithgaredd archebu i helpu dysgwyr i ail-ddweud y stori.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FE5F4B-CC7E-CE9D-71A4-9A2127759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20208" r="8367" b="20206"/>
          <a:stretch/>
        </p:blipFill>
        <p:spPr>
          <a:xfrm>
            <a:off x="6459422" y="574434"/>
            <a:ext cx="2964023" cy="769441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9FF166B1-AC25-06B7-3FF0-09B2CDFDD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25340"/>
            <a:ext cx="1542178" cy="623622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4975020-0A2B-6E47-A2B9-F443679D0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6" b="22067"/>
          <a:stretch/>
        </p:blipFill>
        <p:spPr>
          <a:xfrm>
            <a:off x="1969376" y="5842370"/>
            <a:ext cx="3200501" cy="789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252971-5F0E-3D3D-3B28-215D5B1834D6}"/>
              </a:ext>
            </a:extLst>
          </p:cNvPr>
          <p:cNvSpPr txBox="1"/>
          <p:nvPr/>
        </p:nvSpPr>
        <p:spPr>
          <a:xfrm>
            <a:off x="211014" y="605211"/>
            <a:ext cx="595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  <a:latin typeface="Century Gothic" panose="020B0502020202020204" pitchFamily="34" charset="0"/>
              </a:rPr>
              <a:t>Hanni </a:t>
            </a:r>
            <a:r>
              <a:rPr lang="en-GB" sz="4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a’r</a:t>
            </a:r>
            <a:r>
              <a:rPr lang="en-GB" sz="40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Ffenestr</a:t>
            </a:r>
            <a:r>
              <a:rPr lang="en-GB" sz="4000" dirty="0">
                <a:solidFill>
                  <a:srgbClr val="0070C0"/>
                </a:solidFill>
                <a:latin typeface="Century Gothic" panose="020B0502020202020204" pitchFamily="34" charset="0"/>
              </a:rPr>
              <a:t> Hud</a:t>
            </a:r>
            <a:endParaRPr lang="en-US" sz="40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irt, underpants&#10;&#10;Description automatically generated">
            <a:extLst>
              <a:ext uri="{FF2B5EF4-FFF2-40B4-BE49-F238E27FC236}">
                <a16:creationId xmlns:a16="http://schemas.microsoft.com/office/drawing/2014/main" id="{43F50D4F-8684-149F-8225-C59B5EE11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8120" r="2040"/>
          <a:stretch/>
        </p:blipFill>
        <p:spPr>
          <a:xfrm>
            <a:off x="3672683" y="328246"/>
            <a:ext cx="5922656" cy="6201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CA2886-63A9-97C0-667F-5C17EB31DD14}"/>
              </a:ext>
            </a:extLst>
          </p:cNvPr>
          <p:cNvSpPr txBox="1"/>
          <p:nvPr/>
        </p:nvSpPr>
        <p:spPr>
          <a:xfrm>
            <a:off x="445478" y="474278"/>
            <a:ext cx="3868614" cy="6218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diwrnod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Hanni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edrych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trwy’r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ffenestr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mae'r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mae'n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weld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gwneud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iddi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deimlo'n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bryderus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6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4BFE6827-F375-9344-D4A2-C6D02FBC1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87569"/>
            <a:ext cx="6096000" cy="65968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491DF-2B47-4D5F-995A-6C4785A09D4B}"/>
              </a:ext>
            </a:extLst>
          </p:cNvPr>
          <p:cNvSpPr txBox="1"/>
          <p:nvPr/>
        </p:nvSpPr>
        <p:spPr>
          <a:xfrm>
            <a:off x="465993" y="437326"/>
            <a:ext cx="43463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yw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Hanni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dweud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wrth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Mam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beth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welodd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ffenestr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93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looking at a house&#10;&#10;Description automatically generated with low confidence">
            <a:extLst>
              <a:ext uri="{FF2B5EF4-FFF2-40B4-BE49-F238E27FC236}">
                <a16:creationId xmlns:a16="http://schemas.microsoft.com/office/drawing/2014/main" id="{101BDAD4-5B87-A787-F2A3-BBA5AE2C0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989" y="621323"/>
            <a:ext cx="6484299" cy="6236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2DD41D-418F-EAF5-3447-AECADEC2E0D8}"/>
              </a:ext>
            </a:extLst>
          </p:cNvPr>
          <p:cNvSpPr txBox="1"/>
          <p:nvPr/>
        </p:nvSpPr>
        <p:spPr>
          <a:xfrm>
            <a:off x="260835" y="249759"/>
            <a:ext cx="59641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yw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Hanni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gwybod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beth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i'w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ddweud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wrth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hathro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am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welodd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7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45A9D3-F635-C718-79D0-ED86EE8AF627}"/>
              </a:ext>
            </a:extLst>
          </p:cNvPr>
          <p:cNvSpPr txBox="1"/>
          <p:nvPr/>
        </p:nvSpPr>
        <p:spPr>
          <a:xfrm>
            <a:off x="330220" y="245405"/>
            <a:ext cx="71022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yw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Hanni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eisiau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chwarae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gyda'i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ffrindiau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oherwydd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bod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teimlo'n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drist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64955502-BE85-723E-0871-A3F7437E6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2820"/>
          <a:stretch/>
        </p:blipFill>
        <p:spPr>
          <a:xfrm>
            <a:off x="1326681" y="2098255"/>
            <a:ext cx="7426569" cy="475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86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E72A1C4-8B29-1449-22D5-F7B616F41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1"/>
          <a:stretch/>
        </p:blipFill>
        <p:spPr>
          <a:xfrm>
            <a:off x="2235148" y="168931"/>
            <a:ext cx="5675691" cy="4911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9F0A9-9BA5-2E76-4550-3B17366707B7}"/>
              </a:ext>
            </a:extLst>
          </p:cNvPr>
          <p:cNvSpPr txBox="1"/>
          <p:nvPr/>
        </p:nvSpPr>
        <p:spPr>
          <a:xfrm>
            <a:off x="454269" y="289955"/>
            <a:ext cx="87014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 Mrs Rodwell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gofyn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Hanni a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yw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eisiau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siarad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FCEB5-D676-02D0-AC1D-CD51DEDFC34F}"/>
              </a:ext>
            </a:extLst>
          </p:cNvPr>
          <p:cNvSpPr txBox="1"/>
          <p:nvPr/>
        </p:nvSpPr>
        <p:spPr>
          <a:xfrm>
            <a:off x="454269" y="5080900"/>
            <a:ext cx="91146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 Hanni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esbonio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beth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welodd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trwy’r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ffenestr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gwnaeth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hynny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iddi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deimlo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13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84FE63C-0690-64F0-CBBF-F4B8495352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36496" r="4382" b="4200"/>
          <a:stretch/>
        </p:blipFill>
        <p:spPr>
          <a:xfrm>
            <a:off x="2699168" y="978877"/>
            <a:ext cx="5337001" cy="4437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70D56-A95D-AFFD-2DD1-DDBD8C0B33FA}"/>
              </a:ext>
            </a:extLst>
          </p:cNvPr>
          <p:cNvSpPr txBox="1"/>
          <p:nvPr/>
        </p:nvSpPr>
        <p:spPr>
          <a:xfrm>
            <a:off x="310661" y="255621"/>
            <a:ext cx="9114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 Mrs Rodwell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helpu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siarad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â'i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hathrawes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44779-6C2B-E778-0104-0CD09C78403C}"/>
              </a:ext>
            </a:extLst>
          </p:cNvPr>
          <p:cNvSpPr txBox="1"/>
          <p:nvPr/>
        </p:nvSpPr>
        <p:spPr>
          <a:xfrm>
            <a:off x="310660" y="5402050"/>
            <a:ext cx="9114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athrawes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Hanni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helpu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siarad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â'i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Mam.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76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AA5AFA6-0A29-4725-FBC6-BFFFDE2D3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7351" r="4687" b="4615"/>
          <a:stretch/>
        </p:blipFill>
        <p:spPr>
          <a:xfrm>
            <a:off x="4425461" y="240321"/>
            <a:ext cx="4999893" cy="5384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2B2948-3B55-7049-38C8-353F70F2CE4D}"/>
              </a:ext>
            </a:extLst>
          </p:cNvPr>
          <p:cNvSpPr txBox="1"/>
          <p:nvPr/>
        </p:nvSpPr>
        <p:spPr>
          <a:xfrm>
            <a:off x="237391" y="4933129"/>
            <a:ext cx="59699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 Mam Hanni </a:t>
            </a:r>
            <a:r>
              <a:rPr lang="en-US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helpu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deimlo'n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well </a:t>
            </a:r>
            <a:r>
              <a:rPr lang="en-US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trwy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roi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cwtsh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mawr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iddi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761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EAD694-E14E-4072-36BE-510505330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>
          <a:xfrm>
            <a:off x="400472" y="4110709"/>
            <a:ext cx="2900611" cy="270448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C28D293-6A8C-CC2D-FFC9-D6270627C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92" y="4110709"/>
            <a:ext cx="2814626" cy="2551764"/>
          </a:xfrm>
          <a:prstGeom prst="rect">
            <a:avLst/>
          </a:prstGeom>
        </p:spPr>
      </p:pic>
      <p:pic>
        <p:nvPicPr>
          <p:cNvPr id="9" name="Picture 8" descr="Two people looking at a house&#10;&#10;Description automatically generated with low confidence">
            <a:extLst>
              <a:ext uri="{FF2B5EF4-FFF2-40B4-BE49-F238E27FC236}">
                <a16:creationId xmlns:a16="http://schemas.microsoft.com/office/drawing/2014/main" id="{C7375E8D-38B9-F285-AD8A-CAA3C09911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75" b="94667" l="62486" r="95807">
                        <a14:foregroundMark x1="59940" y1="57182" x2="68626" y2="68743"/>
                        <a14:foregroundMark x1="68626" y1="68743" x2="64845" y2="85325"/>
                        <a14:foregroundMark x1="64845" y1="85325" x2="67016" y2="94706"/>
                        <a14:foregroundMark x1="64882" y1="61853" x2="62636" y2="74776"/>
                        <a14:foregroundMark x1="82067" y1="32075" x2="84088" y2="44998"/>
                        <a14:foregroundMark x1="80644" y1="34644" x2="84425" y2="37369"/>
                        <a14:foregroundMark x1="91426" y1="91125" x2="81355" y2="91397"/>
                        <a14:foregroundMark x1="81355" y1="91397" x2="81355" y2="91397"/>
                        <a14:foregroundMark x1="84313" y1="91631" x2="81093" y2="93344"/>
                        <a14:backgroundMark x1="66679" y1="40677" x2="66417" y2="41300"/>
                        <a14:backgroundMark x1="66679" y1="36240" x2="61213" y2="2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84" t="28383"/>
          <a:stretch/>
        </p:blipFill>
        <p:spPr>
          <a:xfrm>
            <a:off x="7602415" y="404446"/>
            <a:ext cx="2061063" cy="3411416"/>
          </a:xfrm>
          <a:prstGeom prst="snipRoundRect">
            <a:avLst>
              <a:gd name="adj1" fmla="val 50000"/>
              <a:gd name="adj2" fmla="val 26809"/>
            </a:avLst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377FB5B-52E8-9834-797E-BD0DFE46B8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2" t="28889" r="35172" b="23932"/>
          <a:stretch/>
        </p:blipFill>
        <p:spPr>
          <a:xfrm>
            <a:off x="7949527" y="4067908"/>
            <a:ext cx="1468333" cy="2790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D96B3-D188-BA18-B05D-5ABBAEADD89B}"/>
              </a:ext>
            </a:extLst>
          </p:cNvPr>
          <p:cNvSpPr txBox="1"/>
          <p:nvPr/>
        </p:nvSpPr>
        <p:spPr>
          <a:xfrm>
            <a:off x="242522" y="244256"/>
            <a:ext cx="75804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Gallwch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bob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amser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siarad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ag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oedolyn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ydych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chi'n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teimlo'n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bryderus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neu'n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drist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nhw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yma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helpu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Gall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wneud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deimlo'n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well.</a:t>
            </a:r>
          </a:p>
          <a:p>
            <a:endParaRPr lang="en-GB" sz="36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49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6871EC-72F7-D79C-2EBF-F77F65F8B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0" y="16840"/>
            <a:ext cx="9963120" cy="6824331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B1FC8E-C0FC-3E4B-C3B8-05A95FD72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20208" r="8367" b="20206"/>
          <a:stretch/>
        </p:blipFill>
        <p:spPr>
          <a:xfrm>
            <a:off x="3886207" y="6163761"/>
            <a:ext cx="2142392" cy="556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CBBB2-B841-08F1-972A-4B447F5DE7D3}"/>
              </a:ext>
            </a:extLst>
          </p:cNvPr>
          <p:cNvSpPr txBox="1"/>
          <p:nvPr/>
        </p:nvSpPr>
        <p:spPr>
          <a:xfrm>
            <a:off x="93785" y="386862"/>
            <a:ext cx="552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Hanni </a:t>
            </a:r>
            <a:r>
              <a:rPr lang="en-GB" sz="36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a’r</a:t>
            </a:r>
            <a:r>
              <a:rPr lang="en-GB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Ffenestr</a:t>
            </a:r>
            <a:r>
              <a:rPr lang="en-GB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 Hud</a:t>
            </a:r>
            <a:endParaRPr lang="en-US" sz="36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263C9-7EF1-AE1A-2BDF-82CA0F04BAA3}"/>
              </a:ext>
            </a:extLst>
          </p:cNvPr>
          <p:cNvSpPr txBox="1"/>
          <p:nvPr/>
        </p:nvSpPr>
        <p:spPr>
          <a:xfrm>
            <a:off x="6155710" y="6073574"/>
            <a:ext cx="3651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Gan Amy Lockwood</a:t>
            </a:r>
          </a:p>
          <a:p>
            <a:pPr algn="ctr"/>
            <a:r>
              <a:rPr lang="en-GB" dirty="0" err="1">
                <a:latin typeface="Century Gothic" panose="020B0502020202020204" pitchFamily="34" charset="0"/>
              </a:rPr>
              <a:t>Lluniau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gan</a:t>
            </a:r>
            <a:r>
              <a:rPr lang="en-GB" dirty="0">
                <a:latin typeface="Century Gothic" panose="020B0502020202020204" pitchFamily="34" charset="0"/>
              </a:rPr>
              <a:t> Saba Lasheiei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0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452368EA-983B-9E7E-D017-07406F1AA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0" y="0"/>
            <a:ext cx="7958559" cy="5398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DD14D-0974-E645-42EB-DCE1DE388DCB}"/>
              </a:ext>
            </a:extLst>
          </p:cNvPr>
          <p:cNvSpPr txBox="1"/>
          <p:nvPr/>
        </p:nvSpPr>
        <p:spPr>
          <a:xfrm>
            <a:off x="5744308" y="5580316"/>
            <a:ext cx="318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Dyma Hanni.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06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448EE71-309D-8554-BC6A-EBBE64B62E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540" r="-248"/>
          <a:stretch/>
        </p:blipFill>
        <p:spPr>
          <a:xfrm>
            <a:off x="1750960" y="634420"/>
            <a:ext cx="6185564" cy="5331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1D1D27-8B12-95BC-499A-5B6D5FE0911E}"/>
              </a:ext>
            </a:extLst>
          </p:cNvPr>
          <p:cNvSpPr txBox="1"/>
          <p:nvPr/>
        </p:nvSpPr>
        <p:spPr>
          <a:xfrm>
            <a:off x="101110" y="5623415"/>
            <a:ext cx="97037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Trwy’r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ffenestr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gall Hanni weld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pethau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anhygoel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E8C2D-4CCA-F468-73EB-3942A437942C}"/>
              </a:ext>
            </a:extLst>
          </p:cNvPr>
          <p:cNvSpPr txBox="1"/>
          <p:nvPr/>
        </p:nvSpPr>
        <p:spPr>
          <a:xfrm>
            <a:off x="101111" y="188523"/>
            <a:ext cx="9703777" cy="639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ffenestr hud yn nhŷ Hanni.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2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A1E8ED6-B283-0486-A063-86AB25857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7"/>
          <a:stretch/>
        </p:blipFill>
        <p:spPr>
          <a:xfrm>
            <a:off x="0" y="562707"/>
            <a:ext cx="9906000" cy="4875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DD14D-0974-E645-42EB-DCE1DE388DCB}"/>
              </a:ext>
            </a:extLst>
          </p:cNvPr>
          <p:cNvSpPr txBox="1"/>
          <p:nvPr/>
        </p:nvSpPr>
        <p:spPr>
          <a:xfrm>
            <a:off x="275491" y="5262250"/>
            <a:ext cx="800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Mae'r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ffenestr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dangos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pysgod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nofio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Hanni. 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08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irt&#10;&#10;Description automatically generated">
            <a:extLst>
              <a:ext uri="{FF2B5EF4-FFF2-40B4-BE49-F238E27FC236}">
                <a16:creationId xmlns:a16="http://schemas.microsoft.com/office/drawing/2014/main" id="{C50386AF-C804-A507-D577-1FE4D81BA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91" y="-82062"/>
            <a:ext cx="6545067" cy="5427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48E0A0-1711-6D78-4BC2-B8796F2795BE}"/>
              </a:ext>
            </a:extLst>
          </p:cNvPr>
          <p:cNvSpPr txBox="1"/>
          <p:nvPr/>
        </p:nvSpPr>
        <p:spPr>
          <a:xfrm>
            <a:off x="401989" y="5209496"/>
            <a:ext cx="8994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Mae'r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ffenestr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dangos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sut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brofiad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yw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gyrru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rasio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Hanni.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34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E0F8C6E-C6DD-B203-91EC-EBB606D36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48" y="1008185"/>
            <a:ext cx="8682021" cy="5849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BB8F15-80A2-C901-71D1-828131AA59C4}"/>
              </a:ext>
            </a:extLst>
          </p:cNvPr>
          <p:cNvSpPr txBox="1"/>
          <p:nvPr/>
        </p:nvSpPr>
        <p:spPr>
          <a:xfrm>
            <a:off x="153577" y="174433"/>
            <a:ext cx="94827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Mae'r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ffenestr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dangos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gofod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allanol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Hanni.</a:t>
            </a:r>
          </a:p>
          <a:p>
            <a:endParaRPr lang="en-US" sz="4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0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48E0A0-1711-6D78-4BC2-B8796F2795BE}"/>
              </a:ext>
            </a:extLst>
          </p:cNvPr>
          <p:cNvSpPr txBox="1"/>
          <p:nvPr/>
        </p:nvSpPr>
        <p:spPr>
          <a:xfrm>
            <a:off x="589557" y="1443841"/>
            <a:ext cx="29625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Mae'r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ffenestr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dangos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teulu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Hanni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sy'n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byw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ymhell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ffwrdd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E443C5F8-BF7B-BB93-D189-15D9DEADF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b="4029"/>
          <a:stretch/>
        </p:blipFill>
        <p:spPr>
          <a:xfrm>
            <a:off x="3738151" y="499803"/>
            <a:ext cx="5857187" cy="59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7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7C361A5-AF62-31BE-F93D-B75107A4D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5" y="725759"/>
            <a:ext cx="8806242" cy="6031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864C1-B255-28B5-6F21-D67523BB2D46}"/>
              </a:ext>
            </a:extLst>
          </p:cNvPr>
          <p:cNvSpPr txBox="1"/>
          <p:nvPr/>
        </p:nvSpPr>
        <p:spPr>
          <a:xfrm>
            <a:off x="349157" y="251631"/>
            <a:ext cx="8572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Mae'r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ffenestr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gwneud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Hanni'n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hapus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61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09a0fe-57cf-4304-8119-74de414efff9">
      <Terms xmlns="http://schemas.microsoft.com/office/infopath/2007/PartnerControls"/>
    </lcf76f155ced4ddcb4097134ff3c332f>
    <TaxCatchAll xmlns="b5d203bd-70ea-4ca4-9a29-1bad732fddd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31F2298710C242976834FC2DBEC11D" ma:contentTypeVersion="16" ma:contentTypeDescription="Create a new document." ma:contentTypeScope="" ma:versionID="acdf326f7c1e69e5468939fb270a464c">
  <xsd:schema xmlns:xsd="http://www.w3.org/2001/XMLSchema" xmlns:xs="http://www.w3.org/2001/XMLSchema" xmlns:p="http://schemas.microsoft.com/office/2006/metadata/properties" xmlns:ns2="7a09a0fe-57cf-4304-8119-74de414efff9" xmlns:ns3="b5d203bd-70ea-4ca4-9a29-1bad732fddd2" targetNamespace="http://schemas.microsoft.com/office/2006/metadata/properties" ma:root="true" ma:fieldsID="e168d5becb6fcb055bc5f4284450c56f" ns2:_="" ns3:_="">
    <xsd:import namespace="7a09a0fe-57cf-4304-8119-74de414efff9"/>
    <xsd:import namespace="b5d203bd-70ea-4ca4-9a29-1bad732fdd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9a0fe-57cf-4304-8119-74de414ef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6a201c1-2bfc-40f7-b8bd-890bf0540e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203bd-70ea-4ca4-9a29-1bad732fddd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614530b-57b7-4fac-b51e-34e228c74ef3}" ma:internalName="TaxCatchAll" ma:showField="CatchAllData" ma:web="b5d203bd-70ea-4ca4-9a29-1bad732fdd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626FD2-8D7D-4F90-A7F6-5B1D60E4DF53}">
  <ds:schemaRefs>
    <ds:schemaRef ds:uri="http://schemas.microsoft.com/office/2006/metadata/properties"/>
    <ds:schemaRef ds:uri="http://schemas.microsoft.com/office/infopath/2007/PartnerControls"/>
    <ds:schemaRef ds:uri="7a09a0fe-57cf-4304-8119-74de414efff9"/>
    <ds:schemaRef ds:uri="b5d203bd-70ea-4ca4-9a29-1bad732fddd2"/>
  </ds:schemaRefs>
</ds:datastoreItem>
</file>

<file path=customXml/itemProps2.xml><?xml version="1.0" encoding="utf-8"?>
<ds:datastoreItem xmlns:ds="http://schemas.openxmlformats.org/officeDocument/2006/customXml" ds:itemID="{EC430439-E4C7-4C6F-911C-D7404387F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05BD3E-B85D-4CA4-A5F1-3002D3997B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09a0fe-57cf-4304-8119-74de414efff9"/>
    <ds:schemaRef ds:uri="b5d203bd-70ea-4ca4-9a29-1bad732fdd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318</Words>
  <Application>Microsoft Office PowerPoint</Application>
  <PresentationFormat>A4 Paper (210x297 mm)</PresentationFormat>
  <Paragraphs>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 Light</vt:lpstr>
      <vt:lpstr>Century Gothic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Lockwood</dc:creator>
  <cp:lastModifiedBy>Amy Lockwood</cp:lastModifiedBy>
  <cp:revision>1</cp:revision>
  <dcterms:created xsi:type="dcterms:W3CDTF">2022-11-14T13:41:53Z</dcterms:created>
  <dcterms:modified xsi:type="dcterms:W3CDTF">2023-01-16T13:50:22Z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0x0101007831F2298710C242976834FC2DBEC11D</vt:lpwstr>
  </property>
  <property fmtid="{D5CDD505-2E9C-101B-9397-08002B2CF9AE}" pid="3" name="MediaServiceImageTags">
    <vt:lpwstr/>
  </property>
</Properties>
</file>