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sldIdLst>
    <p:sldId id="256" r:id="rId5"/>
    <p:sldId id="258" r:id="rId6"/>
    <p:sldId id="259" r:id="rId7"/>
    <p:sldId id="260" r:id="rId8"/>
    <p:sldId id="262" r:id="rId9"/>
    <p:sldId id="261" r:id="rId10"/>
    <p:sldId id="283" r:id="rId11"/>
    <p:sldId id="264" r:id="rId12"/>
    <p:sldId id="265" r:id="rId13"/>
    <p:sldId id="267" r:id="rId14"/>
    <p:sldId id="268" r:id="rId15"/>
    <p:sldId id="269" r:id="rId16"/>
    <p:sldId id="270" r:id="rId17"/>
    <p:sldId id="273" r:id="rId18"/>
    <p:sldId id="275" r:id="rId19"/>
    <p:sldId id="284" r:id="rId20"/>
    <p:sldId id="279" r:id="rId21"/>
  </p:sldIdLst>
  <p:sldSz cx="9906000" cy="6858000" type="A4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KG Primary Penmanship" panose="02000506000000020003" pitchFamily="2" charset="0"/>
      <p:regular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500" y="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Lockwood" userId="bf96066a-cde7-4570-ab17-c96b31bedbf8" providerId="ADAL" clId="{F62B3259-B247-4276-9899-9EA24E2138EA}"/>
    <pc:docChg chg="undo custSel addSld modSld sldOrd">
      <pc:chgData name="Amy Lockwood" userId="bf96066a-cde7-4570-ab17-c96b31bedbf8" providerId="ADAL" clId="{F62B3259-B247-4276-9899-9EA24E2138EA}" dt="2022-11-14T14:25:40.605" v="61" actId="1076"/>
      <pc:docMkLst>
        <pc:docMk/>
      </pc:docMkLst>
      <pc:sldChg chg="modSp mod">
        <pc:chgData name="Amy Lockwood" userId="bf96066a-cde7-4570-ab17-c96b31bedbf8" providerId="ADAL" clId="{F62B3259-B247-4276-9899-9EA24E2138EA}" dt="2022-11-14T14:13:26.721" v="36" actId="20577"/>
        <pc:sldMkLst>
          <pc:docMk/>
          <pc:sldMk cId="166283725" sldId="256"/>
        </pc:sldMkLst>
        <pc:spChg chg="mod">
          <ac:chgData name="Amy Lockwood" userId="bf96066a-cde7-4570-ab17-c96b31bedbf8" providerId="ADAL" clId="{F62B3259-B247-4276-9899-9EA24E2138EA}" dt="2022-11-14T14:13:26.721" v="36" actId="20577"/>
          <ac:spMkLst>
            <pc:docMk/>
            <pc:sldMk cId="166283725" sldId="256"/>
            <ac:spMk id="3" creationId="{DC0FA4D6-C689-654E-C5D2-E849F92F8D58}"/>
          </ac:spMkLst>
        </pc:spChg>
      </pc:sldChg>
      <pc:sldChg chg="addSp modSp mod">
        <pc:chgData name="Amy Lockwood" userId="bf96066a-cde7-4570-ab17-c96b31bedbf8" providerId="ADAL" clId="{F62B3259-B247-4276-9899-9EA24E2138EA}" dt="2022-11-14T14:22:17.275" v="45" actId="1076"/>
        <pc:sldMkLst>
          <pc:docMk/>
          <pc:sldMk cId="3635513842" sldId="273"/>
        </pc:sldMkLst>
        <pc:spChg chg="add mod">
          <ac:chgData name="Amy Lockwood" userId="bf96066a-cde7-4570-ab17-c96b31bedbf8" providerId="ADAL" clId="{F62B3259-B247-4276-9899-9EA24E2138EA}" dt="2022-11-14T14:22:14.916" v="44" actId="1076"/>
          <ac:spMkLst>
            <pc:docMk/>
            <pc:sldMk cId="3635513842" sldId="273"/>
            <ac:spMk id="2" creationId="{5CE301BA-3BFA-CD3F-7F82-AE23C7284D84}"/>
          </ac:spMkLst>
        </pc:spChg>
        <pc:picChg chg="mod">
          <ac:chgData name="Amy Lockwood" userId="bf96066a-cde7-4570-ab17-c96b31bedbf8" providerId="ADAL" clId="{F62B3259-B247-4276-9899-9EA24E2138EA}" dt="2022-11-14T14:22:17.275" v="45" actId="1076"/>
          <ac:picMkLst>
            <pc:docMk/>
            <pc:sldMk cId="3635513842" sldId="273"/>
            <ac:picMk id="3" creationId="{0E72A1C4-8B29-1449-22D5-F7B616F41A2F}"/>
          </ac:picMkLst>
        </pc:picChg>
      </pc:sldChg>
      <pc:sldChg chg="addSp modSp new mod ord">
        <pc:chgData name="Amy Lockwood" userId="bf96066a-cde7-4570-ab17-c96b31bedbf8" providerId="ADAL" clId="{F62B3259-B247-4276-9899-9EA24E2138EA}" dt="2022-11-14T14:25:40.605" v="61" actId="1076"/>
        <pc:sldMkLst>
          <pc:docMk/>
          <pc:sldMk cId="1483237879" sldId="284"/>
        </pc:sldMkLst>
        <pc:spChg chg="add mod">
          <ac:chgData name="Amy Lockwood" userId="bf96066a-cde7-4570-ab17-c96b31bedbf8" providerId="ADAL" clId="{F62B3259-B247-4276-9899-9EA24E2138EA}" dt="2022-11-14T14:25:36.465" v="59" actId="14100"/>
          <ac:spMkLst>
            <pc:docMk/>
            <pc:sldMk cId="1483237879" sldId="284"/>
            <ac:spMk id="3" creationId="{6EC89985-F865-B4D6-2B46-31FD060A2DF9}"/>
          </ac:spMkLst>
        </pc:spChg>
        <pc:picChg chg="add mod">
          <ac:chgData name="Amy Lockwood" userId="bf96066a-cde7-4570-ab17-c96b31bedbf8" providerId="ADAL" clId="{F62B3259-B247-4276-9899-9EA24E2138EA}" dt="2022-11-14T14:25:40.605" v="61" actId="1076"/>
          <ac:picMkLst>
            <pc:docMk/>
            <pc:sldMk cId="1483237879" sldId="284"/>
            <ac:picMk id="2" creationId="{1EC9C7E9-E875-FD46-8BD9-DE54AF3F1B3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5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5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6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51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3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0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48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0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9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2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6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3F-BFCF-431C-B804-D050785EB2A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CDBF9-1C8D-405D-A57A-4A82AEE6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8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C0FA4D6-C689-654E-C5D2-E849F92F8D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2010507"/>
            <a:ext cx="9144000" cy="3165231"/>
          </a:xfrm>
        </p:spPr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3400" b="1" dirty="0">
                <a:latin typeface="KG Primary Penmanship" panose="0200050600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simplified version of ‘Hanni and the Magic Window’ could be used:</a:t>
            </a:r>
            <a:endParaRPr lang="en-US" sz="3400" b="1" dirty="0">
              <a:latin typeface="KG Primary Penmanship" panose="0200050600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3400" dirty="0">
                <a:latin typeface="KG Primary Penmanship" panose="0200050600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 pre-teach the story before reading the rhyming version.</a:t>
            </a:r>
            <a:endParaRPr lang="en-US" sz="3400" dirty="0">
              <a:latin typeface="KG Primary Penmanship" panose="0200050600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3400" dirty="0">
                <a:latin typeface="KG Primary Penmanship" panose="0200050600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 recap the main plot points.</a:t>
            </a:r>
            <a:endParaRPr lang="en-US" sz="3400" dirty="0">
              <a:latin typeface="KG Primary Penmanship" panose="0200050600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3400" dirty="0">
                <a:latin typeface="KG Primary Penmanship" panose="0200050600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 develop a sensory story for learners with special educational needs and disabilities (SEND) or </a:t>
            </a:r>
            <a:r>
              <a:rPr lang="en-GB" sz="3400">
                <a:latin typeface="KG Primary Penmanship" panose="0200050600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learning needs (ALN).</a:t>
            </a:r>
            <a:endParaRPr lang="en-US" sz="3400" dirty="0">
              <a:latin typeface="KG Primary Penmanship" panose="0200050600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3400" dirty="0">
                <a:latin typeface="KG Primary Penmanship" panose="0200050600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 an ordering activity to help learners retell the story.</a:t>
            </a:r>
            <a:endParaRPr lang="en-US" sz="3400" dirty="0">
              <a:latin typeface="KG Primary Penmanship" panose="0200050600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30DC0C-5FD3-5E77-F063-8C73B53DBA83}"/>
              </a:ext>
            </a:extLst>
          </p:cNvPr>
          <p:cNvSpPr txBox="1"/>
          <p:nvPr/>
        </p:nvSpPr>
        <p:spPr>
          <a:xfrm>
            <a:off x="381000" y="574434"/>
            <a:ext cx="5521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014EA0"/>
                </a:solidFill>
                <a:latin typeface="KG Primary Penmanship" panose="02000506000000020003" pitchFamily="2" charset="0"/>
              </a:rPr>
              <a:t>Hanni and the Magic Window</a:t>
            </a:r>
            <a:endParaRPr lang="en-US" sz="4400" dirty="0">
              <a:solidFill>
                <a:srgbClr val="014EA0"/>
              </a:solidFill>
              <a:latin typeface="KG Primary Penmanship" panose="02000506000000020003" pitchFamily="2" charset="0"/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FFE5F4B-CC7E-CE9D-71A4-9A2127759D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" t="20208" r="8367" b="20206"/>
          <a:stretch/>
        </p:blipFill>
        <p:spPr>
          <a:xfrm>
            <a:off x="6459422" y="574434"/>
            <a:ext cx="2964023" cy="769441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9FF166B1-AC25-06B7-3FF0-09B2CDFDD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925340"/>
            <a:ext cx="1542178" cy="623622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4975020-0A2B-6E47-A2B9-F443679D06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6" b="22067"/>
          <a:stretch/>
        </p:blipFill>
        <p:spPr>
          <a:xfrm>
            <a:off x="1969376" y="5842370"/>
            <a:ext cx="3200501" cy="78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3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irt, underpants&#10;&#10;Description automatically generated">
            <a:extLst>
              <a:ext uri="{FF2B5EF4-FFF2-40B4-BE49-F238E27FC236}">
                <a16:creationId xmlns:a16="http://schemas.microsoft.com/office/drawing/2014/main" id="{43F50D4F-8684-149F-8225-C59B5EE11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8120" r="2040"/>
          <a:stretch/>
        </p:blipFill>
        <p:spPr>
          <a:xfrm>
            <a:off x="3672683" y="328246"/>
            <a:ext cx="5922656" cy="6201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CA2886-63A9-97C0-667F-5C17EB31DD14}"/>
              </a:ext>
            </a:extLst>
          </p:cNvPr>
          <p:cNvSpPr txBox="1"/>
          <p:nvPr/>
        </p:nvSpPr>
        <p:spPr>
          <a:xfrm>
            <a:off x="474786" y="966647"/>
            <a:ext cx="4308230" cy="358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>
                <a:effectLst/>
                <a:latin typeface="KG Primary Penmanship" panose="0200050600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One day Hanni looks in the window and what she sees makes her feel worried.</a:t>
            </a:r>
            <a:endParaRPr lang="en-US" sz="4400" dirty="0">
              <a:effectLst/>
              <a:latin typeface="KG Primary Penmanship" panose="0200050600000002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GB" sz="2400" dirty="0">
                <a:effectLst/>
                <a:latin typeface="KG Primary Penmanship" panose="02000506000000020003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2400" dirty="0">
                <a:effectLst/>
                <a:latin typeface="KG Primary Penmanship" panose="0200050600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400" dirty="0">
              <a:effectLst/>
              <a:latin typeface="KG Primary Penmanship" panose="0200050600000002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863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4BFE6827-F375-9344-D4A2-C6D02FBC1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87569"/>
            <a:ext cx="6096000" cy="65968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9491DF-2B47-4D5F-995A-6C4785A09D4B}"/>
              </a:ext>
            </a:extLst>
          </p:cNvPr>
          <p:cNvSpPr txBox="1"/>
          <p:nvPr/>
        </p:nvSpPr>
        <p:spPr>
          <a:xfrm>
            <a:off x="465993" y="437326"/>
            <a:ext cx="434633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>
                <a:effectLst/>
                <a:latin typeface="KG Primary Penmanship" panose="0200050600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Hanni doesn’t tell Mum what she saw in the magic window.</a:t>
            </a:r>
            <a:endParaRPr lang="en-US" sz="4400" dirty="0">
              <a:effectLst/>
              <a:latin typeface="KG Primary Penmanship" panose="0200050600000002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93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looking at a house&#10;&#10;Description automatically generated with low confidence">
            <a:extLst>
              <a:ext uri="{FF2B5EF4-FFF2-40B4-BE49-F238E27FC236}">
                <a16:creationId xmlns:a16="http://schemas.microsoft.com/office/drawing/2014/main" id="{101BDAD4-5B87-A787-F2A3-BBA5AE2C0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989" y="621323"/>
            <a:ext cx="6484299" cy="6236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2DD41D-418F-EAF5-3447-AECADEC2E0D8}"/>
              </a:ext>
            </a:extLst>
          </p:cNvPr>
          <p:cNvSpPr txBox="1"/>
          <p:nvPr/>
        </p:nvSpPr>
        <p:spPr>
          <a:xfrm>
            <a:off x="260835" y="249759"/>
            <a:ext cx="68433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>
                <a:effectLst/>
                <a:latin typeface="KG Primary Penmanship" panose="0200050600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Hanni doesn’t know what to say to her teacher about what she saw.</a:t>
            </a:r>
            <a:endParaRPr lang="en-US" sz="4400" dirty="0">
              <a:effectLst/>
              <a:latin typeface="KG Primary Penmanship" panose="0200050600000002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178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45A9D3-F635-C718-79D0-ED86EE8AF627}"/>
              </a:ext>
            </a:extLst>
          </p:cNvPr>
          <p:cNvSpPr txBox="1"/>
          <p:nvPr/>
        </p:nvSpPr>
        <p:spPr>
          <a:xfrm>
            <a:off x="330220" y="245405"/>
            <a:ext cx="710221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>
                <a:effectLst/>
                <a:latin typeface="KG Primary Penmanship" panose="0200050600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Hanni doesn’t want to play with her friends because she feels sad.</a:t>
            </a:r>
            <a:endParaRPr lang="en-US" sz="4400" dirty="0">
              <a:effectLst/>
              <a:latin typeface="KG Primary Penmanship" panose="0200050600000002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64955502-BE85-723E-0871-A3F7437E6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22820"/>
          <a:stretch/>
        </p:blipFill>
        <p:spPr>
          <a:xfrm>
            <a:off x="1326681" y="2098255"/>
            <a:ext cx="7426569" cy="475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86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E72A1C4-8B29-1449-22D5-F7B616F41A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1"/>
          <a:stretch/>
        </p:blipFill>
        <p:spPr>
          <a:xfrm>
            <a:off x="1867773" y="-252046"/>
            <a:ext cx="6549396" cy="56681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E9F0A9-9BA5-2E76-4550-3B17366707B7}"/>
              </a:ext>
            </a:extLst>
          </p:cNvPr>
          <p:cNvSpPr txBox="1"/>
          <p:nvPr/>
        </p:nvSpPr>
        <p:spPr>
          <a:xfrm>
            <a:off x="454269" y="289955"/>
            <a:ext cx="87014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>
                <a:effectLst/>
                <a:latin typeface="KG Primary Penmanship" panose="0200050600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Mrs Rodwell asks Hanni if she wants to talk.</a:t>
            </a:r>
            <a:endParaRPr lang="en-US" sz="4400" dirty="0">
              <a:effectLst/>
              <a:latin typeface="KG Primary Penmanship" panose="0200050600000002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E301BA-3BFA-CD3F-7F82-AE23C7284D84}"/>
              </a:ext>
            </a:extLst>
          </p:cNvPr>
          <p:cNvSpPr txBox="1"/>
          <p:nvPr/>
        </p:nvSpPr>
        <p:spPr>
          <a:xfrm>
            <a:off x="454269" y="5301571"/>
            <a:ext cx="870145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/>
                <a:latin typeface="KG Primary Penmanship" panose="0200050600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Hanni explains what she saw in the magic window and how it made her feel.</a:t>
            </a:r>
          </a:p>
        </p:txBody>
      </p:sp>
    </p:spTree>
    <p:extLst>
      <p:ext uri="{BB962C8B-B14F-4D97-AF65-F5344CB8AC3E}">
        <p14:creationId xmlns:p14="http://schemas.microsoft.com/office/powerpoint/2010/main" val="3635513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84FE63C-0690-64F0-CBBF-F4B8495352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t="36496" r="4382" b="4200"/>
          <a:stretch/>
        </p:blipFill>
        <p:spPr>
          <a:xfrm>
            <a:off x="2593660" y="1424354"/>
            <a:ext cx="5337001" cy="4437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70D56-A95D-AFFD-2DD1-DDBD8C0B33FA}"/>
              </a:ext>
            </a:extLst>
          </p:cNvPr>
          <p:cNvSpPr txBox="1"/>
          <p:nvPr/>
        </p:nvSpPr>
        <p:spPr>
          <a:xfrm>
            <a:off x="474784" y="460774"/>
            <a:ext cx="91146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>
                <a:effectLst/>
                <a:latin typeface="KG Primary Penmanship" panose="0200050600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Mrs Rodwell helps her talk to her teacher.</a:t>
            </a:r>
            <a:endParaRPr lang="en-US" sz="4400" dirty="0">
              <a:effectLst/>
              <a:latin typeface="KG Primary Penmanship" panose="0200050600000002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644779-6C2B-E778-0104-0CD09C78403C}"/>
              </a:ext>
            </a:extLst>
          </p:cNvPr>
          <p:cNvSpPr txBox="1"/>
          <p:nvPr/>
        </p:nvSpPr>
        <p:spPr>
          <a:xfrm>
            <a:off x="474784" y="6012505"/>
            <a:ext cx="91146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 err="1">
                <a:effectLst/>
                <a:latin typeface="KG Primary Penmanship" panose="0200050600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Hanni’s</a:t>
            </a:r>
            <a:r>
              <a:rPr lang="en-GB" sz="4400" dirty="0">
                <a:effectLst/>
                <a:latin typeface="KG Primary Penmanship" panose="0200050600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 teacher helps her talk to her Mum.</a:t>
            </a:r>
            <a:endParaRPr lang="en-US" sz="4400" dirty="0">
              <a:effectLst/>
              <a:latin typeface="KG Primary Penmanship" panose="0200050600000002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876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1EC9C7E9-E875-FD46-8BD9-DE54AF3F1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" t="7351" r="4687" b="4615"/>
          <a:stretch/>
        </p:blipFill>
        <p:spPr>
          <a:xfrm>
            <a:off x="4425461" y="240321"/>
            <a:ext cx="4999893" cy="5384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C89985-F865-B4D6-2B46-31FD060A2DF9}"/>
              </a:ext>
            </a:extLst>
          </p:cNvPr>
          <p:cNvSpPr txBox="1"/>
          <p:nvPr/>
        </p:nvSpPr>
        <p:spPr>
          <a:xfrm>
            <a:off x="278422" y="5003467"/>
            <a:ext cx="596997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effectLst/>
                <a:latin typeface="KG Primary Penmanship" panose="0200050600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Hanni’s</a:t>
            </a:r>
            <a:r>
              <a:rPr lang="en-US" sz="4400" dirty="0">
                <a:effectLst/>
                <a:latin typeface="KG Primary Penmanship" panose="0200050600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 Mum helps her feel better by giving her a big hug.</a:t>
            </a:r>
          </a:p>
        </p:txBody>
      </p:sp>
    </p:spTree>
    <p:extLst>
      <p:ext uri="{BB962C8B-B14F-4D97-AF65-F5344CB8AC3E}">
        <p14:creationId xmlns:p14="http://schemas.microsoft.com/office/powerpoint/2010/main" val="1483237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EAD694-E14E-4072-36BE-510505330D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7"/>
          <a:stretch/>
        </p:blipFill>
        <p:spPr>
          <a:xfrm>
            <a:off x="6405060" y="420103"/>
            <a:ext cx="3363330" cy="3135922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C28D293-6A8C-CC2D-FFC9-D6270627C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3" y="4237825"/>
            <a:ext cx="2814626" cy="2551764"/>
          </a:xfrm>
          <a:prstGeom prst="rect">
            <a:avLst/>
          </a:prstGeom>
        </p:spPr>
      </p:pic>
      <p:pic>
        <p:nvPicPr>
          <p:cNvPr id="9" name="Picture 8" descr="Two people looking at a house&#10;&#10;Description automatically generated with low confidence">
            <a:extLst>
              <a:ext uri="{FF2B5EF4-FFF2-40B4-BE49-F238E27FC236}">
                <a16:creationId xmlns:a16="http://schemas.microsoft.com/office/drawing/2014/main" id="{C7375E8D-38B9-F285-AD8A-CAA3C09911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075" b="94667" l="62486" r="95807">
                        <a14:foregroundMark x1="59940" y1="57182" x2="68626" y2="68743"/>
                        <a14:foregroundMark x1="68626" y1="68743" x2="64845" y2="85325"/>
                        <a14:foregroundMark x1="64845" y1="85325" x2="67016" y2="94706"/>
                        <a14:foregroundMark x1="64882" y1="61853" x2="62636" y2="74776"/>
                        <a14:foregroundMark x1="82067" y1="32075" x2="84088" y2="44998"/>
                        <a14:foregroundMark x1="80644" y1="34644" x2="84425" y2="37369"/>
                        <a14:foregroundMark x1="91426" y1="91125" x2="81355" y2="91397"/>
                        <a14:foregroundMark x1="81355" y1="91397" x2="81355" y2="91397"/>
                        <a14:foregroundMark x1="84313" y1="91631" x2="81093" y2="93344"/>
                        <a14:backgroundMark x1="66679" y1="40677" x2="66417" y2="41300"/>
                        <a14:backgroundMark x1="66679" y1="36240" x2="61213" y2="2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84" t="28383"/>
          <a:stretch/>
        </p:blipFill>
        <p:spPr>
          <a:xfrm>
            <a:off x="4794647" y="3610707"/>
            <a:ext cx="2061063" cy="3411416"/>
          </a:xfrm>
          <a:prstGeom prst="snipRoundRect">
            <a:avLst>
              <a:gd name="adj1" fmla="val 50000"/>
              <a:gd name="adj2" fmla="val 26809"/>
            </a:avLst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377FB5B-52E8-9834-797E-BD0DFE46B8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2" t="28889" r="35172" b="23932"/>
          <a:stretch/>
        </p:blipFill>
        <p:spPr>
          <a:xfrm>
            <a:off x="7949527" y="4067908"/>
            <a:ext cx="1468333" cy="27900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8D96B3-D188-BA18-B05D-5ABBAEADD89B}"/>
              </a:ext>
            </a:extLst>
          </p:cNvPr>
          <p:cNvSpPr txBox="1"/>
          <p:nvPr/>
        </p:nvSpPr>
        <p:spPr>
          <a:xfrm>
            <a:off x="242522" y="244256"/>
            <a:ext cx="758043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>
                <a:effectLst/>
                <a:latin typeface="KG Primary Penmanship" panose="0200050600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You can always talk to a grown up if you feel worried or sad.</a:t>
            </a:r>
          </a:p>
          <a:p>
            <a:endParaRPr lang="en-GB" sz="4400" dirty="0">
              <a:effectLst/>
              <a:latin typeface="KG Primary Penmanship" panose="0200050600000002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4400" dirty="0">
                <a:latin typeface="KG Primary Penmanship" panose="0200050600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They are here to help.</a:t>
            </a:r>
          </a:p>
          <a:p>
            <a:endParaRPr lang="en-GB" sz="4400" dirty="0">
              <a:latin typeface="KG Primary Penmanship" panose="0200050600000002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4400" dirty="0">
                <a:latin typeface="KG Primary Penmanship" panose="0200050600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It can help you feel better.</a:t>
            </a:r>
          </a:p>
        </p:txBody>
      </p:sp>
    </p:spTree>
    <p:extLst>
      <p:ext uri="{BB962C8B-B14F-4D97-AF65-F5344CB8AC3E}">
        <p14:creationId xmlns:p14="http://schemas.microsoft.com/office/powerpoint/2010/main" val="1667049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6871EC-72F7-D79C-2EBF-F77F65F8B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60" y="16840"/>
            <a:ext cx="9963120" cy="6824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D4AF76-C07D-E1A8-03E4-D35D787DAD8E}"/>
              </a:ext>
            </a:extLst>
          </p:cNvPr>
          <p:cNvSpPr txBox="1"/>
          <p:nvPr/>
        </p:nvSpPr>
        <p:spPr>
          <a:xfrm>
            <a:off x="117231" y="504096"/>
            <a:ext cx="5521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014EA0"/>
                </a:solidFill>
                <a:latin typeface="KG Primary Penmanship" panose="02000506000000020003" pitchFamily="2" charset="0"/>
              </a:rPr>
              <a:t>Hanni and the Magic Window</a:t>
            </a:r>
            <a:endParaRPr lang="en-US" sz="4400" dirty="0">
              <a:solidFill>
                <a:srgbClr val="014EA0"/>
              </a:solidFill>
              <a:latin typeface="KG Primary Penmanship" panose="0200050600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654092-8C0F-27D4-BB95-3B5723251766}"/>
              </a:ext>
            </a:extLst>
          </p:cNvPr>
          <p:cNvSpPr txBox="1"/>
          <p:nvPr/>
        </p:nvSpPr>
        <p:spPr>
          <a:xfrm>
            <a:off x="6158985" y="5888913"/>
            <a:ext cx="3651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KG Primary Penmanship" panose="02000506000000020003" pitchFamily="2" charset="0"/>
              </a:rPr>
              <a:t>Written by Amy Lockwood</a:t>
            </a:r>
          </a:p>
          <a:p>
            <a:pPr algn="ctr"/>
            <a:r>
              <a:rPr lang="en-GB" sz="2400" dirty="0">
                <a:latin typeface="KG Primary Penmanship" panose="02000506000000020003" pitchFamily="2" charset="0"/>
              </a:rPr>
              <a:t>Illustrated by Saba Lasheiei</a:t>
            </a:r>
            <a:endParaRPr lang="en-US" sz="2400" dirty="0">
              <a:latin typeface="KG Primary Penmanship" panose="02000506000000020003" pitchFamily="2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6B1FC8E-C0FC-3E4B-C3B8-05A95FD722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" t="20208" r="8367" b="20206"/>
          <a:stretch/>
        </p:blipFill>
        <p:spPr>
          <a:xfrm>
            <a:off x="3886207" y="6163761"/>
            <a:ext cx="2142392" cy="55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04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452368EA-983B-9E7E-D017-07406F1AA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20" y="0"/>
            <a:ext cx="7958559" cy="53984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0DD14D-0974-E645-42EB-DCE1DE388DCB}"/>
              </a:ext>
            </a:extLst>
          </p:cNvPr>
          <p:cNvSpPr txBox="1"/>
          <p:nvPr/>
        </p:nvSpPr>
        <p:spPr>
          <a:xfrm>
            <a:off x="6236677" y="5609624"/>
            <a:ext cx="26956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effectLst/>
                <a:latin typeface="KG Primary Penmanship" panose="0200050600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This is Hanni.</a:t>
            </a:r>
            <a:endParaRPr lang="en-US" sz="4400" dirty="0">
              <a:effectLst/>
              <a:latin typeface="KG Primary Penmanship" panose="0200050600000002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061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448EE71-309D-8554-BC6A-EBBE64B62E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540" r="-248"/>
          <a:stretch/>
        </p:blipFill>
        <p:spPr>
          <a:xfrm>
            <a:off x="1745099" y="763374"/>
            <a:ext cx="6185564" cy="53312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1D1D27-8B12-95BC-499A-5B6D5FE0911E}"/>
              </a:ext>
            </a:extLst>
          </p:cNvPr>
          <p:cNvSpPr txBox="1"/>
          <p:nvPr/>
        </p:nvSpPr>
        <p:spPr>
          <a:xfrm>
            <a:off x="101110" y="6034241"/>
            <a:ext cx="97037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>
                <a:effectLst/>
                <a:latin typeface="KG Primary Penmanship" panose="0200050600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magic window let’s Hanni see amazing things.</a:t>
            </a:r>
            <a:endParaRPr lang="en-US" sz="4400" dirty="0">
              <a:latin typeface="KG Primary Penmanship" panose="0200050600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BE8C2D-4CCA-F468-73EB-3942A437942C}"/>
              </a:ext>
            </a:extLst>
          </p:cNvPr>
          <p:cNvSpPr txBox="1"/>
          <p:nvPr/>
        </p:nvSpPr>
        <p:spPr>
          <a:xfrm>
            <a:off x="101111" y="153355"/>
            <a:ext cx="9703777" cy="805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dirty="0" err="1">
                <a:effectLst/>
                <a:latin typeface="KG Primary Penmanship" panose="0200050600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Hanni’s</a:t>
            </a:r>
            <a:r>
              <a:rPr lang="en-GB" sz="4400" dirty="0">
                <a:effectLst/>
                <a:latin typeface="KG Primary Penmanship" panose="0200050600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house has a magic window.</a:t>
            </a:r>
            <a:endParaRPr lang="en-US" sz="4400" dirty="0">
              <a:effectLst/>
              <a:latin typeface="KG Primary Penmanship" panose="0200050600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72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A1E8ED6-B283-0486-A063-86AB25857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7"/>
          <a:stretch/>
        </p:blipFill>
        <p:spPr>
          <a:xfrm>
            <a:off x="0" y="562707"/>
            <a:ext cx="9906000" cy="4875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0DD14D-0974-E645-42EB-DCE1DE388DCB}"/>
              </a:ext>
            </a:extLst>
          </p:cNvPr>
          <p:cNvSpPr txBox="1"/>
          <p:nvPr/>
        </p:nvSpPr>
        <p:spPr>
          <a:xfrm>
            <a:off x="275491" y="5262250"/>
            <a:ext cx="80068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effectLst/>
                <a:latin typeface="KG Primary Penmanship" panose="0200050600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magic window shows Hanni fishes under the sea.</a:t>
            </a:r>
            <a:endParaRPr lang="en-US" sz="4400" dirty="0">
              <a:effectLst/>
              <a:latin typeface="KG Primary Penmanship" panose="0200050600000002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08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irt&#10;&#10;Description automatically generated">
            <a:extLst>
              <a:ext uri="{FF2B5EF4-FFF2-40B4-BE49-F238E27FC236}">
                <a16:creationId xmlns:a16="http://schemas.microsoft.com/office/drawing/2014/main" id="{C50386AF-C804-A507-D577-1FE4D81BA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91" y="-82062"/>
            <a:ext cx="6545067" cy="5427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48E0A0-1711-6D78-4BC2-B8796F2795BE}"/>
              </a:ext>
            </a:extLst>
          </p:cNvPr>
          <p:cNvSpPr txBox="1"/>
          <p:nvPr/>
        </p:nvSpPr>
        <p:spPr>
          <a:xfrm>
            <a:off x="401989" y="5051234"/>
            <a:ext cx="92109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effectLst/>
                <a:latin typeface="KG Primary Penmanship" panose="0200050600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magic window shows Hanni what it’s like to drive a racing car.</a:t>
            </a:r>
            <a:endParaRPr lang="en-US" sz="4400" dirty="0">
              <a:effectLst/>
              <a:latin typeface="KG Primary Penmanship" panose="0200050600000002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734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E0F8C6E-C6DD-B203-91EC-EBB606D36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70" y="833959"/>
            <a:ext cx="8940599" cy="60240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BB8F15-80A2-C901-71D1-828131AA59C4}"/>
              </a:ext>
            </a:extLst>
          </p:cNvPr>
          <p:cNvSpPr txBox="1"/>
          <p:nvPr/>
        </p:nvSpPr>
        <p:spPr>
          <a:xfrm>
            <a:off x="267877" y="215465"/>
            <a:ext cx="91733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effectLst/>
                <a:latin typeface="KG Primary Penmanship" panose="0200050600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The magic window shows Hanni outer space.</a:t>
            </a:r>
          </a:p>
          <a:p>
            <a:endParaRPr lang="en-US" sz="4400" dirty="0">
              <a:effectLst/>
              <a:latin typeface="KG Primary Penmanship" panose="0200050600000002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106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48E0A0-1711-6D78-4BC2-B8796F2795BE}"/>
              </a:ext>
            </a:extLst>
          </p:cNvPr>
          <p:cNvSpPr txBox="1"/>
          <p:nvPr/>
        </p:nvSpPr>
        <p:spPr>
          <a:xfrm>
            <a:off x="443018" y="1690062"/>
            <a:ext cx="329513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effectLst/>
                <a:latin typeface="KG Primary Penmanship" panose="0200050600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The magic window shows Hanni her family who live far away.</a:t>
            </a:r>
            <a:endParaRPr lang="en-US" sz="4400" dirty="0">
              <a:effectLst/>
              <a:latin typeface="KG Primary Penmanship" panose="0200050600000002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E443C5F8-BF7B-BB93-D189-15D9DEADFC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0" b="4029"/>
          <a:stretch/>
        </p:blipFill>
        <p:spPr>
          <a:xfrm>
            <a:off x="3738151" y="499803"/>
            <a:ext cx="5857187" cy="594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74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7C361A5-AF62-31BE-F93D-B75107A4D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5" y="725759"/>
            <a:ext cx="8806242" cy="60319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6864C1-B255-28B5-6F21-D67523BB2D46}"/>
              </a:ext>
            </a:extLst>
          </p:cNvPr>
          <p:cNvSpPr txBox="1"/>
          <p:nvPr/>
        </p:nvSpPr>
        <p:spPr>
          <a:xfrm>
            <a:off x="349157" y="251631"/>
            <a:ext cx="8572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effectLst/>
                <a:latin typeface="KG Primary Penmanship" panose="0200050600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The magic window makes Hanni happy.</a:t>
            </a:r>
            <a:endParaRPr lang="en-US" sz="4400" dirty="0">
              <a:effectLst/>
              <a:latin typeface="KG Primary Penmanship" panose="0200050600000002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561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09a0fe-57cf-4304-8119-74de414efff9">
      <Terms xmlns="http://schemas.microsoft.com/office/infopath/2007/PartnerControls"/>
    </lcf76f155ced4ddcb4097134ff3c332f>
    <TaxCatchAll xmlns="b5d203bd-70ea-4ca4-9a29-1bad732fddd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31F2298710C242976834FC2DBEC11D" ma:contentTypeVersion="16" ma:contentTypeDescription="Create a new document." ma:contentTypeScope="" ma:versionID="acdf326f7c1e69e5468939fb270a464c">
  <xsd:schema xmlns:xsd="http://www.w3.org/2001/XMLSchema" xmlns:xs="http://www.w3.org/2001/XMLSchema" xmlns:p="http://schemas.microsoft.com/office/2006/metadata/properties" xmlns:ns2="7a09a0fe-57cf-4304-8119-74de414efff9" xmlns:ns3="b5d203bd-70ea-4ca4-9a29-1bad732fddd2" targetNamespace="http://schemas.microsoft.com/office/2006/metadata/properties" ma:root="true" ma:fieldsID="e168d5becb6fcb055bc5f4284450c56f" ns2:_="" ns3:_="">
    <xsd:import namespace="7a09a0fe-57cf-4304-8119-74de414efff9"/>
    <xsd:import namespace="b5d203bd-70ea-4ca4-9a29-1bad732fdd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09a0fe-57cf-4304-8119-74de414eff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6a201c1-2bfc-40f7-b8bd-890bf0540e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d203bd-70ea-4ca4-9a29-1bad732fddd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614530b-57b7-4fac-b51e-34e228c74ef3}" ma:internalName="TaxCatchAll" ma:showField="CatchAllData" ma:web="b5d203bd-70ea-4ca4-9a29-1bad732fdd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14B3EF-4CF6-4A91-8F7B-9E0550FEA36A}">
  <ds:schemaRefs>
    <ds:schemaRef ds:uri="http://schemas.microsoft.com/office/2006/metadata/properties"/>
    <ds:schemaRef ds:uri="http://schemas.microsoft.com/office/infopath/2007/PartnerControls"/>
    <ds:schemaRef ds:uri="7a09a0fe-57cf-4304-8119-74de414efff9"/>
    <ds:schemaRef ds:uri="b5d203bd-70ea-4ca4-9a29-1bad732fddd2"/>
  </ds:schemaRefs>
</ds:datastoreItem>
</file>

<file path=customXml/itemProps2.xml><?xml version="1.0" encoding="utf-8"?>
<ds:datastoreItem xmlns:ds="http://schemas.openxmlformats.org/officeDocument/2006/customXml" ds:itemID="{1D0312E4-8A5C-4F5A-81C3-B6DC1F2C49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F2D682-48AB-4E02-B41B-8A9202FA18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09a0fe-57cf-4304-8119-74de414efff9"/>
    <ds:schemaRef ds:uri="b5d203bd-70ea-4ca4-9a29-1bad732fdd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297</Words>
  <Application>Microsoft Office PowerPoint</Application>
  <PresentationFormat>A4 Paper (210x297 mm)</PresentationFormat>
  <Paragraphs>32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 Light</vt:lpstr>
      <vt:lpstr>Arial</vt:lpstr>
      <vt:lpstr>KG Primary Penmanship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Lockwood</dc:creator>
  <cp:lastModifiedBy>Amy Lockwood</cp:lastModifiedBy>
  <cp:revision>1</cp:revision>
  <dcterms:created xsi:type="dcterms:W3CDTF">2022-11-14T13:41:53Z</dcterms:created>
  <dcterms:modified xsi:type="dcterms:W3CDTF">2023-01-16T13:50:34Z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0x0101007831F2298710C242976834FC2DBEC11D</vt:lpwstr>
  </property>
  <property fmtid="{D5CDD505-2E9C-101B-9397-08002B2CF9AE}" pid="3" name="MediaServiceImageTags">
    <vt:lpwstr/>
  </property>
</Properties>
</file>