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authors.xml" ContentType="application/vnd.ms-powerpoint.authors+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84" r:id="rId2"/>
    <p:sldId id="256" r:id="rId3"/>
    <p:sldId id="263" r:id="rId4"/>
    <p:sldId id="274" r:id="rId5"/>
    <p:sldId id="257" r:id="rId6"/>
    <p:sldId id="276" r:id="rId7"/>
    <p:sldId id="277" r:id="rId8"/>
    <p:sldId id="275" r:id="rId9"/>
    <p:sldId id="278" r:id="rId10"/>
    <p:sldId id="279" r:id="rId11"/>
    <p:sldId id="280" r:id="rId12"/>
    <p:sldId id="281" r:id="rId13"/>
    <p:sldId id="282" r:id="rId14"/>
    <p:sldId id="283" r:id="rId15"/>
    <p:sldId id="271"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1pPr>
    <a:lvl2pPr marL="0" marR="0" indent="0" algn="l"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2pPr>
    <a:lvl3pPr marL="0" marR="0" indent="0" algn="l"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3pPr>
    <a:lvl4pPr marL="0" marR="0" indent="0" algn="l"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4pPr>
    <a:lvl5pPr marL="0" marR="0" indent="0" algn="l"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5pPr>
    <a:lvl6pPr marL="0" marR="0" indent="0" algn="l"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6pPr>
    <a:lvl7pPr marL="0" marR="0" indent="0" algn="l"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7pPr>
    <a:lvl8pPr marL="0" marR="0" indent="0" algn="l"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8pPr>
    <a:lvl9pPr marL="0" marR="0" indent="0" algn="l"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CDFE5B-D5BA-3E8A-2BCE-F2051DC918BF}" name="Tom Pinfield" initials="TP" userId="S::Tom@childnet.com::a597cc12-c65a-4953-86a8-156b7c3569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E0C9"/>
    <a:srgbClr val="FFF0B1"/>
    <a:srgbClr val="1741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MarkPro"/>
          <a:ea typeface="MarkPro"/>
          <a:cs typeface="MarkPro"/>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
          <a:latin typeface="MarkPro"/>
          <a:ea typeface="MarkPro"/>
          <a:cs typeface="Mark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MarkPro"/>
          <a:ea typeface="MarkPro"/>
          <a:cs typeface="MarkPr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MarkPro"/>
          <a:ea typeface="MarkPro"/>
          <a:cs typeface="Mark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MarkPro"/>
          <a:ea typeface="MarkPro"/>
          <a:cs typeface="MarkPro"/>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
          <a:latin typeface="MarkPro"/>
          <a:ea typeface="MarkPro"/>
          <a:cs typeface="Mark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MarkPro"/>
          <a:ea typeface="MarkPro"/>
          <a:cs typeface="MarkPr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MarkPro"/>
          <a:ea typeface="MarkPro"/>
          <a:cs typeface="Mark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MarkPro"/>
          <a:ea typeface="MarkPro"/>
          <a:cs typeface="MarkPro"/>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
          <a:latin typeface="MarkPro"/>
          <a:ea typeface="MarkPro"/>
          <a:cs typeface="Mark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MarkPro"/>
          <a:ea typeface="MarkPro"/>
          <a:cs typeface="MarkPr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MarkPro"/>
          <a:ea typeface="MarkPro"/>
          <a:cs typeface="Mark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MarkPro"/>
          <a:ea typeface="MarkPro"/>
          <a:cs typeface="MarkPro"/>
        </a:font>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
          <a:latin typeface="MarkPro"/>
          <a:ea typeface="MarkPro"/>
          <a:cs typeface="MarkPr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MarkPro"/>
          <a:ea typeface="MarkPro"/>
          <a:cs typeface="MarkPro"/>
        </a:font>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MarkPro"/>
          <a:ea typeface="MarkPro"/>
          <a:cs typeface="MarkPro"/>
        </a:font>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MarkPro"/>
          <a:ea typeface="MarkPro"/>
          <a:cs typeface="MarkPro"/>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
          <a:latin typeface="MarkPro"/>
          <a:ea typeface="MarkPro"/>
          <a:cs typeface="Mark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
          <a:latin typeface="MarkPro"/>
          <a:ea typeface="MarkPro"/>
          <a:cs typeface="MarkPr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
          <a:latin typeface="MarkPro"/>
          <a:ea typeface="MarkPro"/>
          <a:cs typeface="Mark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
          <a:latin typeface="MarkPro"/>
          <a:ea typeface="MarkPro"/>
          <a:cs typeface="MarkPro"/>
        </a:font>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
          <a:latin typeface="MarkPro"/>
          <a:ea typeface="MarkPro"/>
          <a:cs typeface="MarkPro"/>
        </a:font>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
          <a:latin typeface="MarkPro"/>
          <a:ea typeface="MarkPro"/>
          <a:cs typeface="MarkPro"/>
        </a:font>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
          <a:latin typeface="MarkPro"/>
          <a:ea typeface="MarkPro"/>
          <a:cs typeface="MarkPro"/>
        </a:font>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61"/>
    <p:restoredTop sz="94694"/>
  </p:normalViewPr>
  <p:slideViewPr>
    <p:cSldViewPr snapToGrid="0" snapToObjects="1">
      <p:cViewPr varScale="1">
        <p:scale>
          <a:sx n="55" d="100"/>
          <a:sy n="55" d="100"/>
        </p:scale>
        <p:origin x="296" y="4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Arial"/>
      </a:defRPr>
    </a:lvl1pPr>
    <a:lvl2pPr indent="228600" defTabSz="457200" latinLnBrk="0">
      <a:lnSpc>
        <a:spcPct val="117999"/>
      </a:lnSpc>
      <a:defRPr sz="2200">
        <a:latin typeface="+mn-lt"/>
        <a:ea typeface="+mn-ea"/>
        <a:cs typeface="+mn-cs"/>
        <a:sym typeface="Arial"/>
      </a:defRPr>
    </a:lvl2pPr>
    <a:lvl3pPr indent="457200" defTabSz="457200" latinLnBrk="0">
      <a:lnSpc>
        <a:spcPct val="117999"/>
      </a:lnSpc>
      <a:defRPr sz="2200">
        <a:latin typeface="+mn-lt"/>
        <a:ea typeface="+mn-ea"/>
        <a:cs typeface="+mn-cs"/>
        <a:sym typeface="Arial"/>
      </a:defRPr>
    </a:lvl3pPr>
    <a:lvl4pPr indent="685800" defTabSz="457200" latinLnBrk="0">
      <a:lnSpc>
        <a:spcPct val="117999"/>
      </a:lnSpc>
      <a:defRPr sz="2200">
        <a:latin typeface="+mn-lt"/>
        <a:ea typeface="+mn-ea"/>
        <a:cs typeface="+mn-cs"/>
        <a:sym typeface="Arial"/>
      </a:defRPr>
    </a:lvl4pPr>
    <a:lvl5pPr indent="914400" defTabSz="457200" latinLnBrk="0">
      <a:lnSpc>
        <a:spcPct val="117999"/>
      </a:lnSpc>
      <a:defRPr sz="2200">
        <a:latin typeface="+mn-lt"/>
        <a:ea typeface="+mn-ea"/>
        <a:cs typeface="+mn-cs"/>
        <a:sym typeface="Arial"/>
      </a:defRPr>
    </a:lvl5pPr>
    <a:lvl6pPr indent="1143000" defTabSz="457200" latinLnBrk="0">
      <a:lnSpc>
        <a:spcPct val="117999"/>
      </a:lnSpc>
      <a:defRPr sz="2200">
        <a:latin typeface="+mn-lt"/>
        <a:ea typeface="+mn-ea"/>
        <a:cs typeface="+mn-cs"/>
        <a:sym typeface="Arial"/>
      </a:defRPr>
    </a:lvl6pPr>
    <a:lvl7pPr indent="1371600" defTabSz="457200" latinLnBrk="0">
      <a:lnSpc>
        <a:spcPct val="117999"/>
      </a:lnSpc>
      <a:defRPr sz="2200">
        <a:latin typeface="+mn-lt"/>
        <a:ea typeface="+mn-ea"/>
        <a:cs typeface="+mn-cs"/>
        <a:sym typeface="Arial"/>
      </a:defRPr>
    </a:lvl7pPr>
    <a:lvl8pPr indent="1600200" defTabSz="457200" latinLnBrk="0">
      <a:lnSpc>
        <a:spcPct val="117999"/>
      </a:lnSpc>
      <a:defRPr sz="2200">
        <a:latin typeface="+mn-lt"/>
        <a:ea typeface="+mn-ea"/>
        <a:cs typeface="+mn-cs"/>
        <a:sym typeface="Arial"/>
      </a:defRPr>
    </a:lvl8pPr>
    <a:lvl9pPr indent="1828800" defTabSz="457200" latinLnBrk="0">
      <a:lnSpc>
        <a:spcPct val="117999"/>
      </a:lnSpc>
      <a:defRPr sz="22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bg>
      <p:bgPr>
        <a:solidFill>
          <a:srgbClr val="FFF0B1"/>
        </a:solidFill>
        <a:effectLst/>
      </p:bgPr>
    </p:bg>
    <p:spTree>
      <p:nvGrpSpPr>
        <p:cNvPr id="1" name=""/>
        <p:cNvGrpSpPr/>
        <p:nvPr/>
      </p:nvGrpSpPr>
      <p:grpSpPr>
        <a:xfrm>
          <a:off x="0" y="0"/>
          <a:ext cx="0" cy="0"/>
          <a:chOff x="0" y="0"/>
          <a:chExt cx="0" cy="0"/>
        </a:xfrm>
      </p:grpSpPr>
      <p:sp>
        <p:nvSpPr>
          <p:cNvPr id="2" name="Presentation Title">
            <a:extLst>
              <a:ext uri="{FF2B5EF4-FFF2-40B4-BE49-F238E27FC236}">
                <a16:creationId xmlns:a16="http://schemas.microsoft.com/office/drawing/2014/main" id="{CAB0401B-CC4A-3B08-3F15-42A2CA192C13}"/>
              </a:ext>
            </a:extLst>
          </p:cNvPr>
          <p:cNvSpPr txBox="1">
            <a:spLocks noGrp="1"/>
          </p:cNvSpPr>
          <p:nvPr>
            <p:ph type="title" hasCustomPrompt="1"/>
          </p:nvPr>
        </p:nvSpPr>
        <p:spPr>
          <a:xfrm>
            <a:off x="1062118" y="3383819"/>
            <a:ext cx="13905167" cy="6969790"/>
          </a:xfrm>
          <a:prstGeom prst="rect">
            <a:avLst/>
          </a:prstGeom>
        </p:spPr>
        <p:txBody>
          <a:bodyPr lIns="0" tIns="0" rIns="0" bIns="0" anchor="t" anchorCtr="0"/>
          <a:lstStyle/>
          <a:p>
            <a:r>
              <a:rPr dirty="0"/>
              <a:t>Presentation Title</a:t>
            </a:r>
          </a:p>
        </p:txBody>
      </p:sp>
      <p:pic>
        <p:nvPicPr>
          <p:cNvPr id="3" name="Picture 2">
            <a:extLst>
              <a:ext uri="{FF2B5EF4-FFF2-40B4-BE49-F238E27FC236}">
                <a16:creationId xmlns:a16="http://schemas.microsoft.com/office/drawing/2014/main" id="{BC3574BF-D338-1A47-0A98-8DA5554E236C}"/>
              </a:ext>
            </a:extLst>
          </p:cNvPr>
          <p:cNvPicPr>
            <a:picLocks noChangeAspect="1"/>
          </p:cNvPicPr>
          <p:nvPr userDrawn="1"/>
        </p:nvPicPr>
        <p:blipFill>
          <a:blip r:embed="rId2"/>
          <a:stretch>
            <a:fillRect/>
          </a:stretch>
        </p:blipFill>
        <p:spPr>
          <a:xfrm>
            <a:off x="1326811" y="866273"/>
            <a:ext cx="4107816" cy="786938"/>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tory page">
    <p:bg>
      <p:bgPr>
        <a:solidFill>
          <a:srgbClr val="FFF0B1"/>
        </a:solidFill>
        <a:effectLst/>
      </p:bgPr>
    </p:bg>
    <p:spTree>
      <p:nvGrpSpPr>
        <p:cNvPr id="1" name=""/>
        <p:cNvGrpSpPr/>
        <p:nvPr/>
      </p:nvGrpSpPr>
      <p:grpSpPr>
        <a:xfrm>
          <a:off x="0" y="0"/>
          <a:ext cx="0" cy="0"/>
          <a:chOff x="0" y="0"/>
          <a:chExt cx="0" cy="0"/>
        </a:xfrm>
      </p:grpSpPr>
      <p:sp>
        <p:nvSpPr>
          <p:cNvPr id="2" name="Section Title">
            <a:extLst>
              <a:ext uri="{FF2B5EF4-FFF2-40B4-BE49-F238E27FC236}">
                <a16:creationId xmlns:a16="http://schemas.microsoft.com/office/drawing/2014/main" id="{D0A91C08-4922-CEDE-E8A1-F75D91C19C02}"/>
              </a:ext>
            </a:extLst>
          </p:cNvPr>
          <p:cNvSpPr txBox="1">
            <a:spLocks noGrp="1"/>
          </p:cNvSpPr>
          <p:nvPr>
            <p:ph type="title" hasCustomPrompt="1"/>
          </p:nvPr>
        </p:nvSpPr>
        <p:spPr>
          <a:xfrm>
            <a:off x="1206496" y="3497311"/>
            <a:ext cx="10021481" cy="7716121"/>
          </a:xfrm>
          <a:prstGeom prst="rect">
            <a:avLst/>
          </a:prstGeom>
        </p:spPr>
        <p:txBody>
          <a:bodyPr lIns="0" tIns="0" rIns="0" bIns="0" anchor="t" anchorCtr="0">
            <a:normAutofit/>
          </a:bodyPr>
          <a:lstStyle>
            <a:lvl1pPr>
              <a:lnSpc>
                <a:spcPct val="100000"/>
              </a:lnSpc>
              <a:defRPr sz="6600" b="0" i="0" spc="0" baseline="0"/>
            </a:lvl1pPr>
          </a:lstStyle>
          <a:p>
            <a:r>
              <a:rPr dirty="0"/>
              <a:t>Section Title</a:t>
            </a:r>
          </a:p>
        </p:txBody>
      </p:sp>
      <p:pic>
        <p:nvPicPr>
          <p:cNvPr id="3" name="Picture 2">
            <a:extLst>
              <a:ext uri="{FF2B5EF4-FFF2-40B4-BE49-F238E27FC236}">
                <a16:creationId xmlns:a16="http://schemas.microsoft.com/office/drawing/2014/main" id="{89619364-FBF6-18DA-B515-CEC1F679B603}"/>
              </a:ext>
            </a:extLst>
          </p:cNvPr>
          <p:cNvPicPr>
            <a:picLocks noChangeAspect="1"/>
          </p:cNvPicPr>
          <p:nvPr userDrawn="1"/>
        </p:nvPicPr>
        <p:blipFill>
          <a:blip r:embed="rId2"/>
          <a:stretch>
            <a:fillRect/>
          </a:stretch>
        </p:blipFill>
        <p:spPr>
          <a:xfrm>
            <a:off x="1206500" y="12147285"/>
            <a:ext cx="660400" cy="635000"/>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898251"/>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Body Level One…">
            <a:extLst>
              <a:ext uri="{FF2B5EF4-FFF2-40B4-BE49-F238E27FC236}">
                <a16:creationId xmlns:a16="http://schemas.microsoft.com/office/drawing/2014/main" id="{4AF974D6-1967-C055-016A-1CB453753FC8}"/>
              </a:ext>
            </a:extLst>
          </p:cNvPr>
          <p:cNvSpPr txBox="1">
            <a:spLocks noGrp="1"/>
          </p:cNvSpPr>
          <p:nvPr>
            <p:ph type="body" idx="1" hasCustomPrompt="1"/>
          </p:nvPr>
        </p:nvSpPr>
        <p:spPr>
          <a:xfrm>
            <a:off x="1206500" y="4248503"/>
            <a:ext cx="21971000"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numCol="2" spcCol="1098550">
            <a:normAutofit/>
          </a:bodyPr>
          <a:lstStyle/>
          <a:p>
            <a:r>
              <a:rPr dirty="0"/>
              <a:t>Slide bullet text</a:t>
            </a:r>
          </a:p>
          <a:p>
            <a:pPr lvl="1"/>
            <a:endParaRPr dirty="0"/>
          </a:p>
          <a:p>
            <a:pPr lvl="2"/>
            <a:endParaRPr dirty="0"/>
          </a:p>
          <a:p>
            <a:pPr lvl="3"/>
            <a:endParaRPr dirty="0"/>
          </a:p>
          <a:p>
            <a:pPr lvl="4"/>
            <a:endParaRPr dirty="0"/>
          </a:p>
        </p:txBody>
      </p:sp>
      <p:sp>
        <p:nvSpPr>
          <p:cNvPr id="6" name="Title Text">
            <a:extLst>
              <a:ext uri="{FF2B5EF4-FFF2-40B4-BE49-F238E27FC236}">
                <a16:creationId xmlns:a16="http://schemas.microsoft.com/office/drawing/2014/main" id="{F67A0C21-CC98-F0B4-FE91-93DD996369DC}"/>
              </a:ext>
            </a:extLst>
          </p:cNvPr>
          <p:cNvSpPr txBox="1">
            <a:spLocks noGrp="1"/>
          </p:cNvSpPr>
          <p:nvPr>
            <p:ph type="title"/>
          </p:nvPr>
        </p:nvSpPr>
        <p:spPr>
          <a:xfrm>
            <a:off x="1206500" y="2743200"/>
            <a:ext cx="19507201" cy="15053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rPr dirty="0"/>
              <a:t>Title Text</a:t>
            </a:r>
          </a:p>
        </p:txBody>
      </p:sp>
      <p:sp>
        <p:nvSpPr>
          <p:cNvPr id="7" name="Slide Number">
            <a:extLst>
              <a:ext uri="{FF2B5EF4-FFF2-40B4-BE49-F238E27FC236}">
                <a16:creationId xmlns:a16="http://schemas.microsoft.com/office/drawing/2014/main" id="{32A8EF6D-6D7B-FA9B-B8F1-48AC349311CA}"/>
              </a:ext>
            </a:extLst>
          </p:cNvPr>
          <p:cNvSpPr txBox="1">
            <a:spLocks noGrp="1"/>
          </p:cNvSpPr>
          <p:nvPr>
            <p:ph type="sldNum" sz="quarter" idx="4"/>
          </p:nvPr>
        </p:nvSpPr>
        <p:spPr>
          <a:xfrm>
            <a:off x="12185751" y="13094777"/>
            <a:ext cx="368574" cy="360822"/>
          </a:xfrm>
          <a:prstGeom prst="rect">
            <a:avLst/>
          </a:prstGeom>
          <a:ln w="12700">
            <a:miter lim="400000"/>
          </a:ln>
        </p:spPr>
        <p:txBody>
          <a:bodyPr wrap="none" lIns="50800" tIns="50800" rIns="50800" bIns="50800" anchor="b">
            <a:spAutoFit/>
          </a:body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Lst>
  <p:transition spd="med"/>
  <p:txStyles>
    <p:titleStyle>
      <a:lvl1pPr marL="0" marR="0" indent="0" algn="l" defTabSz="2438337" rtl="0" latinLnBrk="0">
        <a:lnSpc>
          <a:spcPct val="80000"/>
        </a:lnSpc>
        <a:spcBef>
          <a:spcPts val="0"/>
        </a:spcBef>
        <a:spcAft>
          <a:spcPts val="0"/>
        </a:spcAft>
        <a:buClrTx/>
        <a:buSzTx/>
        <a:buFontTx/>
        <a:buNone/>
        <a:tabLst/>
        <a:defRPr sz="12000" b="1" i="0" u="none" strike="noStrike" cap="none" spc="0" baseline="0">
          <a:solidFill>
            <a:srgbClr val="000000"/>
          </a:solidFill>
          <a:uFillTx/>
          <a:latin typeface="+mn-lt"/>
          <a:ea typeface="+mn-ea"/>
          <a:cs typeface="+mn-cs"/>
          <a:sym typeface="Arial"/>
        </a:defRPr>
      </a:lvl1pPr>
      <a:lvl2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2pPr>
      <a:lvl3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3pPr>
      <a:lvl4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4pPr>
      <a:lvl5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5pPr>
      <a:lvl6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6pPr>
      <a:lvl7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7pPr>
      <a:lvl8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8pPr>
      <a:lvl9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9pPr>
    </p:titleStyle>
    <p:bodyStyle>
      <a:lvl1pPr marL="444500" marR="0" indent="-444500" algn="l" defTabSz="2438337" rtl="0" latinLnBrk="0">
        <a:lnSpc>
          <a:spcPct val="120000"/>
        </a:lnSpc>
        <a:spcBef>
          <a:spcPts val="1200"/>
        </a:spcBef>
        <a:spcAft>
          <a:spcPts val="0"/>
        </a:spcAft>
        <a:buClrTx/>
        <a:buSzPct val="123000"/>
        <a:buFontTx/>
        <a:buChar char="•"/>
        <a:tabLst/>
        <a:defRPr sz="6600" b="0" i="0" u="none" strike="noStrike" cap="none" spc="0" baseline="0">
          <a:solidFill>
            <a:srgbClr val="000000"/>
          </a:solidFill>
          <a:uFillTx/>
          <a:latin typeface="+mn-lt"/>
          <a:ea typeface="+mn-ea"/>
          <a:cs typeface="+mn-cs"/>
          <a:sym typeface="Arial"/>
        </a:defRPr>
      </a:lvl1pPr>
      <a:lvl2pPr marL="1054100" marR="0" indent="-444500" algn="l" defTabSz="2438337" rtl="0" latinLnBrk="0">
        <a:lnSpc>
          <a:spcPct val="120000"/>
        </a:lnSpc>
        <a:spcBef>
          <a:spcPts val="1200"/>
        </a:spcBef>
        <a:spcAft>
          <a:spcPts val="0"/>
        </a:spcAft>
        <a:buClrTx/>
        <a:buSzPct val="123000"/>
        <a:buFontTx/>
        <a:buChar char="•"/>
        <a:tabLst/>
        <a:defRPr sz="3500" b="0" i="0" u="none" strike="noStrike" cap="none" spc="0" baseline="0">
          <a:solidFill>
            <a:srgbClr val="000000"/>
          </a:solidFill>
          <a:uFillTx/>
          <a:latin typeface="+mn-lt"/>
          <a:ea typeface="+mn-ea"/>
          <a:cs typeface="+mn-cs"/>
          <a:sym typeface="Arial"/>
        </a:defRPr>
      </a:lvl2pPr>
      <a:lvl3pPr marL="1663700" marR="0" indent="-444500" algn="l" defTabSz="2438337" rtl="0" latinLnBrk="0">
        <a:lnSpc>
          <a:spcPct val="120000"/>
        </a:lnSpc>
        <a:spcBef>
          <a:spcPts val="1200"/>
        </a:spcBef>
        <a:spcAft>
          <a:spcPts val="0"/>
        </a:spcAft>
        <a:buClrTx/>
        <a:buSzPct val="123000"/>
        <a:buFontTx/>
        <a:buChar char="•"/>
        <a:tabLst/>
        <a:defRPr sz="3500" b="0" i="0" u="none" strike="noStrike" cap="none" spc="0" baseline="0">
          <a:solidFill>
            <a:srgbClr val="000000"/>
          </a:solidFill>
          <a:uFillTx/>
          <a:latin typeface="+mn-lt"/>
          <a:ea typeface="+mn-ea"/>
          <a:cs typeface="+mn-cs"/>
          <a:sym typeface="Arial"/>
        </a:defRPr>
      </a:lvl3pPr>
      <a:lvl4pPr marL="2273300" marR="0" indent="-444500" algn="l" defTabSz="2438337" rtl="0" latinLnBrk="0">
        <a:lnSpc>
          <a:spcPct val="120000"/>
        </a:lnSpc>
        <a:spcBef>
          <a:spcPts val="1200"/>
        </a:spcBef>
        <a:spcAft>
          <a:spcPts val="0"/>
        </a:spcAft>
        <a:buClrTx/>
        <a:buSzPct val="123000"/>
        <a:buFontTx/>
        <a:buChar char="•"/>
        <a:tabLst/>
        <a:defRPr sz="3500" b="0" i="0" u="none" strike="noStrike" cap="none" spc="0" baseline="0">
          <a:solidFill>
            <a:srgbClr val="000000"/>
          </a:solidFill>
          <a:uFillTx/>
          <a:latin typeface="+mn-lt"/>
          <a:ea typeface="+mn-ea"/>
          <a:cs typeface="+mn-cs"/>
          <a:sym typeface="Arial"/>
        </a:defRPr>
      </a:lvl4pPr>
      <a:lvl5pPr marL="2882900" marR="0" indent="-444500" algn="l" defTabSz="2438337" rtl="0" latinLnBrk="0">
        <a:lnSpc>
          <a:spcPct val="120000"/>
        </a:lnSpc>
        <a:spcBef>
          <a:spcPts val="1200"/>
        </a:spcBef>
        <a:spcAft>
          <a:spcPts val="0"/>
        </a:spcAft>
        <a:buClrTx/>
        <a:buSzPct val="123000"/>
        <a:buFontTx/>
        <a:buChar char="•"/>
        <a:tabLst/>
        <a:defRPr sz="3500" b="0" i="0" u="none" strike="noStrike" cap="none" spc="0" baseline="0">
          <a:solidFill>
            <a:srgbClr val="000000"/>
          </a:solidFill>
          <a:uFillTx/>
          <a:latin typeface="+mn-lt"/>
          <a:ea typeface="+mn-ea"/>
          <a:cs typeface="+mn-cs"/>
          <a:sym typeface="Arial"/>
        </a:defRPr>
      </a:lvl5pPr>
      <a:lvl6pPr marL="3492500" marR="0" indent="-444500" algn="l" defTabSz="2438337" rtl="0" latinLnBrk="0">
        <a:lnSpc>
          <a:spcPct val="120000"/>
        </a:lnSpc>
        <a:spcBef>
          <a:spcPts val="1200"/>
        </a:spcBef>
        <a:spcAft>
          <a:spcPts val="0"/>
        </a:spcAft>
        <a:buClrTx/>
        <a:buSzPct val="123000"/>
        <a:buFontTx/>
        <a:buChar char="•"/>
        <a:tabLst/>
        <a:defRPr sz="3500" b="0" i="0" u="none" strike="noStrike" cap="none" spc="0" baseline="0">
          <a:solidFill>
            <a:srgbClr val="000000"/>
          </a:solidFill>
          <a:uFillTx/>
          <a:latin typeface="+mn-lt"/>
          <a:ea typeface="+mn-ea"/>
          <a:cs typeface="+mn-cs"/>
          <a:sym typeface="Arial"/>
        </a:defRPr>
      </a:lvl6pPr>
      <a:lvl7pPr marL="4102100" marR="0" indent="-444500" algn="l" defTabSz="2438337" rtl="0" latinLnBrk="0">
        <a:lnSpc>
          <a:spcPct val="120000"/>
        </a:lnSpc>
        <a:spcBef>
          <a:spcPts val="1200"/>
        </a:spcBef>
        <a:spcAft>
          <a:spcPts val="0"/>
        </a:spcAft>
        <a:buClrTx/>
        <a:buSzPct val="123000"/>
        <a:buFontTx/>
        <a:buChar char="•"/>
        <a:tabLst/>
        <a:defRPr sz="3500" b="0" i="0" u="none" strike="noStrike" cap="none" spc="0" baseline="0">
          <a:solidFill>
            <a:srgbClr val="000000"/>
          </a:solidFill>
          <a:uFillTx/>
          <a:latin typeface="+mn-lt"/>
          <a:ea typeface="+mn-ea"/>
          <a:cs typeface="+mn-cs"/>
          <a:sym typeface="Arial"/>
        </a:defRPr>
      </a:lvl7pPr>
      <a:lvl8pPr marL="4711700" marR="0" indent="-444500" algn="l" defTabSz="2438337" rtl="0" latinLnBrk="0">
        <a:lnSpc>
          <a:spcPct val="120000"/>
        </a:lnSpc>
        <a:spcBef>
          <a:spcPts val="1200"/>
        </a:spcBef>
        <a:spcAft>
          <a:spcPts val="0"/>
        </a:spcAft>
        <a:buClrTx/>
        <a:buSzPct val="123000"/>
        <a:buFontTx/>
        <a:buChar char="•"/>
        <a:tabLst/>
        <a:defRPr sz="3500" b="0" i="0" u="none" strike="noStrike" cap="none" spc="0" baseline="0">
          <a:solidFill>
            <a:srgbClr val="000000"/>
          </a:solidFill>
          <a:uFillTx/>
          <a:latin typeface="+mn-lt"/>
          <a:ea typeface="+mn-ea"/>
          <a:cs typeface="+mn-cs"/>
          <a:sym typeface="Arial"/>
        </a:defRPr>
      </a:lvl8pPr>
      <a:lvl9pPr marL="5321300" marR="0" indent="-444500" algn="l" defTabSz="2438337" rtl="0" latinLnBrk="0">
        <a:lnSpc>
          <a:spcPct val="120000"/>
        </a:lnSpc>
        <a:spcBef>
          <a:spcPts val="1200"/>
        </a:spcBef>
        <a:spcAft>
          <a:spcPts val="0"/>
        </a:spcAft>
        <a:buClrTx/>
        <a:buSzPct val="123000"/>
        <a:buFontTx/>
        <a:buChar char="•"/>
        <a:tabLst/>
        <a:defRPr sz="3500" b="0" i="0" u="none" strike="noStrike" cap="none" spc="0" baseline="0">
          <a:solidFill>
            <a:srgbClr val="000000"/>
          </a:solidFill>
          <a:uFillTx/>
          <a:latin typeface="+mn-lt"/>
          <a:ea typeface="+mn-ea"/>
          <a:cs typeface="+mn-cs"/>
          <a:sym typeface="Arial"/>
        </a:defRPr>
      </a:lvl9pPr>
    </p:bodyStyle>
    <p:otherStyle>
      <a:lvl1pPr marL="0" marR="0" indent="0" algn="l"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0" algn="l"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0" algn="l"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0" algn="l"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0" algn="l"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0" algn="l"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0" algn="l"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0" algn="l"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0" algn="l"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4.jp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0B1"/>
        </a:solidFill>
        <a:effectLst/>
      </p:bgPr>
    </p:bg>
    <p:spTree>
      <p:nvGrpSpPr>
        <p:cNvPr id="1" name=""/>
        <p:cNvGrpSpPr/>
        <p:nvPr/>
      </p:nvGrpSpPr>
      <p:grpSpPr>
        <a:xfrm>
          <a:off x="0" y="0"/>
          <a:ext cx="0" cy="0"/>
          <a:chOff x="0" y="0"/>
          <a:chExt cx="0" cy="0"/>
        </a:xfrm>
      </p:grpSpPr>
      <p:pic>
        <p:nvPicPr>
          <p:cNvPr id="7" name="Picture 6" descr="A person wearing a hat&#10;&#10;Description automatically generated with low confidence">
            <a:extLst>
              <a:ext uri="{FF2B5EF4-FFF2-40B4-BE49-F238E27FC236}">
                <a16:creationId xmlns:a16="http://schemas.microsoft.com/office/drawing/2014/main" id="{224CA830-1CA1-4FB4-56D4-F3F432021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0"/>
            <a:ext cx="13716000" cy="13716000"/>
          </a:xfrm>
          <a:prstGeom prst="rect">
            <a:avLst/>
          </a:prstGeom>
        </p:spPr>
      </p:pic>
      <p:sp>
        <p:nvSpPr>
          <p:cNvPr id="2" name="Moving on up!">
            <a:extLst>
              <a:ext uri="{FF2B5EF4-FFF2-40B4-BE49-F238E27FC236}">
                <a16:creationId xmlns:a16="http://schemas.microsoft.com/office/drawing/2014/main" id="{640D5CC4-62BB-901F-DB55-322B60BC6922}"/>
              </a:ext>
            </a:extLst>
          </p:cNvPr>
          <p:cNvSpPr txBox="1">
            <a:spLocks/>
          </p:cNvSpPr>
          <p:nvPr/>
        </p:nvSpPr>
        <p:spPr>
          <a:xfrm>
            <a:off x="1214518" y="3362391"/>
            <a:ext cx="12405230" cy="94392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lvl1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FFFFFF"/>
                </a:solidFill>
                <a:uFillTx/>
                <a:latin typeface="+mn-lt"/>
                <a:ea typeface="+mn-ea"/>
                <a:cs typeface="+mn-cs"/>
                <a:sym typeface="Arial"/>
              </a:defRPr>
            </a:lvl1pPr>
            <a:lvl2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2pPr>
            <a:lvl3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3pPr>
            <a:lvl4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4pPr>
            <a:lvl5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5pPr>
            <a:lvl6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6pPr>
            <a:lvl7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7pPr>
            <a:lvl8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8pPr>
            <a:lvl9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9pPr>
          </a:lstStyle>
          <a:p>
            <a:pPr hangingPunct="1"/>
            <a:r>
              <a:rPr lang="en-GB" sz="20000" dirty="0">
                <a:solidFill>
                  <a:schemeClr val="tx1"/>
                </a:solidFill>
              </a:rPr>
              <a:t>Connect with respect</a:t>
            </a:r>
          </a:p>
        </p:txBody>
      </p:sp>
    </p:spTree>
    <p:extLst>
      <p:ext uri="{BB962C8B-B14F-4D97-AF65-F5344CB8AC3E}">
        <p14:creationId xmlns:p14="http://schemas.microsoft.com/office/powerpoint/2010/main" val="373703521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0B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29D92A-9F01-E4D2-069B-D1B9B991D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0"/>
            <a:ext cx="13716000" cy="13716000"/>
          </a:xfrm>
          <a:prstGeom prst="rect">
            <a:avLst/>
          </a:prstGeom>
        </p:spPr>
      </p:pic>
      <p:sp>
        <p:nvSpPr>
          <p:cNvPr id="6" name="Title 5">
            <a:extLst>
              <a:ext uri="{FF2B5EF4-FFF2-40B4-BE49-F238E27FC236}">
                <a16:creationId xmlns:a16="http://schemas.microsoft.com/office/drawing/2014/main" id="{9CDBAD4D-0CCD-1508-1C00-AEABC12831AC}"/>
              </a:ext>
            </a:extLst>
          </p:cNvPr>
          <p:cNvSpPr>
            <a:spLocks noGrp="1"/>
          </p:cNvSpPr>
          <p:nvPr>
            <p:ph type="title"/>
          </p:nvPr>
        </p:nvSpPr>
        <p:spPr>
          <a:xfrm>
            <a:off x="1206496" y="3497311"/>
            <a:ext cx="10985504" cy="7716121"/>
          </a:xfrm>
        </p:spPr>
        <p:txBody>
          <a:bodyPr/>
          <a:lstStyle/>
          <a:p>
            <a:r>
              <a:rPr lang="en-GB" dirty="0">
                <a:solidFill>
                  <a:schemeClr val="tx1"/>
                </a:solidFill>
              </a:rPr>
              <a:t>Later that day, Kai’s dad asks him if he has bought something on ‘Magic Heroes’.</a:t>
            </a:r>
          </a:p>
        </p:txBody>
      </p:sp>
    </p:spTree>
    <p:extLst>
      <p:ext uri="{BB962C8B-B14F-4D97-AF65-F5344CB8AC3E}">
        <p14:creationId xmlns:p14="http://schemas.microsoft.com/office/powerpoint/2010/main" val="130026785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0B1"/>
        </a:solidFill>
        <a:effectLst/>
      </p:bgPr>
    </p:bg>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F58306DE-ED92-8BE8-377C-BCD44A6C6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0"/>
            <a:ext cx="13716000" cy="13716000"/>
          </a:xfrm>
          <a:prstGeom prst="rect">
            <a:avLst/>
          </a:prstGeom>
        </p:spPr>
      </p:pic>
      <p:sp>
        <p:nvSpPr>
          <p:cNvPr id="9" name="Rounded Rectangle 8">
            <a:extLst>
              <a:ext uri="{FF2B5EF4-FFF2-40B4-BE49-F238E27FC236}">
                <a16:creationId xmlns:a16="http://schemas.microsoft.com/office/drawing/2014/main" id="{9B6FD094-BC4D-4BF0-4118-1C12E6473A12}"/>
              </a:ext>
            </a:extLst>
          </p:cNvPr>
          <p:cNvSpPr/>
          <p:nvPr/>
        </p:nvSpPr>
        <p:spPr>
          <a:xfrm>
            <a:off x="2648019" y="3577342"/>
            <a:ext cx="10234861" cy="5435867"/>
          </a:xfrm>
          <a:prstGeom prst="roundRect">
            <a:avLst/>
          </a:prstGeom>
          <a:solidFill>
            <a:srgbClr val="ACE0C9"/>
          </a:solidFill>
          <a:ln w="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Arial"/>
            </a:endParaRPr>
          </a:p>
        </p:txBody>
      </p:sp>
      <p:sp>
        <p:nvSpPr>
          <p:cNvPr id="6" name="Title 5">
            <a:extLst>
              <a:ext uri="{FF2B5EF4-FFF2-40B4-BE49-F238E27FC236}">
                <a16:creationId xmlns:a16="http://schemas.microsoft.com/office/drawing/2014/main" id="{39CF10C2-220C-A258-54E9-CA4D56DDF0E1}"/>
              </a:ext>
            </a:extLst>
          </p:cNvPr>
          <p:cNvSpPr>
            <a:spLocks noGrp="1"/>
          </p:cNvSpPr>
          <p:nvPr>
            <p:ph type="title"/>
          </p:nvPr>
        </p:nvSpPr>
        <p:spPr>
          <a:xfrm>
            <a:off x="3421376" y="4208511"/>
            <a:ext cx="10021481" cy="4488449"/>
          </a:xfrm>
        </p:spPr>
        <p:txBody>
          <a:bodyPr/>
          <a:lstStyle/>
          <a:p>
            <a:r>
              <a:rPr lang="en-GB" dirty="0">
                <a:solidFill>
                  <a:schemeClr val="tx1"/>
                </a:solidFill>
              </a:rPr>
              <a:t>Yes, I did. I needed the Fire Armour, so I put in your password and got more gems.</a:t>
            </a:r>
          </a:p>
        </p:txBody>
      </p:sp>
      <p:pic>
        <p:nvPicPr>
          <p:cNvPr id="2" name="Picture 1">
            <a:extLst>
              <a:ext uri="{FF2B5EF4-FFF2-40B4-BE49-F238E27FC236}">
                <a16:creationId xmlns:a16="http://schemas.microsoft.com/office/drawing/2014/main" id="{3D6FC0D8-A80E-CFCF-7C82-C345DA39C029}"/>
              </a:ext>
            </a:extLst>
          </p:cNvPr>
          <p:cNvPicPr>
            <a:picLocks noChangeAspect="1"/>
          </p:cNvPicPr>
          <p:nvPr/>
        </p:nvPicPr>
        <p:blipFill>
          <a:blip r:embed="rId3"/>
          <a:stretch>
            <a:fillRect/>
          </a:stretch>
        </p:blipFill>
        <p:spPr>
          <a:xfrm>
            <a:off x="12374581" y="7883535"/>
            <a:ext cx="1054100" cy="647700"/>
          </a:xfrm>
          <a:prstGeom prst="rect">
            <a:avLst/>
          </a:prstGeom>
        </p:spPr>
      </p:pic>
    </p:spTree>
    <p:extLst>
      <p:ext uri="{BB962C8B-B14F-4D97-AF65-F5344CB8AC3E}">
        <p14:creationId xmlns:p14="http://schemas.microsoft.com/office/powerpoint/2010/main" val="39541869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0B1"/>
        </a:solidFill>
        <a:effectLst/>
      </p:bgPr>
    </p:bg>
    <p:spTree>
      <p:nvGrpSpPr>
        <p:cNvPr id="1" name=""/>
        <p:cNvGrpSpPr/>
        <p:nvPr/>
      </p:nvGrpSpPr>
      <p:grpSpPr>
        <a:xfrm>
          <a:off x="0" y="0"/>
          <a:ext cx="0" cy="0"/>
          <a:chOff x="0" y="0"/>
          <a:chExt cx="0" cy="0"/>
        </a:xfrm>
      </p:grpSpPr>
      <p:pic>
        <p:nvPicPr>
          <p:cNvPr id="3" name="Picture 2" descr="A picture containing vector graphics&#10;&#10;Description automatically generated">
            <a:extLst>
              <a:ext uri="{FF2B5EF4-FFF2-40B4-BE49-F238E27FC236}">
                <a16:creationId xmlns:a16="http://schemas.microsoft.com/office/drawing/2014/main" id="{8C903CAD-9B3F-EF01-6794-265F5C2E0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0"/>
            <a:ext cx="13716000" cy="13716000"/>
          </a:xfrm>
          <a:prstGeom prst="rect">
            <a:avLst/>
          </a:prstGeom>
        </p:spPr>
      </p:pic>
      <p:sp>
        <p:nvSpPr>
          <p:cNvPr id="5" name="Rounded Rectangle 4">
            <a:extLst>
              <a:ext uri="{FF2B5EF4-FFF2-40B4-BE49-F238E27FC236}">
                <a16:creationId xmlns:a16="http://schemas.microsoft.com/office/drawing/2014/main" id="{62F9E674-8312-32A0-9217-974BC838A753}"/>
              </a:ext>
            </a:extLst>
          </p:cNvPr>
          <p:cNvSpPr/>
          <p:nvPr/>
        </p:nvSpPr>
        <p:spPr>
          <a:xfrm>
            <a:off x="433138" y="467834"/>
            <a:ext cx="13559309" cy="10469152"/>
          </a:xfrm>
          <a:prstGeom prst="roundRect">
            <a:avLst/>
          </a:prstGeom>
          <a:solidFill>
            <a:srgbClr val="ACE0C9"/>
          </a:solidFill>
          <a:ln w="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Arial"/>
            </a:endParaRPr>
          </a:p>
        </p:txBody>
      </p:sp>
      <p:sp>
        <p:nvSpPr>
          <p:cNvPr id="4" name="Title 3">
            <a:extLst>
              <a:ext uri="{FF2B5EF4-FFF2-40B4-BE49-F238E27FC236}">
                <a16:creationId xmlns:a16="http://schemas.microsoft.com/office/drawing/2014/main" id="{C32E87AB-7FAD-894D-7272-ED23C245DE30}"/>
              </a:ext>
            </a:extLst>
          </p:cNvPr>
          <p:cNvSpPr>
            <a:spLocks noGrp="1"/>
          </p:cNvSpPr>
          <p:nvPr>
            <p:ph type="title"/>
          </p:nvPr>
        </p:nvSpPr>
        <p:spPr>
          <a:xfrm>
            <a:off x="1180033" y="1105786"/>
            <a:ext cx="12450907" cy="9831199"/>
          </a:xfrm>
        </p:spPr>
        <p:txBody>
          <a:bodyPr>
            <a:normAutofit/>
          </a:bodyPr>
          <a:lstStyle/>
          <a:p>
            <a:pPr hangingPunct="1"/>
            <a:r>
              <a:rPr lang="en-GB" dirty="0">
                <a:solidFill>
                  <a:schemeClr val="tx1"/>
                </a:solidFill>
              </a:rPr>
              <a:t>You should never use, or share, someone else’s password, even if you know it. </a:t>
            </a:r>
            <a:br>
              <a:rPr lang="en-GB" dirty="0">
                <a:solidFill>
                  <a:schemeClr val="tx1"/>
                </a:solidFill>
              </a:rPr>
            </a:br>
            <a:br>
              <a:rPr lang="en-GB" dirty="0">
                <a:solidFill>
                  <a:schemeClr val="tx1"/>
                </a:solidFill>
              </a:rPr>
            </a:br>
            <a:r>
              <a:rPr lang="en-GB" dirty="0">
                <a:solidFill>
                  <a:schemeClr val="tx1"/>
                </a:solidFill>
              </a:rPr>
              <a:t>Buying things online can sometimes cost real money. </a:t>
            </a:r>
            <a:br>
              <a:rPr lang="en-GB" dirty="0">
                <a:solidFill>
                  <a:schemeClr val="tx1"/>
                </a:solidFill>
              </a:rPr>
            </a:br>
            <a:br>
              <a:rPr lang="en-GB" dirty="0">
                <a:solidFill>
                  <a:schemeClr val="tx1"/>
                </a:solidFill>
              </a:rPr>
            </a:br>
            <a:r>
              <a:rPr lang="en-GB" dirty="0">
                <a:solidFill>
                  <a:schemeClr val="tx1"/>
                </a:solidFill>
              </a:rPr>
              <a:t>By using my password to buy gems, you used my money.</a:t>
            </a:r>
          </a:p>
        </p:txBody>
      </p:sp>
      <p:pic>
        <p:nvPicPr>
          <p:cNvPr id="2" name="Picture 1">
            <a:extLst>
              <a:ext uri="{FF2B5EF4-FFF2-40B4-BE49-F238E27FC236}">
                <a16:creationId xmlns:a16="http://schemas.microsoft.com/office/drawing/2014/main" id="{63E3D1C4-CC21-9BE5-D8E2-038A54BCFE07}"/>
              </a:ext>
            </a:extLst>
          </p:cNvPr>
          <p:cNvPicPr>
            <a:picLocks noChangeAspect="1"/>
          </p:cNvPicPr>
          <p:nvPr/>
        </p:nvPicPr>
        <p:blipFill>
          <a:blip r:embed="rId3"/>
          <a:stretch>
            <a:fillRect/>
          </a:stretch>
        </p:blipFill>
        <p:spPr>
          <a:xfrm>
            <a:off x="13482085" y="6321500"/>
            <a:ext cx="1054100" cy="647700"/>
          </a:xfrm>
          <a:prstGeom prst="rect">
            <a:avLst/>
          </a:prstGeom>
        </p:spPr>
      </p:pic>
    </p:spTree>
    <p:extLst>
      <p:ext uri="{BB962C8B-B14F-4D97-AF65-F5344CB8AC3E}">
        <p14:creationId xmlns:p14="http://schemas.microsoft.com/office/powerpoint/2010/main" val="252081872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0B1"/>
        </a:solidFill>
        <a:effectLst/>
      </p:bgPr>
    </p:bg>
    <p:spTree>
      <p:nvGrpSpPr>
        <p:cNvPr id="1" name=""/>
        <p:cNvGrpSpPr/>
        <p:nvPr/>
      </p:nvGrpSpPr>
      <p:grpSpPr>
        <a:xfrm>
          <a:off x="0" y="0"/>
          <a:ext cx="0" cy="0"/>
          <a:chOff x="0" y="0"/>
          <a:chExt cx="0" cy="0"/>
        </a:xfrm>
      </p:grpSpPr>
      <p:pic>
        <p:nvPicPr>
          <p:cNvPr id="5" name="Picture 4" descr="Icon&#10;&#10;Description automatically generated with medium confidence">
            <a:extLst>
              <a:ext uri="{FF2B5EF4-FFF2-40B4-BE49-F238E27FC236}">
                <a16:creationId xmlns:a16="http://schemas.microsoft.com/office/drawing/2014/main" id="{EAB42EE0-1474-17C2-B9CE-E3CCDB5B31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0"/>
            <a:ext cx="13716000" cy="13716000"/>
          </a:xfrm>
          <a:prstGeom prst="rect">
            <a:avLst/>
          </a:prstGeom>
        </p:spPr>
      </p:pic>
      <p:sp>
        <p:nvSpPr>
          <p:cNvPr id="9" name="Rounded Rectangle 8">
            <a:extLst>
              <a:ext uri="{FF2B5EF4-FFF2-40B4-BE49-F238E27FC236}">
                <a16:creationId xmlns:a16="http://schemas.microsoft.com/office/drawing/2014/main" id="{38B7ED7B-8D62-AD55-64C7-50BBDC8F1423}"/>
              </a:ext>
            </a:extLst>
          </p:cNvPr>
          <p:cNvSpPr/>
          <p:nvPr/>
        </p:nvSpPr>
        <p:spPr>
          <a:xfrm>
            <a:off x="433138" y="2866142"/>
            <a:ext cx="13079483" cy="4529582"/>
          </a:xfrm>
          <a:prstGeom prst="roundRect">
            <a:avLst/>
          </a:prstGeom>
          <a:solidFill>
            <a:srgbClr val="ACE0C9"/>
          </a:solidFill>
          <a:ln w="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Arial"/>
            </a:endParaRPr>
          </a:p>
        </p:txBody>
      </p:sp>
      <p:sp>
        <p:nvSpPr>
          <p:cNvPr id="6" name="Title 5">
            <a:extLst>
              <a:ext uri="{FF2B5EF4-FFF2-40B4-BE49-F238E27FC236}">
                <a16:creationId xmlns:a16="http://schemas.microsoft.com/office/drawing/2014/main" id="{D2D3EF9C-5060-7032-E346-0B71F7A2A7B4}"/>
              </a:ext>
            </a:extLst>
          </p:cNvPr>
          <p:cNvSpPr>
            <a:spLocks noGrp="1"/>
          </p:cNvSpPr>
          <p:nvPr>
            <p:ph type="title"/>
          </p:nvPr>
        </p:nvSpPr>
        <p:spPr>
          <a:xfrm>
            <a:off x="1206496" y="3497311"/>
            <a:ext cx="12448544" cy="4305569"/>
          </a:xfrm>
        </p:spPr>
        <p:txBody>
          <a:bodyPr/>
          <a:lstStyle/>
          <a:p>
            <a:r>
              <a:rPr lang="en-GB" dirty="0">
                <a:solidFill>
                  <a:schemeClr val="tx1"/>
                </a:solidFill>
              </a:rPr>
              <a:t>Sorry, Dad. I will always check with you when I want to buy something online from now on.</a:t>
            </a:r>
          </a:p>
        </p:txBody>
      </p:sp>
      <p:pic>
        <p:nvPicPr>
          <p:cNvPr id="2" name="Picture 1">
            <a:extLst>
              <a:ext uri="{FF2B5EF4-FFF2-40B4-BE49-F238E27FC236}">
                <a16:creationId xmlns:a16="http://schemas.microsoft.com/office/drawing/2014/main" id="{69888C49-85AD-B2F6-A0A8-2199C4FBC0A4}"/>
              </a:ext>
            </a:extLst>
          </p:cNvPr>
          <p:cNvPicPr>
            <a:picLocks noChangeAspect="1"/>
          </p:cNvPicPr>
          <p:nvPr/>
        </p:nvPicPr>
        <p:blipFill>
          <a:blip r:embed="rId3"/>
          <a:stretch>
            <a:fillRect/>
          </a:stretch>
        </p:blipFill>
        <p:spPr>
          <a:xfrm>
            <a:off x="13014251" y="5799554"/>
            <a:ext cx="1054100" cy="647700"/>
          </a:xfrm>
          <a:prstGeom prst="rect">
            <a:avLst/>
          </a:prstGeom>
        </p:spPr>
      </p:pic>
    </p:spTree>
    <p:extLst>
      <p:ext uri="{BB962C8B-B14F-4D97-AF65-F5344CB8AC3E}">
        <p14:creationId xmlns:p14="http://schemas.microsoft.com/office/powerpoint/2010/main" val="114625090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0B1"/>
        </a:solidFill>
        <a:effectLst/>
      </p:bgPr>
    </p:bg>
    <p:spTree>
      <p:nvGrpSpPr>
        <p:cNvPr id="1" name=""/>
        <p:cNvGrpSpPr/>
        <p:nvPr/>
      </p:nvGrpSpPr>
      <p:grpSpPr>
        <a:xfrm>
          <a:off x="0" y="0"/>
          <a:ext cx="0" cy="0"/>
          <a:chOff x="0" y="0"/>
          <a:chExt cx="0" cy="0"/>
        </a:xfrm>
      </p:grpSpPr>
      <p:pic>
        <p:nvPicPr>
          <p:cNvPr id="8" name="Picture 7" descr="Icon&#10;&#10;Description automatically generated with medium confidence">
            <a:extLst>
              <a:ext uri="{FF2B5EF4-FFF2-40B4-BE49-F238E27FC236}">
                <a16:creationId xmlns:a16="http://schemas.microsoft.com/office/drawing/2014/main" id="{FA8BD1A6-EBA1-F6CF-36C2-F156AA033B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1380" y="0"/>
            <a:ext cx="13716000" cy="13716000"/>
          </a:xfrm>
          <a:prstGeom prst="rect">
            <a:avLst/>
          </a:prstGeom>
        </p:spPr>
      </p:pic>
      <p:sp>
        <p:nvSpPr>
          <p:cNvPr id="2" name="Title 1">
            <a:extLst>
              <a:ext uri="{FF2B5EF4-FFF2-40B4-BE49-F238E27FC236}">
                <a16:creationId xmlns:a16="http://schemas.microsoft.com/office/drawing/2014/main" id="{0AED76B3-C9F0-8BAE-ACBD-55D7D6F0B6A4}"/>
              </a:ext>
            </a:extLst>
          </p:cNvPr>
          <p:cNvSpPr>
            <a:spLocks noGrp="1"/>
          </p:cNvSpPr>
          <p:nvPr>
            <p:ph type="title"/>
          </p:nvPr>
        </p:nvSpPr>
        <p:spPr>
          <a:xfrm>
            <a:off x="1206496" y="1361441"/>
            <a:ext cx="21673824" cy="1706879"/>
          </a:xfrm>
        </p:spPr>
        <p:txBody>
          <a:bodyPr>
            <a:normAutofit/>
          </a:bodyPr>
          <a:lstStyle/>
          <a:p>
            <a:r>
              <a:rPr lang="en-US" dirty="0"/>
              <a:t>What have you learnt from Kai’s story?</a:t>
            </a:r>
          </a:p>
        </p:txBody>
      </p:sp>
      <p:grpSp>
        <p:nvGrpSpPr>
          <p:cNvPr id="7" name="Group 6">
            <a:extLst>
              <a:ext uri="{FF2B5EF4-FFF2-40B4-BE49-F238E27FC236}">
                <a16:creationId xmlns:a16="http://schemas.microsoft.com/office/drawing/2014/main" id="{E4D0BB49-29F5-4EC4-EC96-375C203EA5DE}"/>
              </a:ext>
            </a:extLst>
          </p:cNvPr>
          <p:cNvGrpSpPr/>
          <p:nvPr/>
        </p:nvGrpSpPr>
        <p:grpSpPr>
          <a:xfrm>
            <a:off x="2934586" y="3779035"/>
            <a:ext cx="11647566" cy="4114800"/>
            <a:chOff x="3657600" y="4884821"/>
            <a:chExt cx="11647566" cy="4114800"/>
          </a:xfrm>
        </p:grpSpPr>
        <p:sp>
          <p:nvSpPr>
            <p:cNvPr id="3" name="Rounded Rectangle 2">
              <a:extLst>
                <a:ext uri="{FF2B5EF4-FFF2-40B4-BE49-F238E27FC236}">
                  <a16:creationId xmlns:a16="http://schemas.microsoft.com/office/drawing/2014/main" id="{E7D5D091-7468-7EE7-25BF-D9F68E1595C9}"/>
                </a:ext>
              </a:extLst>
            </p:cNvPr>
            <p:cNvSpPr/>
            <p:nvPr/>
          </p:nvSpPr>
          <p:spPr>
            <a:xfrm>
              <a:off x="3657600" y="4884821"/>
              <a:ext cx="11056198" cy="4114800"/>
            </a:xfrm>
            <a:prstGeom prst="roundRect">
              <a:avLst/>
            </a:prstGeom>
            <a:solidFill>
              <a:srgbClr val="ACE0C9"/>
            </a:solidFill>
            <a:ln w="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Arial"/>
              </a:endParaRPr>
            </a:p>
          </p:txBody>
        </p:sp>
        <p:sp>
          <p:nvSpPr>
            <p:cNvPr id="5" name="Title 1">
              <a:extLst>
                <a:ext uri="{FF2B5EF4-FFF2-40B4-BE49-F238E27FC236}">
                  <a16:creationId xmlns:a16="http://schemas.microsoft.com/office/drawing/2014/main" id="{1630ED30-DE17-7A66-CAB5-81A9245BEBFB}"/>
                </a:ext>
              </a:extLst>
            </p:cNvPr>
            <p:cNvSpPr txBox="1">
              <a:spLocks/>
            </p:cNvSpPr>
            <p:nvPr/>
          </p:nvSpPr>
          <p:spPr>
            <a:xfrm>
              <a:off x="4358769" y="5398300"/>
              <a:ext cx="9718178" cy="36013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rmAutofit/>
            </a:bodyPr>
            <a:lstStyle>
              <a:lvl1pPr marL="0" marR="0" indent="0" algn="l" defTabSz="2438337" rtl="0" latinLnBrk="0">
                <a:lnSpc>
                  <a:spcPct val="100000"/>
                </a:lnSpc>
                <a:spcBef>
                  <a:spcPts val="0"/>
                </a:spcBef>
                <a:spcAft>
                  <a:spcPts val="0"/>
                </a:spcAft>
                <a:buClrTx/>
                <a:buSzTx/>
                <a:buFontTx/>
                <a:buNone/>
                <a:tabLst/>
                <a:defRPr sz="6600" b="0" i="0" u="none" strike="noStrike" cap="none" spc="0" baseline="0">
                  <a:solidFill>
                    <a:srgbClr val="000000"/>
                  </a:solidFill>
                  <a:uFillTx/>
                  <a:latin typeface="+mn-lt"/>
                  <a:ea typeface="+mn-ea"/>
                  <a:cs typeface="+mn-cs"/>
                  <a:sym typeface="Arial"/>
                </a:defRPr>
              </a:lvl1pPr>
              <a:lvl2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2pPr>
              <a:lvl3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3pPr>
              <a:lvl4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4pPr>
              <a:lvl5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5pPr>
              <a:lvl6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6pPr>
              <a:lvl7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7pPr>
              <a:lvl8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8pPr>
              <a:lvl9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9pPr>
            </a:lstStyle>
            <a:p>
              <a:pPr hangingPunct="1"/>
              <a:r>
                <a:rPr lang="en-GB" dirty="0">
                  <a:solidFill>
                    <a:schemeClr val="tx1"/>
                  </a:solidFill>
                </a:rPr>
                <a:t>Remember – always ask permission before you buy something online.</a:t>
              </a:r>
            </a:p>
          </p:txBody>
        </p:sp>
        <p:pic>
          <p:nvPicPr>
            <p:cNvPr id="6" name="Picture 5">
              <a:extLst>
                <a:ext uri="{FF2B5EF4-FFF2-40B4-BE49-F238E27FC236}">
                  <a16:creationId xmlns:a16="http://schemas.microsoft.com/office/drawing/2014/main" id="{1F84A2EB-3388-B196-BA35-64155F7A759D}"/>
                </a:ext>
              </a:extLst>
            </p:cNvPr>
            <p:cNvPicPr>
              <a:picLocks noChangeAspect="1"/>
            </p:cNvPicPr>
            <p:nvPr/>
          </p:nvPicPr>
          <p:blipFill>
            <a:blip r:embed="rId3"/>
            <a:stretch>
              <a:fillRect/>
            </a:stretch>
          </p:blipFill>
          <p:spPr>
            <a:xfrm>
              <a:off x="14251066" y="7659400"/>
              <a:ext cx="1054100" cy="647700"/>
            </a:xfrm>
            <a:prstGeom prst="rect">
              <a:avLst/>
            </a:prstGeom>
          </p:spPr>
        </p:pic>
      </p:grpSp>
    </p:spTree>
    <p:extLst>
      <p:ext uri="{BB962C8B-B14F-4D97-AF65-F5344CB8AC3E}">
        <p14:creationId xmlns:p14="http://schemas.microsoft.com/office/powerpoint/2010/main" val="217484288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 name="Childnet-Logo-Orange-RGB-No-background.png" descr="Childnet-Logo-Orange-RGB-No-background.png"/>
          <p:cNvPicPr>
            <a:picLocks noChangeAspect="1"/>
          </p:cNvPicPr>
          <p:nvPr/>
        </p:nvPicPr>
        <p:blipFill>
          <a:blip r:embed="rId2"/>
          <a:stretch>
            <a:fillRect/>
          </a:stretch>
        </p:blipFill>
        <p:spPr>
          <a:xfrm>
            <a:off x="-16796" y="2387118"/>
            <a:ext cx="12298569" cy="4513575"/>
          </a:xfrm>
          <a:prstGeom prst="rect">
            <a:avLst/>
          </a:prstGeom>
          <a:ln w="12700">
            <a:miter lim="400000"/>
          </a:ln>
        </p:spPr>
      </p:pic>
      <p:sp>
        <p:nvSpPr>
          <p:cNvPr id="312" name="Explore more resources at childnet.com/resources"/>
          <p:cNvSpPr txBox="1"/>
          <p:nvPr/>
        </p:nvSpPr>
        <p:spPr>
          <a:xfrm>
            <a:off x="1252143" y="6976078"/>
            <a:ext cx="22226394" cy="10338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2438337">
              <a:lnSpc>
                <a:spcPct val="120000"/>
              </a:lnSpc>
              <a:spcBef>
                <a:spcPts val="1200"/>
              </a:spcBef>
              <a:defRPr sz="5000" b="1"/>
            </a:lvl1pPr>
          </a:lstStyle>
          <a:p>
            <a:r>
              <a:t>Explore more resources at childnet.com/resources</a:t>
            </a:r>
          </a:p>
        </p:txBody>
      </p:sp>
      <p:sp>
        <p:nvSpPr>
          <p:cNvPr id="313" name="© Childnet 2021"/>
          <p:cNvSpPr txBox="1"/>
          <p:nvPr/>
        </p:nvSpPr>
        <p:spPr>
          <a:xfrm>
            <a:off x="1252143" y="12166447"/>
            <a:ext cx="22226394" cy="10338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defTabSz="2438337">
              <a:lnSpc>
                <a:spcPct val="120000"/>
              </a:lnSpc>
              <a:spcBef>
                <a:spcPts val="1200"/>
              </a:spcBef>
              <a:defRPr sz="2500"/>
            </a:pPr>
            <a:r>
              <a:rPr dirty="0"/>
              <a:t>© </a:t>
            </a:r>
            <a:r>
              <a:rPr dirty="0" err="1"/>
              <a:t>Childnet</a:t>
            </a:r>
            <a:r>
              <a:rPr dirty="0"/>
              <a:t> International 202</a:t>
            </a:r>
            <a:r>
              <a:rPr lang="en-GB" dirty="0"/>
              <a:t>3</a:t>
            </a:r>
            <a:endParaRPr dirty="0"/>
          </a:p>
        </p:txBody>
      </p:sp>
      <p:pic>
        <p:nvPicPr>
          <p:cNvPr id="314" name="safer-internet-centre.png" descr="safer-internet-centre.png"/>
          <p:cNvPicPr>
            <a:picLocks noChangeAspect="1"/>
          </p:cNvPicPr>
          <p:nvPr/>
        </p:nvPicPr>
        <p:blipFill>
          <a:blip r:embed="rId3"/>
          <a:stretch>
            <a:fillRect/>
          </a:stretch>
        </p:blipFill>
        <p:spPr>
          <a:xfrm>
            <a:off x="13399915" y="11754239"/>
            <a:ext cx="9586681" cy="1136201"/>
          </a:xfrm>
          <a:prstGeom prst="rect">
            <a:avLst/>
          </a:prstGeom>
          <a:ln w="12700">
            <a:miter lim="400000"/>
          </a:ln>
        </p:spPr>
      </p:pic>
      <p:pic>
        <p:nvPicPr>
          <p:cNvPr id="315" name="cc.png" descr="cc.png"/>
          <p:cNvPicPr>
            <a:picLocks noChangeAspect="1"/>
          </p:cNvPicPr>
          <p:nvPr/>
        </p:nvPicPr>
        <p:blipFill>
          <a:blip r:embed="rId4"/>
          <a:stretch>
            <a:fillRect/>
          </a:stretch>
        </p:blipFill>
        <p:spPr>
          <a:xfrm>
            <a:off x="8665349" y="12082168"/>
            <a:ext cx="1879603" cy="658141"/>
          </a:xfrm>
          <a:prstGeom prst="rect">
            <a:avLst/>
          </a:prstGeom>
          <a:ln w="12700">
            <a:miter lim="400000"/>
          </a:ln>
        </p:spPr>
      </p:pic>
      <p:pic>
        <p:nvPicPr>
          <p:cNvPr id="2" name="Picture 1" descr="Nominet logo&#10;">
            <a:extLst>
              <a:ext uri="{FF2B5EF4-FFF2-40B4-BE49-F238E27FC236}">
                <a16:creationId xmlns:a16="http://schemas.microsoft.com/office/drawing/2014/main" id="{A1155D1F-B3BE-F0F3-06EF-D48D44B90B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28" y="9445973"/>
            <a:ext cx="5549306" cy="2288582"/>
          </a:xfrm>
          <a:prstGeom prst="rect">
            <a:avLst/>
          </a:prstGeom>
        </p:spPr>
      </p:pic>
      <p:sp>
        <p:nvSpPr>
          <p:cNvPr id="3" name="Co-financed by the Connecting Europe Facility of the European Union">
            <a:extLst>
              <a:ext uri="{FF2B5EF4-FFF2-40B4-BE49-F238E27FC236}">
                <a16:creationId xmlns:a16="http://schemas.microsoft.com/office/drawing/2014/main" id="{FC2173A9-5D90-14EB-37F0-2DB26965EDFA}"/>
              </a:ext>
            </a:extLst>
          </p:cNvPr>
          <p:cNvSpPr txBox="1"/>
          <p:nvPr/>
        </p:nvSpPr>
        <p:spPr>
          <a:xfrm>
            <a:off x="6028249" y="10212180"/>
            <a:ext cx="6634813" cy="1579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2438337">
              <a:lnSpc>
                <a:spcPct val="120000"/>
              </a:lnSpc>
              <a:spcBef>
                <a:spcPts val="1200"/>
              </a:spcBef>
              <a:defRPr sz="2500"/>
            </a:lvl1pPr>
          </a:lstStyle>
          <a:p>
            <a:r>
              <a:rPr lang="en-GB" dirty="0"/>
              <a:t>Part-funded by Nominet</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0B1"/>
        </a:solidFill>
        <a:effectLst/>
      </p:bgPr>
    </p:bg>
    <p:spTree>
      <p:nvGrpSpPr>
        <p:cNvPr id="1" name=""/>
        <p:cNvGrpSpPr/>
        <p:nvPr/>
      </p:nvGrpSpPr>
      <p:grpSpPr>
        <a:xfrm>
          <a:off x="0" y="0"/>
          <a:ext cx="0" cy="0"/>
          <a:chOff x="0" y="0"/>
          <a:chExt cx="0" cy="0"/>
        </a:xfrm>
      </p:grpSpPr>
      <p:pic>
        <p:nvPicPr>
          <p:cNvPr id="7" name="Picture 6" descr="A person wearing a hat&#10;&#10;Description automatically generated with low confidence">
            <a:extLst>
              <a:ext uri="{FF2B5EF4-FFF2-40B4-BE49-F238E27FC236}">
                <a16:creationId xmlns:a16="http://schemas.microsoft.com/office/drawing/2014/main" id="{33040C8F-2659-0A26-F554-CE6C40DBE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0"/>
            <a:ext cx="13716000" cy="13716000"/>
          </a:xfrm>
          <a:prstGeom prst="rect">
            <a:avLst/>
          </a:prstGeom>
        </p:spPr>
      </p:pic>
      <p:sp>
        <p:nvSpPr>
          <p:cNvPr id="5" name="Moving on up!">
            <a:extLst>
              <a:ext uri="{FF2B5EF4-FFF2-40B4-BE49-F238E27FC236}">
                <a16:creationId xmlns:a16="http://schemas.microsoft.com/office/drawing/2014/main" id="{2A301EDE-1430-19BF-09FC-8DCB231CDB2B}"/>
              </a:ext>
            </a:extLst>
          </p:cNvPr>
          <p:cNvSpPr txBox="1">
            <a:spLocks/>
          </p:cNvSpPr>
          <p:nvPr/>
        </p:nvSpPr>
        <p:spPr>
          <a:xfrm>
            <a:off x="1236975" y="3362391"/>
            <a:ext cx="13122649" cy="7419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lvl1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FFFFFF"/>
                </a:solidFill>
                <a:uFillTx/>
                <a:latin typeface="+mn-lt"/>
                <a:ea typeface="+mn-ea"/>
                <a:cs typeface="+mn-cs"/>
                <a:sym typeface="Arial"/>
              </a:defRPr>
            </a:lvl1pPr>
            <a:lvl2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2pPr>
            <a:lvl3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3pPr>
            <a:lvl4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4pPr>
            <a:lvl5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5pPr>
            <a:lvl6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6pPr>
            <a:lvl7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7pPr>
            <a:lvl8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8pPr>
            <a:lvl9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9pPr>
          </a:lstStyle>
          <a:p>
            <a:pPr hangingPunct="1"/>
            <a:r>
              <a:rPr lang="en-GB" dirty="0">
                <a:solidFill>
                  <a:schemeClr val="tx1"/>
                </a:solidFill>
              </a:rPr>
              <a:t>Kai learns about in-app purchases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0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3B3431-C693-F5E6-79FD-0258C8EE33E2}"/>
              </a:ext>
            </a:extLst>
          </p:cNvPr>
          <p:cNvSpPr>
            <a:spLocks noGrp="1"/>
          </p:cNvSpPr>
          <p:nvPr>
            <p:ph type="title"/>
          </p:nvPr>
        </p:nvSpPr>
        <p:spPr>
          <a:xfrm>
            <a:off x="1206497" y="3497311"/>
            <a:ext cx="8201664" cy="7716121"/>
          </a:xfrm>
        </p:spPr>
        <p:txBody>
          <a:bodyPr/>
          <a:lstStyle/>
          <a:p>
            <a:r>
              <a:rPr lang="en-US" dirty="0"/>
              <a:t>This is Kai. </a:t>
            </a:r>
            <a:br>
              <a:rPr lang="en-US" dirty="0"/>
            </a:br>
            <a:br>
              <a:rPr lang="en-US" dirty="0"/>
            </a:br>
            <a:r>
              <a:rPr lang="en-US" dirty="0"/>
              <a:t>He likes to play games online. </a:t>
            </a:r>
          </a:p>
        </p:txBody>
      </p:sp>
      <p:pic>
        <p:nvPicPr>
          <p:cNvPr id="8" name="Picture 7" descr="A picture containing clipart&#10;&#10;Description automatically generated">
            <a:extLst>
              <a:ext uri="{FF2B5EF4-FFF2-40B4-BE49-F238E27FC236}">
                <a16:creationId xmlns:a16="http://schemas.microsoft.com/office/drawing/2014/main" id="{A3FF53EA-575C-46CD-17F6-80F2258EEC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0"/>
            <a:ext cx="13716000" cy="13716000"/>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0B1"/>
        </a:solidFill>
        <a:effectLst/>
      </p:bgPr>
    </p:bg>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2C2D8E74-D62A-BEC2-8AF9-686D9E3F80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8950" y="0"/>
            <a:ext cx="13735050" cy="13735050"/>
          </a:xfrm>
          <a:prstGeom prst="rect">
            <a:avLst/>
          </a:prstGeom>
        </p:spPr>
      </p:pic>
      <p:sp>
        <p:nvSpPr>
          <p:cNvPr id="6" name="Title 5">
            <a:extLst>
              <a:ext uri="{FF2B5EF4-FFF2-40B4-BE49-F238E27FC236}">
                <a16:creationId xmlns:a16="http://schemas.microsoft.com/office/drawing/2014/main" id="{2845E43A-46DA-E881-3A1A-6E7D82299F82}"/>
              </a:ext>
            </a:extLst>
          </p:cNvPr>
          <p:cNvSpPr>
            <a:spLocks noGrp="1"/>
          </p:cNvSpPr>
          <p:nvPr>
            <p:ph type="title"/>
          </p:nvPr>
        </p:nvSpPr>
        <p:spPr>
          <a:xfrm>
            <a:off x="1206497" y="3497311"/>
            <a:ext cx="7205984" cy="7716121"/>
          </a:xfrm>
        </p:spPr>
        <p:txBody>
          <a:bodyPr/>
          <a:lstStyle/>
          <a:p>
            <a:r>
              <a:rPr lang="en-US" dirty="0"/>
              <a:t>He is playing a new game called ‘Magic Heroes’.</a:t>
            </a:r>
          </a:p>
        </p:txBody>
      </p:sp>
    </p:spTree>
    <p:extLst>
      <p:ext uri="{BB962C8B-B14F-4D97-AF65-F5344CB8AC3E}">
        <p14:creationId xmlns:p14="http://schemas.microsoft.com/office/powerpoint/2010/main" val="354142850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0B1"/>
        </a:solidFill>
        <a:effectLst/>
      </p:bgPr>
    </p:bg>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1FE849D5-E1A7-BD6E-A695-C5CE61B851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3823" y="-1"/>
            <a:ext cx="13730177" cy="13730177"/>
          </a:xfrm>
          <a:prstGeom prst="rect">
            <a:avLst/>
          </a:prstGeom>
        </p:spPr>
      </p:pic>
      <p:sp>
        <p:nvSpPr>
          <p:cNvPr id="10" name="Title 9">
            <a:extLst>
              <a:ext uri="{FF2B5EF4-FFF2-40B4-BE49-F238E27FC236}">
                <a16:creationId xmlns:a16="http://schemas.microsoft.com/office/drawing/2014/main" id="{6AF63BA7-C62E-5C69-9C62-7F2358501A77}"/>
              </a:ext>
            </a:extLst>
          </p:cNvPr>
          <p:cNvSpPr>
            <a:spLocks noGrp="1"/>
          </p:cNvSpPr>
          <p:nvPr>
            <p:ph type="title"/>
          </p:nvPr>
        </p:nvSpPr>
        <p:spPr>
          <a:xfrm>
            <a:off x="1206497" y="3497311"/>
            <a:ext cx="8079744" cy="7716121"/>
          </a:xfrm>
        </p:spPr>
        <p:txBody>
          <a:bodyPr/>
          <a:lstStyle/>
          <a:p>
            <a:r>
              <a:rPr lang="en-US" dirty="0"/>
              <a:t>He likes to complete levels and unlock new items.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0B1"/>
        </a:solidFill>
        <a:effectLst/>
      </p:bgPr>
    </p:bg>
    <p:spTree>
      <p:nvGrpSpPr>
        <p:cNvPr id="1" name=""/>
        <p:cNvGrpSpPr/>
        <p:nvPr/>
      </p:nvGrpSpPr>
      <p:grpSpPr>
        <a:xfrm>
          <a:off x="0" y="0"/>
          <a:ext cx="0" cy="0"/>
          <a:chOff x="0" y="0"/>
          <a:chExt cx="0" cy="0"/>
        </a:xfrm>
      </p:grpSpPr>
      <p:pic>
        <p:nvPicPr>
          <p:cNvPr id="5" name="Picture 4" descr="A picture containing rectangle&#10;&#10;Description automatically generated">
            <a:extLst>
              <a:ext uri="{FF2B5EF4-FFF2-40B4-BE49-F238E27FC236}">
                <a16:creationId xmlns:a16="http://schemas.microsoft.com/office/drawing/2014/main" id="{E3BCE8B4-404E-71AA-938B-F04FE8FB09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0"/>
            <a:ext cx="13716000" cy="13716000"/>
          </a:xfrm>
          <a:prstGeom prst="rect">
            <a:avLst/>
          </a:prstGeom>
        </p:spPr>
      </p:pic>
      <p:sp>
        <p:nvSpPr>
          <p:cNvPr id="6" name="Title 5">
            <a:extLst>
              <a:ext uri="{FF2B5EF4-FFF2-40B4-BE49-F238E27FC236}">
                <a16:creationId xmlns:a16="http://schemas.microsoft.com/office/drawing/2014/main" id="{47E48734-2C85-DCBA-8CD7-23C352DA2734}"/>
              </a:ext>
            </a:extLst>
          </p:cNvPr>
          <p:cNvSpPr>
            <a:spLocks noGrp="1"/>
          </p:cNvSpPr>
          <p:nvPr>
            <p:ph type="title"/>
          </p:nvPr>
        </p:nvSpPr>
        <p:spPr/>
        <p:txBody>
          <a:bodyPr/>
          <a:lstStyle/>
          <a:p>
            <a:r>
              <a:rPr lang="en-US" dirty="0"/>
              <a:t>Some items need to be bought with gems.</a:t>
            </a:r>
          </a:p>
        </p:txBody>
      </p:sp>
    </p:spTree>
    <p:extLst>
      <p:ext uri="{BB962C8B-B14F-4D97-AF65-F5344CB8AC3E}">
        <p14:creationId xmlns:p14="http://schemas.microsoft.com/office/powerpoint/2010/main" val="209829734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0B1"/>
        </a:solidFill>
        <a:effectLst/>
      </p:bgPr>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6D793EEA-1F1E-531F-23C5-E01AD73958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3823" y="-14177"/>
            <a:ext cx="13730177" cy="13730177"/>
          </a:xfrm>
          <a:prstGeom prst="rect">
            <a:avLst/>
          </a:prstGeom>
        </p:spPr>
      </p:pic>
      <p:sp>
        <p:nvSpPr>
          <p:cNvPr id="10" name="Title 9">
            <a:extLst>
              <a:ext uri="{FF2B5EF4-FFF2-40B4-BE49-F238E27FC236}">
                <a16:creationId xmlns:a16="http://schemas.microsoft.com/office/drawing/2014/main" id="{C935355F-F61B-7AEB-1060-C2CD57003534}"/>
              </a:ext>
            </a:extLst>
          </p:cNvPr>
          <p:cNvSpPr>
            <a:spLocks noGrp="1"/>
          </p:cNvSpPr>
          <p:nvPr>
            <p:ph type="title"/>
          </p:nvPr>
        </p:nvSpPr>
        <p:spPr/>
        <p:txBody>
          <a:bodyPr/>
          <a:lstStyle/>
          <a:p>
            <a:r>
              <a:rPr lang="en-US" dirty="0"/>
              <a:t>Kai really wants the Fire </a:t>
            </a:r>
            <a:r>
              <a:rPr lang="en-US" dirty="0" err="1"/>
              <a:t>Armour</a:t>
            </a:r>
            <a:r>
              <a:rPr lang="en-US" dirty="0"/>
              <a:t> for his character but he does not have enough gems. </a:t>
            </a:r>
            <a:br>
              <a:rPr lang="en-US" dirty="0"/>
            </a:br>
            <a:endParaRPr lang="en-US" dirty="0"/>
          </a:p>
        </p:txBody>
      </p:sp>
    </p:spTree>
    <p:extLst>
      <p:ext uri="{BB962C8B-B14F-4D97-AF65-F5344CB8AC3E}">
        <p14:creationId xmlns:p14="http://schemas.microsoft.com/office/powerpoint/2010/main" val="337317582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0B1"/>
        </a:solidFill>
        <a:effectLst/>
      </p:bgPr>
    </p:bg>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D19BEAA6-8096-44C4-8E43-F6F9E42A6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088" y="7088"/>
            <a:ext cx="13708912" cy="13708912"/>
          </a:xfrm>
          <a:prstGeom prst="rect">
            <a:avLst/>
          </a:prstGeom>
        </p:spPr>
      </p:pic>
      <p:sp>
        <p:nvSpPr>
          <p:cNvPr id="8" name="Title 7">
            <a:extLst>
              <a:ext uri="{FF2B5EF4-FFF2-40B4-BE49-F238E27FC236}">
                <a16:creationId xmlns:a16="http://schemas.microsoft.com/office/drawing/2014/main" id="{E85C9A2E-B47D-A6D2-25AF-0EF5A7A008A8}"/>
              </a:ext>
            </a:extLst>
          </p:cNvPr>
          <p:cNvSpPr>
            <a:spLocks noGrp="1"/>
          </p:cNvSpPr>
          <p:nvPr>
            <p:ph type="title"/>
          </p:nvPr>
        </p:nvSpPr>
        <p:spPr>
          <a:xfrm>
            <a:off x="1206496" y="1381761"/>
            <a:ext cx="10640064" cy="9831672"/>
          </a:xfrm>
        </p:spPr>
        <p:txBody>
          <a:bodyPr>
            <a:normAutofit fontScale="90000"/>
          </a:bodyPr>
          <a:lstStyle/>
          <a:p>
            <a:r>
              <a:rPr lang="en-US" dirty="0"/>
              <a:t>He clicks on the ‘Magic Heroes’ shop and sees he can buy more gems! </a:t>
            </a:r>
            <a:br>
              <a:rPr lang="en-US" dirty="0"/>
            </a:br>
            <a:br>
              <a:rPr lang="en-US" dirty="0"/>
            </a:br>
            <a:r>
              <a:rPr lang="en-US" dirty="0"/>
              <a:t>The shop asks for a password.  </a:t>
            </a:r>
            <a:br>
              <a:rPr lang="en-US" dirty="0"/>
            </a:br>
            <a:br>
              <a:rPr lang="en-US" dirty="0"/>
            </a:br>
            <a:r>
              <a:rPr lang="en-US" dirty="0"/>
              <a:t>Kai knows his dad’s password, so he puts it in and gets more gems. </a:t>
            </a:r>
            <a:br>
              <a:rPr lang="en-US" dirty="0"/>
            </a:br>
            <a:endParaRPr lang="en-US" dirty="0"/>
          </a:p>
        </p:txBody>
      </p:sp>
    </p:spTree>
    <p:extLst>
      <p:ext uri="{BB962C8B-B14F-4D97-AF65-F5344CB8AC3E}">
        <p14:creationId xmlns:p14="http://schemas.microsoft.com/office/powerpoint/2010/main" val="291470051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0B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690C47-0183-9185-838F-5988046F6ACB}"/>
              </a:ext>
            </a:extLst>
          </p:cNvPr>
          <p:cNvPicPr>
            <a:picLocks noChangeAspect="1"/>
          </p:cNvPicPr>
          <p:nvPr/>
        </p:nvPicPr>
        <p:blipFill>
          <a:blip r:embed="rId2"/>
          <a:stretch>
            <a:fillRect/>
          </a:stretch>
        </p:blipFill>
        <p:spPr>
          <a:xfrm>
            <a:off x="831850" y="1347537"/>
            <a:ext cx="1384300" cy="1130300"/>
          </a:xfrm>
          <a:prstGeom prst="rect">
            <a:avLst/>
          </a:prstGeom>
        </p:spPr>
      </p:pic>
      <p:pic>
        <p:nvPicPr>
          <p:cNvPr id="7" name="Picture 6">
            <a:extLst>
              <a:ext uri="{FF2B5EF4-FFF2-40B4-BE49-F238E27FC236}">
                <a16:creationId xmlns:a16="http://schemas.microsoft.com/office/drawing/2014/main" id="{2920BD9F-570E-514D-FACC-07D7F82F97EF}"/>
              </a:ext>
            </a:extLst>
          </p:cNvPr>
          <p:cNvPicPr>
            <a:picLocks noChangeAspect="1"/>
          </p:cNvPicPr>
          <p:nvPr/>
        </p:nvPicPr>
        <p:blipFill>
          <a:blip r:embed="rId3"/>
          <a:stretch>
            <a:fillRect/>
          </a:stretch>
        </p:blipFill>
        <p:spPr>
          <a:xfrm>
            <a:off x="1028700" y="3915777"/>
            <a:ext cx="990600" cy="1358900"/>
          </a:xfrm>
          <a:prstGeom prst="rect">
            <a:avLst/>
          </a:prstGeom>
        </p:spPr>
      </p:pic>
      <p:pic>
        <p:nvPicPr>
          <p:cNvPr id="8" name="Picture 7">
            <a:extLst>
              <a:ext uri="{FF2B5EF4-FFF2-40B4-BE49-F238E27FC236}">
                <a16:creationId xmlns:a16="http://schemas.microsoft.com/office/drawing/2014/main" id="{BD473801-E77E-160A-4E9D-3D5F58E9A3BE}"/>
              </a:ext>
            </a:extLst>
          </p:cNvPr>
          <p:cNvPicPr>
            <a:picLocks noChangeAspect="1"/>
          </p:cNvPicPr>
          <p:nvPr/>
        </p:nvPicPr>
        <p:blipFill>
          <a:blip r:embed="rId4"/>
          <a:stretch>
            <a:fillRect/>
          </a:stretch>
        </p:blipFill>
        <p:spPr>
          <a:xfrm>
            <a:off x="1028700" y="6745517"/>
            <a:ext cx="990600" cy="1257300"/>
          </a:xfrm>
          <a:prstGeom prst="rect">
            <a:avLst/>
          </a:prstGeom>
        </p:spPr>
      </p:pic>
      <p:pic>
        <p:nvPicPr>
          <p:cNvPr id="9" name="Picture 8">
            <a:extLst>
              <a:ext uri="{FF2B5EF4-FFF2-40B4-BE49-F238E27FC236}">
                <a16:creationId xmlns:a16="http://schemas.microsoft.com/office/drawing/2014/main" id="{1A3C6342-3889-407F-C868-365A9E463DD0}"/>
              </a:ext>
            </a:extLst>
          </p:cNvPr>
          <p:cNvPicPr>
            <a:picLocks noChangeAspect="1"/>
          </p:cNvPicPr>
          <p:nvPr/>
        </p:nvPicPr>
        <p:blipFill>
          <a:blip r:embed="rId5"/>
          <a:stretch>
            <a:fillRect/>
          </a:stretch>
        </p:blipFill>
        <p:spPr>
          <a:xfrm>
            <a:off x="996616" y="8494249"/>
            <a:ext cx="1054100" cy="1320800"/>
          </a:xfrm>
          <a:prstGeom prst="rect">
            <a:avLst/>
          </a:prstGeom>
        </p:spPr>
      </p:pic>
      <p:pic>
        <p:nvPicPr>
          <p:cNvPr id="10" name="Picture 9">
            <a:extLst>
              <a:ext uri="{FF2B5EF4-FFF2-40B4-BE49-F238E27FC236}">
                <a16:creationId xmlns:a16="http://schemas.microsoft.com/office/drawing/2014/main" id="{D6F4C408-3207-8A31-9629-043EBD8D8354}"/>
              </a:ext>
            </a:extLst>
          </p:cNvPr>
          <p:cNvPicPr>
            <a:picLocks noChangeAspect="1"/>
          </p:cNvPicPr>
          <p:nvPr/>
        </p:nvPicPr>
        <p:blipFill>
          <a:blip r:embed="rId6"/>
          <a:stretch>
            <a:fillRect/>
          </a:stretch>
        </p:blipFill>
        <p:spPr>
          <a:xfrm>
            <a:off x="926766" y="10306481"/>
            <a:ext cx="1193800" cy="1117600"/>
          </a:xfrm>
          <a:prstGeom prst="rect">
            <a:avLst/>
          </a:prstGeom>
        </p:spPr>
      </p:pic>
      <p:sp>
        <p:nvSpPr>
          <p:cNvPr id="12" name="Title 3">
            <a:extLst>
              <a:ext uri="{FF2B5EF4-FFF2-40B4-BE49-F238E27FC236}">
                <a16:creationId xmlns:a16="http://schemas.microsoft.com/office/drawing/2014/main" id="{560AB9F3-A71D-EA06-6509-3120C5D83DAE}"/>
              </a:ext>
            </a:extLst>
          </p:cNvPr>
          <p:cNvSpPr txBox="1">
            <a:spLocks/>
          </p:cNvSpPr>
          <p:nvPr/>
        </p:nvSpPr>
        <p:spPr>
          <a:xfrm>
            <a:off x="2683846" y="1323474"/>
            <a:ext cx="19087584" cy="12819246"/>
          </a:xfrm>
          <a:prstGeom prst="rect">
            <a:avLst/>
          </a:prstGeom>
        </p:spPr>
        <p:txBody>
          <a:bodyPr lIns="0" tIns="0" rIns="0" bIns="0">
            <a:normAutofit/>
          </a:bodyPr>
          <a:lstStyle>
            <a:lvl1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1pPr>
            <a:lvl2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2pPr>
            <a:lvl3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3pPr>
            <a:lvl4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4pPr>
            <a:lvl5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5pPr>
            <a:lvl6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6pPr>
            <a:lvl7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7pPr>
            <a:lvl8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8pPr>
            <a:lvl9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9pPr>
          </a:lstStyle>
          <a:p>
            <a:pPr hangingPunct="1">
              <a:lnSpc>
                <a:spcPct val="100000"/>
              </a:lnSpc>
            </a:pPr>
            <a:r>
              <a:rPr lang="en-GB" sz="6600" b="0" spc="0" dirty="0">
                <a:solidFill>
                  <a:schemeClr val="tx1"/>
                </a:solidFill>
              </a:rPr>
              <a:t>Have you ever bought something from an online game before? </a:t>
            </a:r>
            <a:br>
              <a:rPr lang="en-GB" sz="6600" b="0" spc="0" dirty="0">
                <a:solidFill>
                  <a:schemeClr val="tx1"/>
                </a:solidFill>
              </a:rPr>
            </a:br>
            <a:br>
              <a:rPr lang="en-GB" sz="5000" b="0" spc="0" dirty="0">
                <a:solidFill>
                  <a:schemeClr val="tx1"/>
                </a:solidFill>
              </a:rPr>
            </a:br>
            <a:r>
              <a:rPr lang="en-GB" sz="6600" b="0" spc="0" dirty="0">
                <a:solidFill>
                  <a:schemeClr val="tx1"/>
                </a:solidFill>
              </a:rPr>
              <a:t>When Kai bought more gems, was he spending real money?  </a:t>
            </a:r>
            <a:br>
              <a:rPr lang="en-GB" sz="6600" b="0" spc="0" dirty="0">
                <a:solidFill>
                  <a:schemeClr val="tx1"/>
                </a:solidFill>
              </a:rPr>
            </a:br>
            <a:br>
              <a:rPr lang="en-GB" sz="5000" b="0" spc="0" dirty="0">
                <a:solidFill>
                  <a:schemeClr val="tx1"/>
                </a:solidFill>
              </a:rPr>
            </a:br>
            <a:r>
              <a:rPr lang="en-GB" sz="6600" b="0" spc="0" dirty="0">
                <a:solidFill>
                  <a:schemeClr val="tx1"/>
                </a:solidFill>
              </a:rPr>
              <a:t>Whose money do you think it was?  </a:t>
            </a:r>
            <a:br>
              <a:rPr lang="en-GB" sz="6600" b="0" spc="0" dirty="0">
                <a:solidFill>
                  <a:schemeClr val="tx1"/>
                </a:solidFill>
              </a:rPr>
            </a:br>
            <a:br>
              <a:rPr lang="en-GB" sz="5000" b="0" spc="0" dirty="0">
                <a:solidFill>
                  <a:schemeClr val="tx1"/>
                </a:solidFill>
              </a:rPr>
            </a:br>
            <a:r>
              <a:rPr lang="en-GB" sz="6600" b="0" spc="0" dirty="0">
                <a:solidFill>
                  <a:schemeClr val="tx1"/>
                </a:solidFill>
              </a:rPr>
              <a:t>Do you think Kai should have used the password?  </a:t>
            </a:r>
            <a:br>
              <a:rPr lang="en-GB" sz="6600" b="0" spc="0" dirty="0">
                <a:solidFill>
                  <a:schemeClr val="tx1"/>
                </a:solidFill>
              </a:rPr>
            </a:br>
            <a:br>
              <a:rPr lang="en-GB" sz="5000" b="0" spc="0" dirty="0">
                <a:solidFill>
                  <a:schemeClr val="tx1"/>
                </a:solidFill>
              </a:rPr>
            </a:br>
            <a:r>
              <a:rPr lang="en-GB" sz="6600" b="0" spc="0" dirty="0">
                <a:solidFill>
                  <a:schemeClr val="tx1"/>
                </a:solidFill>
              </a:rPr>
              <a:t>What should Kai have done instead?  </a:t>
            </a:r>
          </a:p>
        </p:txBody>
      </p:sp>
    </p:spTree>
    <p:extLst>
      <p:ext uri="{BB962C8B-B14F-4D97-AF65-F5344CB8AC3E}">
        <p14:creationId xmlns:p14="http://schemas.microsoft.com/office/powerpoint/2010/main" val="1738030409"/>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rial"/>
        <a:ea typeface="Arial"/>
        <a:cs typeface="Arial"/>
      </a:majorFont>
      <a:minorFont>
        <a:latin typeface="Arial"/>
        <a:ea typeface="Arial"/>
        <a:cs typeface="Arial"/>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rial"/>
        <a:ea typeface="Arial"/>
        <a:cs typeface="Arial"/>
      </a:majorFont>
      <a:minorFont>
        <a:latin typeface="Arial"/>
        <a:ea typeface="Arial"/>
        <a:cs typeface="Arial"/>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33D5A54C83FD40983DADAF7F68B5E2" ma:contentTypeVersion="15" ma:contentTypeDescription="Create a new document." ma:contentTypeScope="" ma:versionID="9446af955a41cbc7e544b12010cf66a0">
  <xsd:schema xmlns:xsd="http://www.w3.org/2001/XMLSchema" xmlns:xs="http://www.w3.org/2001/XMLSchema" xmlns:p="http://schemas.microsoft.com/office/2006/metadata/properties" xmlns:ns2="6eb700c4-906c-4f71-970d-e0d722b72447" xmlns:ns3="97a47298-68ea-497f-a462-2305fc36040c" targetNamespace="http://schemas.microsoft.com/office/2006/metadata/properties" ma:root="true" ma:fieldsID="c6968c119797a88598211dfbfa505863" ns2:_="" ns3:_="">
    <xsd:import namespace="6eb700c4-906c-4f71-970d-e0d722b72447"/>
    <xsd:import namespace="97a47298-68ea-497f-a462-2305fc36040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Numbe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b700c4-906c-4f71-970d-e0d722b724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6a201c1-2bfc-40f7-b8bd-890bf0540e4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Number" ma:index="20" nillable="true" ma:displayName="Number" ma:format="Dropdown" ma:internalName="Number" ma:percentage="FALSE">
      <xsd:simpleType>
        <xsd:restriction base="dms:Number"/>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a47298-68ea-497f-a462-2305fc36040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46f5f37-b7cc-4457-b09b-1134bde5ea55}" ma:internalName="TaxCatchAll" ma:showField="CatchAllData" ma:web="97a47298-68ea-497f-a462-2305fc3604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9F95A1-31EE-433C-81F1-18D57F9D6172}"/>
</file>

<file path=customXml/itemProps2.xml><?xml version="1.0" encoding="utf-8"?>
<ds:datastoreItem xmlns:ds="http://schemas.openxmlformats.org/officeDocument/2006/customXml" ds:itemID="{9A2C6E4B-D8BE-4D99-ACAB-95CB1714F469}"/>
</file>

<file path=docProps/app.xml><?xml version="1.0" encoding="utf-8"?>
<Properties xmlns="http://schemas.openxmlformats.org/officeDocument/2006/extended-properties" xmlns:vt="http://schemas.openxmlformats.org/officeDocument/2006/docPropsVTypes">
  <TotalTime>5647</TotalTime>
  <Words>311</Words>
  <Application>Microsoft Macintosh PowerPoint</Application>
  <PresentationFormat>Custom</PresentationFormat>
  <Paragraphs>18</Paragraphs>
  <Slides>15</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vt:lpstr>
      <vt:lpstr>21_BasicWhite</vt:lpstr>
      <vt:lpstr>PowerPoint Presentation</vt:lpstr>
      <vt:lpstr>PowerPoint Presentation</vt:lpstr>
      <vt:lpstr>This is Kai.   He likes to play games online. </vt:lpstr>
      <vt:lpstr>He is playing a new game called ‘Magic Heroes’.</vt:lpstr>
      <vt:lpstr>He likes to complete levels and unlock new items. </vt:lpstr>
      <vt:lpstr>Some items need to be bought with gems.</vt:lpstr>
      <vt:lpstr>Kai really wants the Fire Armour for his character but he does not have enough gems.  </vt:lpstr>
      <vt:lpstr>He clicks on the ‘Magic Heroes’ shop and sees he can buy more gems!   The shop asks for a password.    Kai knows his dad’s password, so he puts it in and gets more gems.  </vt:lpstr>
      <vt:lpstr>PowerPoint Presentation</vt:lpstr>
      <vt:lpstr>Later that day, Kai’s dad asks him if he has bought something on ‘Magic Heroes’.</vt:lpstr>
      <vt:lpstr>Yes, I did. I needed the Fire Armour, so I put in your password and got more gems.</vt:lpstr>
      <vt:lpstr>You should never use, or share, someone else’s password, even if you know it.   Buying things online can sometimes cost real money.   By using my password to buy gems, you used my money.</vt:lpstr>
      <vt:lpstr>Sorry, Dad. I will always check with you when I want to buy something online from now on.</vt:lpstr>
      <vt:lpstr>What have you learnt from Kai’s story?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on up!</dc:title>
  <dc:creator>Tom Pinfield</dc:creator>
  <cp:lastModifiedBy>Eight Arms</cp:lastModifiedBy>
  <cp:revision>40</cp:revision>
  <dcterms:modified xsi:type="dcterms:W3CDTF">2023-04-13T09:38:49Z</dcterms:modified>
</cp:coreProperties>
</file>