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282" r:id="rId5"/>
    <p:sldId id="257" r:id="rId6"/>
    <p:sldId id="259" r:id="rId7"/>
    <p:sldId id="287" r:id="rId8"/>
    <p:sldId id="280" r:id="rId9"/>
    <p:sldId id="283" r:id="rId10"/>
    <p:sldId id="286" r:id="rId11"/>
    <p:sldId id="291" r:id="rId12"/>
    <p:sldId id="289" r:id="rId13"/>
    <p:sldId id="288" r:id="rId14"/>
    <p:sldId id="290" r:id="rId15"/>
    <p:sldId id="26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6A77"/>
    <a:srgbClr val="E6EDEE"/>
    <a:srgbClr val="D9F7FB"/>
    <a:srgbClr val="FF6200"/>
    <a:srgbClr val="264FF5"/>
    <a:srgbClr val="E3DF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147620-12D1-4B72-9C7E-0F595B8872E3}" v="485" dt="2023-09-21T12:44:31.6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cky Nancarrow" userId="6fb7a21f-4aa1-480c-bacd-058a9ca39a65" providerId="ADAL" clId="{43523F11-6A9E-425A-8797-A8F838FFF2E1}"/>
    <pc:docChg chg="undo redo custSel addSld delSld modSld sldOrd">
      <pc:chgData name="Becky Nancarrow" userId="6fb7a21f-4aa1-480c-bacd-058a9ca39a65" providerId="ADAL" clId="{43523F11-6A9E-425A-8797-A8F838FFF2E1}" dt="2023-09-21T14:11:04.283" v="9177" actId="27107"/>
      <pc:docMkLst>
        <pc:docMk/>
      </pc:docMkLst>
      <pc:sldChg chg="addSp delSp modSp mod ord">
        <pc:chgData name="Becky Nancarrow" userId="6fb7a21f-4aa1-480c-bacd-058a9ca39a65" providerId="ADAL" clId="{43523F11-6A9E-425A-8797-A8F838FFF2E1}" dt="2023-09-05T16:05:29.027" v="5789" actId="1076"/>
        <pc:sldMkLst>
          <pc:docMk/>
          <pc:sldMk cId="3085057664" sldId="256"/>
        </pc:sldMkLst>
        <pc:spChg chg="del mod">
          <ac:chgData name="Becky Nancarrow" userId="6fb7a21f-4aa1-480c-bacd-058a9ca39a65" providerId="ADAL" clId="{43523F11-6A9E-425A-8797-A8F838FFF2E1}" dt="2023-09-05T15:28:33.445" v="5422" actId="21"/>
          <ac:spMkLst>
            <pc:docMk/>
            <pc:sldMk cId="3085057664" sldId="256"/>
            <ac:spMk id="2" creationId="{0B50F53C-5977-CB4D-6DEB-8B181519A9AA}"/>
          </ac:spMkLst>
        </pc:spChg>
        <pc:spChg chg="del mod">
          <ac:chgData name="Becky Nancarrow" userId="6fb7a21f-4aa1-480c-bacd-058a9ca39a65" providerId="ADAL" clId="{43523F11-6A9E-425A-8797-A8F838FFF2E1}" dt="2023-09-05T10:09:10.742" v="5413" actId="478"/>
          <ac:spMkLst>
            <pc:docMk/>
            <pc:sldMk cId="3085057664" sldId="256"/>
            <ac:spMk id="3" creationId="{D0AFC0BA-5139-DA59-BEB7-AA4DEBB9F88F}"/>
          </ac:spMkLst>
        </pc:spChg>
        <pc:spChg chg="add del mod">
          <ac:chgData name="Becky Nancarrow" userId="6fb7a21f-4aa1-480c-bacd-058a9ca39a65" providerId="ADAL" clId="{43523F11-6A9E-425A-8797-A8F838FFF2E1}" dt="2023-09-05T15:28:42.990" v="5423" actId="21"/>
          <ac:spMkLst>
            <pc:docMk/>
            <pc:sldMk cId="3085057664" sldId="256"/>
            <ac:spMk id="7" creationId="{DD91B441-8AEF-F988-F4BE-D1C433241727}"/>
          </ac:spMkLst>
        </pc:spChg>
        <pc:picChg chg="add mod">
          <ac:chgData name="Becky Nancarrow" userId="6fb7a21f-4aa1-480c-bacd-058a9ca39a65" providerId="ADAL" clId="{43523F11-6A9E-425A-8797-A8F838FFF2E1}" dt="2023-08-30T10:21:26.684" v="2308" actId="14100"/>
          <ac:picMkLst>
            <pc:docMk/>
            <pc:sldMk cId="3085057664" sldId="256"/>
            <ac:picMk id="4" creationId="{AB1ED27E-99A0-AA90-EDDA-21C46C324F56}"/>
          </ac:picMkLst>
        </pc:picChg>
        <pc:picChg chg="add mod">
          <ac:chgData name="Becky Nancarrow" userId="6fb7a21f-4aa1-480c-bacd-058a9ca39a65" providerId="ADAL" clId="{43523F11-6A9E-425A-8797-A8F838FFF2E1}" dt="2023-09-05T15:45:50.600" v="5478" actId="1076"/>
          <ac:picMkLst>
            <pc:docMk/>
            <pc:sldMk cId="3085057664" sldId="256"/>
            <ac:picMk id="5" creationId="{6F5EE11C-386F-D2EF-69E8-D2DFDE0A4D02}"/>
          </ac:picMkLst>
        </pc:picChg>
        <pc:picChg chg="add mod">
          <ac:chgData name="Becky Nancarrow" userId="6fb7a21f-4aa1-480c-bacd-058a9ca39a65" providerId="ADAL" clId="{43523F11-6A9E-425A-8797-A8F838FFF2E1}" dt="2023-09-05T16:01:32.330" v="5777" actId="1076"/>
          <ac:picMkLst>
            <pc:docMk/>
            <pc:sldMk cId="3085057664" sldId="256"/>
            <ac:picMk id="6" creationId="{71465BF2-C0F4-EB72-0D41-3F95619EBD90}"/>
          </ac:picMkLst>
        </pc:picChg>
        <pc:picChg chg="add del">
          <ac:chgData name="Becky Nancarrow" userId="6fb7a21f-4aa1-480c-bacd-058a9ca39a65" providerId="ADAL" clId="{43523F11-6A9E-425A-8797-A8F838FFF2E1}" dt="2023-09-05T15:30:41.891" v="5425" actId="22"/>
          <ac:picMkLst>
            <pc:docMk/>
            <pc:sldMk cId="3085057664" sldId="256"/>
            <ac:picMk id="9" creationId="{FD6F66F5-BA10-2B72-001D-3E30B426EB72}"/>
          </ac:picMkLst>
        </pc:picChg>
        <pc:picChg chg="add mod modCrop">
          <ac:chgData name="Becky Nancarrow" userId="6fb7a21f-4aa1-480c-bacd-058a9ca39a65" providerId="ADAL" clId="{43523F11-6A9E-425A-8797-A8F838FFF2E1}" dt="2023-09-05T16:05:18.836" v="5785" actId="1076"/>
          <ac:picMkLst>
            <pc:docMk/>
            <pc:sldMk cId="3085057664" sldId="256"/>
            <ac:picMk id="11" creationId="{53EFCA31-3F3F-B2C8-E578-F442E1704D31}"/>
          </ac:picMkLst>
        </pc:picChg>
        <pc:picChg chg="add mod modCrop">
          <ac:chgData name="Becky Nancarrow" userId="6fb7a21f-4aa1-480c-bacd-058a9ca39a65" providerId="ADAL" clId="{43523F11-6A9E-425A-8797-A8F838FFF2E1}" dt="2023-09-05T15:46:47.858" v="5491" actId="1076"/>
          <ac:picMkLst>
            <pc:docMk/>
            <pc:sldMk cId="3085057664" sldId="256"/>
            <ac:picMk id="13" creationId="{BD47B8F2-10E3-BF71-E474-75CCA6C72C23}"/>
          </ac:picMkLst>
        </pc:picChg>
        <pc:picChg chg="add del mod">
          <ac:chgData name="Becky Nancarrow" userId="6fb7a21f-4aa1-480c-bacd-058a9ca39a65" providerId="ADAL" clId="{43523F11-6A9E-425A-8797-A8F838FFF2E1}" dt="2023-09-05T15:51:02.295" v="5513" actId="478"/>
          <ac:picMkLst>
            <pc:docMk/>
            <pc:sldMk cId="3085057664" sldId="256"/>
            <ac:picMk id="15" creationId="{64C13589-BA61-BB40-DB22-792542FF7C25}"/>
          </ac:picMkLst>
        </pc:picChg>
        <pc:picChg chg="add mod">
          <ac:chgData name="Becky Nancarrow" userId="6fb7a21f-4aa1-480c-bacd-058a9ca39a65" providerId="ADAL" clId="{43523F11-6A9E-425A-8797-A8F838FFF2E1}" dt="2023-09-05T15:51:16.504" v="5519" actId="1076"/>
          <ac:picMkLst>
            <pc:docMk/>
            <pc:sldMk cId="3085057664" sldId="256"/>
            <ac:picMk id="17" creationId="{9EE6C77C-6C96-B32A-761B-598A99657C47}"/>
          </ac:picMkLst>
        </pc:picChg>
        <pc:picChg chg="add mod">
          <ac:chgData name="Becky Nancarrow" userId="6fb7a21f-4aa1-480c-bacd-058a9ca39a65" providerId="ADAL" clId="{43523F11-6A9E-425A-8797-A8F838FFF2E1}" dt="2023-09-05T16:05:20.842" v="5786" actId="1076"/>
          <ac:picMkLst>
            <pc:docMk/>
            <pc:sldMk cId="3085057664" sldId="256"/>
            <ac:picMk id="19" creationId="{B688C3C7-302D-3C7E-72D2-C4C6AEB74EE6}"/>
          </ac:picMkLst>
        </pc:picChg>
        <pc:picChg chg="add mod">
          <ac:chgData name="Becky Nancarrow" userId="6fb7a21f-4aa1-480c-bacd-058a9ca39a65" providerId="ADAL" clId="{43523F11-6A9E-425A-8797-A8F838FFF2E1}" dt="2023-09-05T15:51:33.215" v="5521" actId="1076"/>
          <ac:picMkLst>
            <pc:docMk/>
            <pc:sldMk cId="3085057664" sldId="256"/>
            <ac:picMk id="21" creationId="{AF318017-6998-6EB4-F98F-11BCDA73B401}"/>
          </ac:picMkLst>
        </pc:picChg>
        <pc:picChg chg="add mod">
          <ac:chgData name="Becky Nancarrow" userId="6fb7a21f-4aa1-480c-bacd-058a9ca39a65" providerId="ADAL" clId="{43523F11-6A9E-425A-8797-A8F838FFF2E1}" dt="2023-09-05T16:05:29.027" v="5789" actId="1076"/>
          <ac:picMkLst>
            <pc:docMk/>
            <pc:sldMk cId="3085057664" sldId="256"/>
            <ac:picMk id="23" creationId="{110438BA-896B-25A9-33F5-C1AFC7FBFB31}"/>
          </ac:picMkLst>
        </pc:picChg>
        <pc:picChg chg="add mod modCrop">
          <ac:chgData name="Becky Nancarrow" userId="6fb7a21f-4aa1-480c-bacd-058a9ca39a65" providerId="ADAL" clId="{43523F11-6A9E-425A-8797-A8F838FFF2E1}" dt="2023-09-05T16:01:17.240" v="5772" actId="1076"/>
          <ac:picMkLst>
            <pc:docMk/>
            <pc:sldMk cId="3085057664" sldId="256"/>
            <ac:picMk id="25" creationId="{F0C17667-026C-B584-0D08-59A2FB318FFE}"/>
          </ac:picMkLst>
        </pc:picChg>
        <pc:picChg chg="add mod">
          <ac:chgData name="Becky Nancarrow" userId="6fb7a21f-4aa1-480c-bacd-058a9ca39a65" providerId="ADAL" clId="{43523F11-6A9E-425A-8797-A8F838FFF2E1}" dt="2023-09-05T16:01:24.144" v="5775" actId="1076"/>
          <ac:picMkLst>
            <pc:docMk/>
            <pc:sldMk cId="3085057664" sldId="256"/>
            <ac:picMk id="27" creationId="{601C0D90-A980-CC7F-B97B-AAD6F875A490}"/>
          </ac:picMkLst>
        </pc:picChg>
        <pc:picChg chg="add del mod">
          <ac:chgData name="Becky Nancarrow" userId="6fb7a21f-4aa1-480c-bacd-058a9ca39a65" providerId="ADAL" clId="{43523F11-6A9E-425A-8797-A8F838FFF2E1}" dt="2023-09-05T16:01:10.905" v="5771" actId="21"/>
          <ac:picMkLst>
            <pc:docMk/>
            <pc:sldMk cId="3085057664" sldId="256"/>
            <ac:picMk id="29" creationId="{82DB33FF-1E2C-3A4E-E55E-D5CF340E1100}"/>
          </ac:picMkLst>
        </pc:picChg>
        <pc:picChg chg="add mod">
          <ac:chgData name="Becky Nancarrow" userId="6fb7a21f-4aa1-480c-bacd-058a9ca39a65" providerId="ADAL" clId="{43523F11-6A9E-425A-8797-A8F838FFF2E1}" dt="2023-09-05T16:05:26.683" v="5788" actId="14100"/>
          <ac:picMkLst>
            <pc:docMk/>
            <pc:sldMk cId="3085057664" sldId="256"/>
            <ac:picMk id="31" creationId="{699B2B4C-93FB-5007-DA85-56A2B1E052C7}"/>
          </ac:picMkLst>
        </pc:picChg>
      </pc:sldChg>
      <pc:sldChg chg="addSp delSp modSp mod setBg">
        <pc:chgData name="Becky Nancarrow" userId="6fb7a21f-4aa1-480c-bacd-058a9ca39a65" providerId="ADAL" clId="{43523F11-6A9E-425A-8797-A8F838FFF2E1}" dt="2023-09-05T15:59:58.001" v="5758" actId="20577"/>
        <pc:sldMkLst>
          <pc:docMk/>
          <pc:sldMk cId="665120850" sldId="257"/>
        </pc:sldMkLst>
        <pc:spChg chg="mod">
          <ac:chgData name="Becky Nancarrow" userId="6fb7a21f-4aa1-480c-bacd-058a9ca39a65" providerId="ADAL" clId="{43523F11-6A9E-425A-8797-A8F838FFF2E1}" dt="2023-09-05T15:59:24.838" v="5751" actId="1076"/>
          <ac:spMkLst>
            <pc:docMk/>
            <pc:sldMk cId="665120850" sldId="257"/>
            <ac:spMk id="2" creationId="{A44FC61E-291A-1643-4465-E9008C8570B9}"/>
          </ac:spMkLst>
        </pc:spChg>
        <pc:spChg chg="mod">
          <ac:chgData name="Becky Nancarrow" userId="6fb7a21f-4aa1-480c-bacd-058a9ca39a65" providerId="ADAL" clId="{43523F11-6A9E-425A-8797-A8F838FFF2E1}" dt="2023-09-05T15:59:58.001" v="5758" actId="20577"/>
          <ac:spMkLst>
            <pc:docMk/>
            <pc:sldMk cId="665120850" sldId="257"/>
            <ac:spMk id="3" creationId="{0117A488-93AD-DE50-49E3-0CDAA3DF50E4}"/>
          </ac:spMkLst>
        </pc:spChg>
        <pc:spChg chg="add">
          <ac:chgData name="Becky Nancarrow" userId="6fb7a21f-4aa1-480c-bacd-058a9ca39a65" providerId="ADAL" clId="{43523F11-6A9E-425A-8797-A8F838FFF2E1}" dt="2023-09-05T15:59:05.302" v="5748" actId="26606"/>
          <ac:spMkLst>
            <pc:docMk/>
            <pc:sldMk cId="665120850" sldId="257"/>
            <ac:spMk id="14" creationId="{D2B783EE-0239-4717-BBEA-8C9EAC61C824}"/>
          </ac:spMkLst>
        </pc:spChg>
        <pc:spChg chg="add">
          <ac:chgData name="Becky Nancarrow" userId="6fb7a21f-4aa1-480c-bacd-058a9ca39a65" providerId="ADAL" clId="{43523F11-6A9E-425A-8797-A8F838FFF2E1}" dt="2023-09-05T15:59:05.302" v="5748" actId="26606"/>
          <ac:spMkLst>
            <pc:docMk/>
            <pc:sldMk cId="665120850" sldId="257"/>
            <ac:spMk id="16" creationId="{A7B99495-F43F-4D80-A44F-2CB4764EB90B}"/>
          </ac:spMkLst>
        </pc:spChg>
        <pc:spChg chg="add">
          <ac:chgData name="Becky Nancarrow" userId="6fb7a21f-4aa1-480c-bacd-058a9ca39a65" providerId="ADAL" clId="{43523F11-6A9E-425A-8797-A8F838FFF2E1}" dt="2023-09-05T15:59:05.302" v="5748" actId="26606"/>
          <ac:spMkLst>
            <pc:docMk/>
            <pc:sldMk cId="665120850" sldId="257"/>
            <ac:spMk id="18" creationId="{70BEB1E7-2F88-40BC-B73D-42E5B6F80BFC}"/>
          </ac:spMkLst>
        </pc:spChg>
        <pc:picChg chg="add del mod">
          <ac:chgData name="Becky Nancarrow" userId="6fb7a21f-4aa1-480c-bacd-058a9ca39a65" providerId="ADAL" clId="{43523F11-6A9E-425A-8797-A8F838FFF2E1}" dt="2023-08-30T07:37:04.353" v="362" actId="21"/>
          <ac:picMkLst>
            <pc:docMk/>
            <pc:sldMk cId="665120850" sldId="257"/>
            <ac:picMk id="4" creationId="{1C8BF926-4C5B-C8A0-DDDD-7B4DB6BF0EE1}"/>
          </ac:picMkLst>
        </pc:picChg>
        <pc:picChg chg="add mod">
          <ac:chgData name="Becky Nancarrow" userId="6fb7a21f-4aa1-480c-bacd-058a9ca39a65" providerId="ADAL" clId="{43523F11-6A9E-425A-8797-A8F838FFF2E1}" dt="2023-09-05T15:59:28.565" v="5752" actId="14100"/>
          <ac:picMkLst>
            <pc:docMk/>
            <pc:sldMk cId="665120850" sldId="257"/>
            <ac:picMk id="5" creationId="{9F42B2C5-1A18-B1C6-A39B-447FD57AE127}"/>
          </ac:picMkLst>
        </pc:picChg>
        <pc:picChg chg="add del mod">
          <ac:chgData name="Becky Nancarrow" userId="6fb7a21f-4aa1-480c-bacd-058a9ca39a65" providerId="ADAL" clId="{43523F11-6A9E-425A-8797-A8F838FFF2E1}" dt="2023-08-30T07:41:40.286" v="577" actId="478"/>
          <ac:picMkLst>
            <pc:docMk/>
            <pc:sldMk cId="665120850" sldId="257"/>
            <ac:picMk id="6" creationId="{78601AF0-C3D6-EAEE-79F0-449872793A8C}"/>
          </ac:picMkLst>
        </pc:picChg>
        <pc:picChg chg="add mod ord">
          <ac:chgData name="Becky Nancarrow" userId="6fb7a21f-4aa1-480c-bacd-058a9ca39a65" providerId="ADAL" clId="{43523F11-6A9E-425A-8797-A8F838FFF2E1}" dt="2023-09-05T15:59:10.240" v="5749" actId="1076"/>
          <ac:picMkLst>
            <pc:docMk/>
            <pc:sldMk cId="665120850" sldId="257"/>
            <ac:picMk id="6" creationId="{C5847991-3899-D7A6-426D-4C8C88700878}"/>
          </ac:picMkLst>
        </pc:picChg>
        <pc:picChg chg="add del mod">
          <ac:chgData name="Becky Nancarrow" userId="6fb7a21f-4aa1-480c-bacd-058a9ca39a65" providerId="ADAL" clId="{43523F11-6A9E-425A-8797-A8F838FFF2E1}" dt="2023-08-30T10:15:03.546" v="2121" actId="478"/>
          <ac:picMkLst>
            <pc:docMk/>
            <pc:sldMk cId="665120850" sldId="257"/>
            <ac:picMk id="7" creationId="{E73DF2EE-2198-5B0B-68A6-16821201E22D}"/>
          </ac:picMkLst>
        </pc:picChg>
        <pc:picChg chg="add del mod">
          <ac:chgData name="Becky Nancarrow" userId="6fb7a21f-4aa1-480c-bacd-058a9ca39a65" providerId="ADAL" clId="{43523F11-6A9E-425A-8797-A8F838FFF2E1}" dt="2023-08-30T10:21:39.613" v="2311" actId="478"/>
          <ac:picMkLst>
            <pc:docMk/>
            <pc:sldMk cId="665120850" sldId="257"/>
            <ac:picMk id="8" creationId="{3CE0D450-5E09-7F40-6235-40483F9AFF3B}"/>
          </ac:picMkLst>
        </pc:picChg>
        <pc:picChg chg="add mod">
          <ac:chgData name="Becky Nancarrow" userId="6fb7a21f-4aa1-480c-bacd-058a9ca39a65" providerId="ADAL" clId="{43523F11-6A9E-425A-8797-A8F838FFF2E1}" dt="2023-08-30T10:21:41.483" v="2312"/>
          <ac:picMkLst>
            <pc:docMk/>
            <pc:sldMk cId="665120850" sldId="257"/>
            <ac:picMk id="9" creationId="{E36C3070-6F94-E4F3-5219-2B0A00A4D214}"/>
          </ac:picMkLst>
        </pc:picChg>
      </pc:sldChg>
      <pc:sldChg chg="addSp delSp modSp del mod">
        <pc:chgData name="Becky Nancarrow" userId="6fb7a21f-4aa1-480c-bacd-058a9ca39a65" providerId="ADAL" clId="{43523F11-6A9E-425A-8797-A8F838FFF2E1}" dt="2023-09-07T08:34:02.198" v="5824" actId="2696"/>
        <pc:sldMkLst>
          <pc:docMk/>
          <pc:sldMk cId="3862122610" sldId="258"/>
        </pc:sldMkLst>
        <pc:spChg chg="mod">
          <ac:chgData name="Becky Nancarrow" userId="6fb7a21f-4aa1-480c-bacd-058a9ca39a65" providerId="ADAL" clId="{43523F11-6A9E-425A-8797-A8F838FFF2E1}" dt="2023-08-30T08:13:57.251" v="1120" actId="255"/>
          <ac:spMkLst>
            <pc:docMk/>
            <pc:sldMk cId="3862122610" sldId="258"/>
            <ac:spMk id="2" creationId="{45A24E41-F4BD-7CD9-D6C8-816532E4A0C3}"/>
          </ac:spMkLst>
        </pc:spChg>
        <pc:spChg chg="mod">
          <ac:chgData name="Becky Nancarrow" userId="6fb7a21f-4aa1-480c-bacd-058a9ca39a65" providerId="ADAL" clId="{43523F11-6A9E-425A-8797-A8F838FFF2E1}" dt="2023-08-30T11:10:07.679" v="2793" actId="207"/>
          <ac:spMkLst>
            <pc:docMk/>
            <pc:sldMk cId="3862122610" sldId="258"/>
            <ac:spMk id="3" creationId="{068A45BC-305F-5DD3-43D5-47497C58F34D}"/>
          </ac:spMkLst>
        </pc:spChg>
        <pc:graphicFrameChg chg="add del mod modGraphic">
          <ac:chgData name="Becky Nancarrow" userId="6fb7a21f-4aa1-480c-bacd-058a9ca39a65" providerId="ADAL" clId="{43523F11-6A9E-425A-8797-A8F838FFF2E1}" dt="2023-09-07T08:25:57.194" v="5799" actId="1032"/>
          <ac:graphicFrameMkLst>
            <pc:docMk/>
            <pc:sldMk cId="3862122610" sldId="258"/>
            <ac:graphicFrameMk id="8" creationId="{4DFE2EB6-30A2-F9B9-66AA-A190C9E7BCA8}"/>
          </ac:graphicFrameMkLst>
        </pc:graphicFrameChg>
        <pc:picChg chg="add del mod">
          <ac:chgData name="Becky Nancarrow" userId="6fb7a21f-4aa1-480c-bacd-058a9ca39a65" providerId="ADAL" clId="{43523F11-6A9E-425A-8797-A8F838FFF2E1}" dt="2023-08-30T10:15:14.828" v="2125" actId="478"/>
          <ac:picMkLst>
            <pc:docMk/>
            <pc:sldMk cId="3862122610" sldId="258"/>
            <ac:picMk id="4" creationId="{F9D354EF-4524-C513-50D5-565BB6E4492A}"/>
          </ac:picMkLst>
        </pc:picChg>
        <pc:picChg chg="add mod">
          <ac:chgData name="Becky Nancarrow" userId="6fb7a21f-4aa1-480c-bacd-058a9ca39a65" providerId="ADAL" clId="{43523F11-6A9E-425A-8797-A8F838FFF2E1}" dt="2023-08-30T08:31:10.557" v="1620" actId="1076"/>
          <ac:picMkLst>
            <pc:docMk/>
            <pc:sldMk cId="3862122610" sldId="258"/>
            <ac:picMk id="5" creationId="{433DF9C8-69F5-7530-4CCD-68913F8ECB72}"/>
          </ac:picMkLst>
        </pc:picChg>
        <pc:picChg chg="add del mod">
          <ac:chgData name="Becky Nancarrow" userId="6fb7a21f-4aa1-480c-bacd-058a9ca39a65" providerId="ADAL" clId="{43523F11-6A9E-425A-8797-A8F838FFF2E1}" dt="2023-08-30T10:21:48.907" v="2315" actId="478"/>
          <ac:picMkLst>
            <pc:docMk/>
            <pc:sldMk cId="3862122610" sldId="258"/>
            <ac:picMk id="6" creationId="{3785DE22-DEF3-664C-11BC-4CA1CB4933D6}"/>
          </ac:picMkLst>
        </pc:picChg>
        <pc:picChg chg="add mod">
          <ac:chgData name="Becky Nancarrow" userId="6fb7a21f-4aa1-480c-bacd-058a9ca39a65" providerId="ADAL" clId="{43523F11-6A9E-425A-8797-A8F838FFF2E1}" dt="2023-08-30T10:21:50.363" v="2316"/>
          <ac:picMkLst>
            <pc:docMk/>
            <pc:sldMk cId="3862122610" sldId="258"/>
            <ac:picMk id="7" creationId="{39A820FF-013F-55EE-A6F0-785AD4C87C97}"/>
          </ac:picMkLst>
        </pc:picChg>
      </pc:sldChg>
      <pc:sldChg chg="addSp delSp modSp mod setBg">
        <pc:chgData name="Becky Nancarrow" userId="6fb7a21f-4aa1-480c-bacd-058a9ca39a65" providerId="ADAL" clId="{43523F11-6A9E-425A-8797-A8F838FFF2E1}" dt="2023-09-07T09:25:12.953" v="6310" actId="1076"/>
        <pc:sldMkLst>
          <pc:docMk/>
          <pc:sldMk cId="259237152" sldId="259"/>
        </pc:sldMkLst>
        <pc:spChg chg="mod">
          <ac:chgData name="Becky Nancarrow" userId="6fb7a21f-4aa1-480c-bacd-058a9ca39a65" providerId="ADAL" clId="{43523F11-6A9E-425A-8797-A8F838FFF2E1}" dt="2023-09-07T08:58:53.107" v="6245" actId="20577"/>
          <ac:spMkLst>
            <pc:docMk/>
            <pc:sldMk cId="259237152" sldId="259"/>
            <ac:spMk id="2" creationId="{C155B5E1-073C-7D8C-7DE5-B161504DF847}"/>
          </ac:spMkLst>
        </pc:spChg>
        <pc:spChg chg="add del mod">
          <ac:chgData name="Becky Nancarrow" userId="6fb7a21f-4aa1-480c-bacd-058a9ca39a65" providerId="ADAL" clId="{43523F11-6A9E-425A-8797-A8F838FFF2E1}" dt="2023-09-07T08:43:44.499" v="5889" actId="21"/>
          <ac:spMkLst>
            <pc:docMk/>
            <pc:sldMk cId="259237152" sldId="259"/>
            <ac:spMk id="3" creationId="{68235928-9BBA-5F04-0067-E5EF3286CA46}"/>
          </ac:spMkLst>
        </pc:spChg>
        <pc:spChg chg="add del mod">
          <ac:chgData name="Becky Nancarrow" userId="6fb7a21f-4aa1-480c-bacd-058a9ca39a65" providerId="ADAL" clId="{43523F11-6A9E-425A-8797-A8F838FFF2E1}" dt="2023-09-07T08:43:32.726" v="5887" actId="21"/>
          <ac:spMkLst>
            <pc:docMk/>
            <pc:sldMk cId="259237152" sldId="259"/>
            <ac:spMk id="6" creationId="{22B1F470-ECA0-A3A2-B4AE-01FFB7EE361B}"/>
          </ac:spMkLst>
        </pc:spChg>
        <pc:spChg chg="add del mod">
          <ac:chgData name="Becky Nancarrow" userId="6fb7a21f-4aa1-480c-bacd-058a9ca39a65" providerId="ADAL" clId="{43523F11-6A9E-425A-8797-A8F838FFF2E1}" dt="2023-09-07T08:43:52.579" v="5890" actId="21"/>
          <ac:spMkLst>
            <pc:docMk/>
            <pc:sldMk cId="259237152" sldId="259"/>
            <ac:spMk id="9" creationId="{9562BA4B-82A5-2BD9-289E-3EF0FD5BBB46}"/>
          </ac:spMkLst>
        </pc:spChg>
        <pc:spChg chg="add mod">
          <ac:chgData name="Becky Nancarrow" userId="6fb7a21f-4aa1-480c-bacd-058a9ca39a65" providerId="ADAL" clId="{43523F11-6A9E-425A-8797-A8F838FFF2E1}" dt="2023-09-07T08:57:13.490" v="6185" actId="113"/>
          <ac:spMkLst>
            <pc:docMk/>
            <pc:sldMk cId="259237152" sldId="259"/>
            <ac:spMk id="10" creationId="{802E3FE2-3FB8-8582-CCCF-52A855FFE979}"/>
          </ac:spMkLst>
        </pc:spChg>
        <pc:spChg chg="add mod">
          <ac:chgData name="Becky Nancarrow" userId="6fb7a21f-4aa1-480c-bacd-058a9ca39a65" providerId="ADAL" clId="{43523F11-6A9E-425A-8797-A8F838FFF2E1}" dt="2023-09-07T08:57:27.211" v="6187" actId="113"/>
          <ac:spMkLst>
            <pc:docMk/>
            <pc:sldMk cId="259237152" sldId="259"/>
            <ac:spMk id="11" creationId="{236142E3-5733-5450-A6EA-48B1939066CF}"/>
          </ac:spMkLst>
        </pc:spChg>
        <pc:spChg chg="add mod">
          <ac:chgData name="Becky Nancarrow" userId="6fb7a21f-4aa1-480c-bacd-058a9ca39a65" providerId="ADAL" clId="{43523F11-6A9E-425A-8797-A8F838FFF2E1}" dt="2023-09-07T08:57:41.173" v="6191" actId="113"/>
          <ac:spMkLst>
            <pc:docMk/>
            <pc:sldMk cId="259237152" sldId="259"/>
            <ac:spMk id="12" creationId="{5F839144-825E-FC70-7D89-D113E7B6DF6B}"/>
          </ac:spMkLst>
        </pc:spChg>
        <pc:spChg chg="add del">
          <ac:chgData name="Becky Nancarrow" userId="6fb7a21f-4aa1-480c-bacd-058a9ca39a65" providerId="ADAL" clId="{43523F11-6A9E-425A-8797-A8F838FFF2E1}" dt="2023-08-30T11:43:51.674" v="3207" actId="26606"/>
          <ac:spMkLst>
            <pc:docMk/>
            <pc:sldMk cId="259237152" sldId="259"/>
            <ac:spMk id="12" creationId="{743AA782-23D1-4521-8CAD-47662984AA08}"/>
          </ac:spMkLst>
        </pc:spChg>
        <pc:spChg chg="add del mod">
          <ac:chgData name="Becky Nancarrow" userId="6fb7a21f-4aa1-480c-bacd-058a9ca39a65" providerId="ADAL" clId="{43523F11-6A9E-425A-8797-A8F838FFF2E1}" dt="2023-09-07T08:56:06.137" v="6171" actId="478"/>
          <ac:spMkLst>
            <pc:docMk/>
            <pc:sldMk cId="259237152" sldId="259"/>
            <ac:spMk id="13" creationId="{B6741F1F-3E73-D343-6960-99EA0714AEE2}"/>
          </ac:spMkLst>
        </pc:spChg>
        <pc:spChg chg="add del">
          <ac:chgData name="Becky Nancarrow" userId="6fb7a21f-4aa1-480c-bacd-058a9ca39a65" providerId="ADAL" clId="{43523F11-6A9E-425A-8797-A8F838FFF2E1}" dt="2023-08-30T11:43:51.674" v="3207" actId="26606"/>
          <ac:spMkLst>
            <pc:docMk/>
            <pc:sldMk cId="259237152" sldId="259"/>
            <ac:spMk id="14" creationId="{650D18FE-0824-4A46-B22C-A86B52E5780A}"/>
          </ac:spMkLst>
        </pc:spChg>
        <pc:spChg chg="add mod">
          <ac:chgData name="Becky Nancarrow" userId="6fb7a21f-4aa1-480c-bacd-058a9ca39a65" providerId="ADAL" clId="{43523F11-6A9E-425A-8797-A8F838FFF2E1}" dt="2023-09-07T08:57:34.213" v="6189" actId="113"/>
          <ac:spMkLst>
            <pc:docMk/>
            <pc:sldMk cId="259237152" sldId="259"/>
            <ac:spMk id="14" creationId="{F581EAB1-2D0E-DAB4-C6E0-894998BDE061}"/>
          </ac:spMkLst>
        </pc:spChg>
        <pc:spChg chg="add mod">
          <ac:chgData name="Becky Nancarrow" userId="6fb7a21f-4aa1-480c-bacd-058a9ca39a65" providerId="ADAL" clId="{43523F11-6A9E-425A-8797-A8F838FFF2E1}" dt="2023-09-07T08:59:04.682" v="6247" actId="1076"/>
          <ac:spMkLst>
            <pc:docMk/>
            <pc:sldMk cId="259237152" sldId="259"/>
            <ac:spMk id="15" creationId="{900BA483-C4EE-9F71-0842-30C05D4B593A}"/>
          </ac:spMkLst>
        </pc:spChg>
        <pc:spChg chg="add mod">
          <ac:chgData name="Becky Nancarrow" userId="6fb7a21f-4aa1-480c-bacd-058a9ca39a65" providerId="ADAL" clId="{43523F11-6A9E-425A-8797-A8F838FFF2E1}" dt="2023-09-07T09:24:06.645" v="6300" actId="1076"/>
          <ac:spMkLst>
            <pc:docMk/>
            <pc:sldMk cId="259237152" sldId="259"/>
            <ac:spMk id="26" creationId="{3738789F-6476-DC3E-98CD-4892C36B3A69}"/>
          </ac:spMkLst>
        </pc:spChg>
        <pc:spChg chg="add mod">
          <ac:chgData name="Becky Nancarrow" userId="6fb7a21f-4aa1-480c-bacd-058a9ca39a65" providerId="ADAL" clId="{43523F11-6A9E-425A-8797-A8F838FFF2E1}" dt="2023-09-07T09:23:54.975" v="6297" actId="1076"/>
          <ac:spMkLst>
            <pc:docMk/>
            <pc:sldMk cId="259237152" sldId="259"/>
            <ac:spMk id="27" creationId="{BE12E3AE-AB74-6CF3-635F-70AFAE2A08E9}"/>
          </ac:spMkLst>
        </pc:spChg>
        <pc:spChg chg="add mod">
          <ac:chgData name="Becky Nancarrow" userId="6fb7a21f-4aa1-480c-bacd-058a9ca39a65" providerId="ADAL" clId="{43523F11-6A9E-425A-8797-A8F838FFF2E1}" dt="2023-09-07T09:24:13.275" v="6303" actId="1076"/>
          <ac:spMkLst>
            <pc:docMk/>
            <pc:sldMk cId="259237152" sldId="259"/>
            <ac:spMk id="28" creationId="{F1A99161-B89C-2D08-C45D-208302EAF818}"/>
          </ac:spMkLst>
        </pc:spChg>
        <pc:picChg chg="add del mod">
          <ac:chgData name="Becky Nancarrow" userId="6fb7a21f-4aa1-480c-bacd-058a9ca39a65" providerId="ADAL" clId="{43523F11-6A9E-425A-8797-A8F838FFF2E1}" dt="2023-08-30T10:15:20.277" v="2127" actId="478"/>
          <ac:picMkLst>
            <pc:docMk/>
            <pc:sldMk cId="259237152" sldId="259"/>
            <ac:picMk id="4" creationId="{91D0681D-644E-B1A6-CC09-D96BA2FA58D1}"/>
          </ac:picMkLst>
        </pc:picChg>
        <pc:picChg chg="add del mod">
          <ac:chgData name="Becky Nancarrow" userId="6fb7a21f-4aa1-480c-bacd-058a9ca39a65" providerId="ADAL" clId="{43523F11-6A9E-425A-8797-A8F838FFF2E1}" dt="2023-09-07T09:18:27.665" v="6256" actId="478"/>
          <ac:picMkLst>
            <pc:docMk/>
            <pc:sldMk cId="259237152" sldId="259"/>
            <ac:picMk id="5" creationId="{40D7B5DE-1D34-9D75-0E37-278B9764236E}"/>
          </ac:picMkLst>
        </pc:picChg>
        <pc:picChg chg="add del mod">
          <ac:chgData name="Becky Nancarrow" userId="6fb7a21f-4aa1-480c-bacd-058a9ca39a65" providerId="ADAL" clId="{43523F11-6A9E-425A-8797-A8F838FFF2E1}" dt="2023-08-30T10:21:52.758" v="2317" actId="478"/>
          <ac:picMkLst>
            <pc:docMk/>
            <pc:sldMk cId="259237152" sldId="259"/>
            <ac:picMk id="6" creationId="{BACF80E3-C62E-BAD3-E7BB-CA4D8BF1E5C3}"/>
          </ac:picMkLst>
        </pc:picChg>
        <pc:picChg chg="add mod">
          <ac:chgData name="Becky Nancarrow" userId="6fb7a21f-4aa1-480c-bacd-058a9ca39a65" providerId="ADAL" clId="{43523F11-6A9E-425A-8797-A8F838FFF2E1}" dt="2023-08-30T10:21:54.352" v="2318"/>
          <ac:picMkLst>
            <pc:docMk/>
            <pc:sldMk cId="259237152" sldId="259"/>
            <ac:picMk id="7" creationId="{62BDD337-4030-BA6F-4656-81ADF827AC3A}"/>
          </ac:picMkLst>
        </pc:picChg>
        <pc:picChg chg="add del mod">
          <ac:chgData name="Becky Nancarrow" userId="6fb7a21f-4aa1-480c-bacd-058a9ca39a65" providerId="ADAL" clId="{43523F11-6A9E-425A-8797-A8F838FFF2E1}" dt="2023-09-07T08:56:31.234" v="6177" actId="478"/>
          <ac:picMkLst>
            <pc:docMk/>
            <pc:sldMk cId="259237152" sldId="259"/>
            <ac:picMk id="17" creationId="{DFD7A60C-2AED-F506-3382-D2084880D6F2}"/>
          </ac:picMkLst>
        </pc:picChg>
        <pc:picChg chg="add mod">
          <ac:chgData name="Becky Nancarrow" userId="6fb7a21f-4aa1-480c-bacd-058a9ca39a65" providerId="ADAL" clId="{43523F11-6A9E-425A-8797-A8F838FFF2E1}" dt="2023-09-07T09:19:36.863" v="6268" actId="1076"/>
          <ac:picMkLst>
            <pc:docMk/>
            <pc:sldMk cId="259237152" sldId="259"/>
            <ac:picMk id="19" creationId="{821461A8-C514-4CCB-81AE-E83454EF04A4}"/>
          </ac:picMkLst>
        </pc:picChg>
        <pc:picChg chg="add mod">
          <ac:chgData name="Becky Nancarrow" userId="6fb7a21f-4aa1-480c-bacd-058a9ca39a65" providerId="ADAL" clId="{43523F11-6A9E-425A-8797-A8F838FFF2E1}" dt="2023-09-07T09:24:20.317" v="6305" actId="1076"/>
          <ac:picMkLst>
            <pc:docMk/>
            <pc:sldMk cId="259237152" sldId="259"/>
            <ac:picMk id="21" creationId="{F9C763B3-5471-A85C-1168-E42DD094EB33}"/>
          </ac:picMkLst>
        </pc:picChg>
        <pc:picChg chg="add mod">
          <ac:chgData name="Becky Nancarrow" userId="6fb7a21f-4aa1-480c-bacd-058a9ca39a65" providerId="ADAL" clId="{43523F11-6A9E-425A-8797-A8F838FFF2E1}" dt="2023-09-07T09:19:27.867" v="6267" actId="14100"/>
          <ac:picMkLst>
            <pc:docMk/>
            <pc:sldMk cId="259237152" sldId="259"/>
            <ac:picMk id="23" creationId="{3531B16D-3F48-C97E-14E9-8BDEA299851D}"/>
          </ac:picMkLst>
        </pc:picChg>
        <pc:picChg chg="add mod">
          <ac:chgData name="Becky Nancarrow" userId="6fb7a21f-4aa1-480c-bacd-058a9ca39a65" providerId="ADAL" clId="{43523F11-6A9E-425A-8797-A8F838FFF2E1}" dt="2023-09-07T09:20:34.661" v="6275" actId="1076"/>
          <ac:picMkLst>
            <pc:docMk/>
            <pc:sldMk cId="259237152" sldId="259"/>
            <ac:picMk id="25" creationId="{71B29ACF-1BC0-9E78-A451-BA4CF7129E1F}"/>
          </ac:picMkLst>
        </pc:picChg>
        <pc:picChg chg="add mod">
          <ac:chgData name="Becky Nancarrow" userId="6fb7a21f-4aa1-480c-bacd-058a9ca39a65" providerId="ADAL" clId="{43523F11-6A9E-425A-8797-A8F838FFF2E1}" dt="2023-09-07T09:25:12.953" v="6310" actId="1076"/>
          <ac:picMkLst>
            <pc:docMk/>
            <pc:sldMk cId="259237152" sldId="259"/>
            <ac:picMk id="30" creationId="{72B71490-2A73-472C-E6C6-69F5AA3C68B0}"/>
          </ac:picMkLst>
        </pc:picChg>
        <pc:picChg chg="add del mod">
          <ac:chgData name="Becky Nancarrow" userId="6fb7a21f-4aa1-480c-bacd-058a9ca39a65" providerId="ADAL" clId="{43523F11-6A9E-425A-8797-A8F838FFF2E1}" dt="2023-09-07T09:23:21.762" v="6288"/>
          <ac:picMkLst>
            <pc:docMk/>
            <pc:sldMk cId="259237152" sldId="259"/>
            <ac:picMk id="1026" creationId="{7DB4E00E-FDB6-CDE2-001A-26E1EA8165D0}"/>
          </ac:picMkLst>
        </pc:picChg>
      </pc:sldChg>
      <pc:sldChg chg="addSp delSp modSp mod ord setBg">
        <pc:chgData name="Becky Nancarrow" userId="6fb7a21f-4aa1-480c-bacd-058a9ca39a65" providerId="ADAL" clId="{43523F11-6A9E-425A-8797-A8F838FFF2E1}" dt="2023-09-07T12:51:59.436" v="9029" actId="27636"/>
        <pc:sldMkLst>
          <pc:docMk/>
          <pc:sldMk cId="3940490479" sldId="260"/>
        </pc:sldMkLst>
        <pc:spChg chg="mod">
          <ac:chgData name="Becky Nancarrow" userId="6fb7a21f-4aa1-480c-bacd-058a9ca39a65" providerId="ADAL" clId="{43523F11-6A9E-425A-8797-A8F838FFF2E1}" dt="2023-09-07T12:51:09.216" v="9017" actId="26606"/>
          <ac:spMkLst>
            <pc:docMk/>
            <pc:sldMk cId="3940490479" sldId="260"/>
            <ac:spMk id="2" creationId="{11C84B80-3BF5-5E2A-9A13-EF4BA490B5A9}"/>
          </ac:spMkLst>
        </pc:spChg>
        <pc:spChg chg="mod">
          <ac:chgData name="Becky Nancarrow" userId="6fb7a21f-4aa1-480c-bacd-058a9ca39a65" providerId="ADAL" clId="{43523F11-6A9E-425A-8797-A8F838FFF2E1}" dt="2023-09-07T12:51:59.436" v="9029" actId="27636"/>
          <ac:spMkLst>
            <pc:docMk/>
            <pc:sldMk cId="3940490479" sldId="260"/>
            <ac:spMk id="3" creationId="{4F50D7BB-961D-B5B4-DE3F-8C65C498D756}"/>
          </ac:spMkLst>
        </pc:spChg>
        <pc:spChg chg="add">
          <ac:chgData name="Becky Nancarrow" userId="6fb7a21f-4aa1-480c-bacd-058a9ca39a65" providerId="ADAL" clId="{43523F11-6A9E-425A-8797-A8F838FFF2E1}" dt="2023-09-07T12:51:09.216" v="9017" actId="26606"/>
          <ac:spMkLst>
            <pc:docMk/>
            <pc:sldMk cId="3940490479" sldId="260"/>
            <ac:spMk id="11" creationId="{743AA782-23D1-4521-8CAD-47662984AA08}"/>
          </ac:spMkLst>
        </pc:spChg>
        <pc:spChg chg="add">
          <ac:chgData name="Becky Nancarrow" userId="6fb7a21f-4aa1-480c-bacd-058a9ca39a65" providerId="ADAL" clId="{43523F11-6A9E-425A-8797-A8F838FFF2E1}" dt="2023-09-07T12:51:09.216" v="9017" actId="26606"/>
          <ac:spMkLst>
            <pc:docMk/>
            <pc:sldMk cId="3940490479" sldId="260"/>
            <ac:spMk id="13" creationId="{71877DBC-BB60-40F0-AC93-2ACDBAAE60CE}"/>
          </ac:spMkLst>
        </pc:spChg>
        <pc:picChg chg="add del mod">
          <ac:chgData name="Becky Nancarrow" userId="6fb7a21f-4aa1-480c-bacd-058a9ca39a65" providerId="ADAL" clId="{43523F11-6A9E-425A-8797-A8F838FFF2E1}" dt="2023-08-30T10:21:58.980" v="2319" actId="478"/>
          <ac:picMkLst>
            <pc:docMk/>
            <pc:sldMk cId="3940490479" sldId="260"/>
            <ac:picMk id="4" creationId="{E221A729-AAE2-1D4B-3E79-6E343720D45F}"/>
          </ac:picMkLst>
        </pc:picChg>
        <pc:picChg chg="add del mod">
          <ac:chgData name="Becky Nancarrow" userId="6fb7a21f-4aa1-480c-bacd-058a9ca39a65" providerId="ADAL" clId="{43523F11-6A9E-425A-8797-A8F838FFF2E1}" dt="2023-08-30T11:46:00.166" v="3271" actId="21"/>
          <ac:picMkLst>
            <pc:docMk/>
            <pc:sldMk cId="3940490479" sldId="260"/>
            <ac:picMk id="5" creationId="{5522096A-207E-D06D-0064-3B50B5CB7714}"/>
          </ac:picMkLst>
        </pc:picChg>
        <pc:picChg chg="add mod">
          <ac:chgData name="Becky Nancarrow" userId="6fb7a21f-4aa1-480c-bacd-058a9ca39a65" providerId="ADAL" clId="{43523F11-6A9E-425A-8797-A8F838FFF2E1}" dt="2023-09-07T12:51:09.216" v="9017" actId="26606"/>
          <ac:picMkLst>
            <pc:docMk/>
            <pc:sldMk cId="3940490479" sldId="260"/>
            <ac:picMk id="5" creationId="{E15CD9BF-FA1D-2226-8B3D-5A15CA9A3F93}"/>
          </ac:picMkLst>
        </pc:picChg>
        <pc:picChg chg="add mod ord">
          <ac:chgData name="Becky Nancarrow" userId="6fb7a21f-4aa1-480c-bacd-058a9ca39a65" providerId="ADAL" clId="{43523F11-6A9E-425A-8797-A8F838FFF2E1}" dt="2023-09-07T12:51:09.216" v="9017" actId="26606"/>
          <ac:picMkLst>
            <pc:docMk/>
            <pc:sldMk cId="3940490479" sldId="260"/>
            <ac:picMk id="6" creationId="{3D9773F0-57D6-48D1-CB6A-0437F8E192F7}"/>
          </ac:picMkLst>
        </pc:picChg>
      </pc:sldChg>
      <pc:sldChg chg="addSp delSp modSp mod ord setBg">
        <pc:chgData name="Becky Nancarrow" userId="6fb7a21f-4aa1-480c-bacd-058a9ca39a65" providerId="ADAL" clId="{43523F11-6A9E-425A-8797-A8F838FFF2E1}" dt="2023-09-11T12:37:50.460" v="9170" actId="20577"/>
        <pc:sldMkLst>
          <pc:docMk/>
          <pc:sldMk cId="1506434992" sldId="261"/>
        </pc:sldMkLst>
        <pc:spChg chg="mod">
          <ac:chgData name="Becky Nancarrow" userId="6fb7a21f-4aa1-480c-bacd-058a9ca39a65" providerId="ADAL" clId="{43523F11-6A9E-425A-8797-A8F838FFF2E1}" dt="2023-09-07T11:39:20.852" v="7677" actId="26606"/>
          <ac:spMkLst>
            <pc:docMk/>
            <pc:sldMk cId="1506434992" sldId="261"/>
            <ac:spMk id="2" creationId="{A9DCE1D4-0327-F23E-039A-076807FA4B43}"/>
          </ac:spMkLst>
        </pc:spChg>
        <pc:spChg chg="mod">
          <ac:chgData name="Becky Nancarrow" userId="6fb7a21f-4aa1-480c-bacd-058a9ca39a65" providerId="ADAL" clId="{43523F11-6A9E-425A-8797-A8F838FFF2E1}" dt="2023-09-11T12:37:50.460" v="9170" actId="20577"/>
          <ac:spMkLst>
            <pc:docMk/>
            <pc:sldMk cId="1506434992" sldId="261"/>
            <ac:spMk id="3" creationId="{44814BB2-CC31-848D-11FA-AB9FD68CD433}"/>
          </ac:spMkLst>
        </pc:spChg>
        <pc:spChg chg="add del">
          <ac:chgData name="Becky Nancarrow" userId="6fb7a21f-4aa1-480c-bacd-058a9ca39a65" providerId="ADAL" clId="{43523F11-6A9E-425A-8797-A8F838FFF2E1}" dt="2023-08-30T11:45:44.702" v="3267" actId="26606"/>
          <ac:spMkLst>
            <pc:docMk/>
            <pc:sldMk cId="1506434992" sldId="261"/>
            <ac:spMk id="10" creationId="{743AA782-23D1-4521-8CAD-47662984AA08}"/>
          </ac:spMkLst>
        </pc:spChg>
        <pc:spChg chg="add del">
          <ac:chgData name="Becky Nancarrow" userId="6fb7a21f-4aa1-480c-bacd-058a9ca39a65" providerId="ADAL" clId="{43523F11-6A9E-425A-8797-A8F838FFF2E1}" dt="2023-08-30T11:45:44.702" v="3267" actId="26606"/>
          <ac:spMkLst>
            <pc:docMk/>
            <pc:sldMk cId="1506434992" sldId="261"/>
            <ac:spMk id="11" creationId="{650D18FE-0824-4A46-B22C-A86B52E5780A}"/>
          </ac:spMkLst>
        </pc:spChg>
        <pc:spChg chg="add del">
          <ac:chgData name="Becky Nancarrow" userId="6fb7a21f-4aa1-480c-bacd-058a9ca39a65" providerId="ADAL" clId="{43523F11-6A9E-425A-8797-A8F838FFF2E1}" dt="2023-09-07T11:34:46.457" v="7422" actId="26606"/>
          <ac:spMkLst>
            <pc:docMk/>
            <pc:sldMk cId="1506434992" sldId="261"/>
            <ac:spMk id="12" creationId="{F13C74B1-5B17-4795-BED0-7140497B445A}"/>
          </ac:spMkLst>
        </pc:spChg>
        <pc:spChg chg="add del">
          <ac:chgData name="Becky Nancarrow" userId="6fb7a21f-4aa1-480c-bacd-058a9ca39a65" providerId="ADAL" clId="{43523F11-6A9E-425A-8797-A8F838FFF2E1}" dt="2023-08-30T11:42:39.489" v="3196" actId="26606"/>
          <ac:spMkLst>
            <pc:docMk/>
            <pc:sldMk cId="1506434992" sldId="261"/>
            <ac:spMk id="13" creationId="{F13C74B1-5B17-4795-BED0-7140497B445A}"/>
          </ac:spMkLst>
        </pc:spChg>
        <pc:spChg chg="add del">
          <ac:chgData name="Becky Nancarrow" userId="6fb7a21f-4aa1-480c-bacd-058a9ca39a65" providerId="ADAL" clId="{43523F11-6A9E-425A-8797-A8F838FFF2E1}" dt="2023-09-07T11:34:46.457" v="7422" actId="26606"/>
          <ac:spMkLst>
            <pc:docMk/>
            <pc:sldMk cId="1506434992" sldId="261"/>
            <ac:spMk id="14" creationId="{D4974D33-8DC5-464E-8C6D-BE58F0669C17}"/>
          </ac:spMkLst>
        </pc:spChg>
        <pc:spChg chg="add del">
          <ac:chgData name="Becky Nancarrow" userId="6fb7a21f-4aa1-480c-bacd-058a9ca39a65" providerId="ADAL" clId="{43523F11-6A9E-425A-8797-A8F838FFF2E1}" dt="2023-08-30T11:42:39.489" v="3196" actId="26606"/>
          <ac:spMkLst>
            <pc:docMk/>
            <pc:sldMk cId="1506434992" sldId="261"/>
            <ac:spMk id="15" creationId="{D4974D33-8DC5-464E-8C6D-BE58F0669C17}"/>
          </ac:spMkLst>
        </pc:spChg>
        <pc:spChg chg="add del">
          <ac:chgData name="Becky Nancarrow" userId="6fb7a21f-4aa1-480c-bacd-058a9ca39a65" providerId="ADAL" clId="{43523F11-6A9E-425A-8797-A8F838FFF2E1}" dt="2023-08-30T11:43:53.262" v="3208" actId="26606"/>
          <ac:spMkLst>
            <pc:docMk/>
            <pc:sldMk cId="1506434992" sldId="261"/>
            <ac:spMk id="16" creationId="{743AA782-23D1-4521-8CAD-47662984AA08}"/>
          </ac:spMkLst>
        </pc:spChg>
        <pc:spChg chg="add">
          <ac:chgData name="Becky Nancarrow" userId="6fb7a21f-4aa1-480c-bacd-058a9ca39a65" providerId="ADAL" clId="{43523F11-6A9E-425A-8797-A8F838FFF2E1}" dt="2023-09-07T11:39:20.852" v="7677" actId="26606"/>
          <ac:spMkLst>
            <pc:docMk/>
            <pc:sldMk cId="1506434992" sldId="261"/>
            <ac:spMk id="17" creationId="{D4974D33-8DC5-464E-8C6D-BE58F0669C17}"/>
          </ac:spMkLst>
        </pc:spChg>
        <pc:spChg chg="add del">
          <ac:chgData name="Becky Nancarrow" userId="6fb7a21f-4aa1-480c-bacd-058a9ca39a65" providerId="ADAL" clId="{43523F11-6A9E-425A-8797-A8F838FFF2E1}" dt="2023-08-30T11:43:53.262" v="3208" actId="26606"/>
          <ac:spMkLst>
            <pc:docMk/>
            <pc:sldMk cId="1506434992" sldId="261"/>
            <ac:spMk id="18" creationId="{650D18FE-0824-4A46-B22C-A86B52E5780A}"/>
          </ac:spMkLst>
        </pc:spChg>
        <pc:spChg chg="add">
          <ac:chgData name="Becky Nancarrow" userId="6fb7a21f-4aa1-480c-bacd-058a9ca39a65" providerId="ADAL" clId="{43523F11-6A9E-425A-8797-A8F838FFF2E1}" dt="2023-09-07T11:39:20.852" v="7677" actId="26606"/>
          <ac:spMkLst>
            <pc:docMk/>
            <pc:sldMk cId="1506434992" sldId="261"/>
            <ac:spMk id="19" creationId="{F13C74B1-5B17-4795-BED0-7140497B445A}"/>
          </ac:spMkLst>
        </pc:spChg>
        <pc:picChg chg="add del mod">
          <ac:chgData name="Becky Nancarrow" userId="6fb7a21f-4aa1-480c-bacd-058a9ca39a65" providerId="ADAL" clId="{43523F11-6A9E-425A-8797-A8F838FFF2E1}" dt="2023-08-30T10:38:34.731" v="2329" actId="478"/>
          <ac:picMkLst>
            <pc:docMk/>
            <pc:sldMk cId="1506434992" sldId="261"/>
            <ac:picMk id="4" creationId="{95A53503-7749-6CED-9676-59ABCF17E368}"/>
          </ac:picMkLst>
        </pc:picChg>
        <pc:picChg chg="add mod ord">
          <ac:chgData name="Becky Nancarrow" userId="6fb7a21f-4aa1-480c-bacd-058a9ca39a65" providerId="ADAL" clId="{43523F11-6A9E-425A-8797-A8F838FFF2E1}" dt="2023-09-07T11:39:20.852" v="7677" actId="26606"/>
          <ac:picMkLst>
            <pc:docMk/>
            <pc:sldMk cId="1506434992" sldId="261"/>
            <ac:picMk id="5" creationId="{4E5BEC26-A2B7-81BE-2D22-D5E6D677215C}"/>
          </ac:picMkLst>
        </pc:picChg>
        <pc:picChg chg="add del mod modCrop">
          <ac:chgData name="Becky Nancarrow" userId="6fb7a21f-4aa1-480c-bacd-058a9ca39a65" providerId="ADAL" clId="{43523F11-6A9E-425A-8797-A8F838FFF2E1}" dt="2023-09-07T11:34:19.310" v="7415" actId="21"/>
          <ac:picMkLst>
            <pc:docMk/>
            <pc:sldMk cId="1506434992" sldId="261"/>
            <ac:picMk id="6" creationId="{972E9BE0-5AE0-5660-0C8B-761C497D03FB}"/>
          </ac:picMkLst>
        </pc:picChg>
        <pc:picChg chg="add del mod">
          <ac:chgData name="Becky Nancarrow" userId="6fb7a21f-4aa1-480c-bacd-058a9ca39a65" providerId="ADAL" clId="{43523F11-6A9E-425A-8797-A8F838FFF2E1}" dt="2023-08-30T11:16:39.781" v="2900"/>
          <ac:picMkLst>
            <pc:docMk/>
            <pc:sldMk cId="1506434992" sldId="261"/>
            <ac:picMk id="6" creationId="{F950DE8B-1D2F-E214-29B4-2BEA1FB46EA9}"/>
          </ac:picMkLst>
        </pc:picChg>
        <pc:picChg chg="add del mod modCrop">
          <ac:chgData name="Becky Nancarrow" userId="6fb7a21f-4aa1-480c-bacd-058a9ca39a65" providerId="ADAL" clId="{43523F11-6A9E-425A-8797-A8F838FFF2E1}" dt="2023-09-07T11:34:59.216" v="7425" actId="21"/>
          <ac:picMkLst>
            <pc:docMk/>
            <pc:sldMk cId="1506434992" sldId="261"/>
            <ac:picMk id="7" creationId="{ED93238A-6AC1-980E-AD7E-5609D38FBDC2}"/>
          </ac:picMkLst>
        </pc:picChg>
        <pc:picChg chg="add del mod">
          <ac:chgData name="Becky Nancarrow" userId="6fb7a21f-4aa1-480c-bacd-058a9ca39a65" providerId="ADAL" clId="{43523F11-6A9E-425A-8797-A8F838FFF2E1}" dt="2023-09-07T11:38:36.211" v="7672" actId="478"/>
          <ac:picMkLst>
            <pc:docMk/>
            <pc:sldMk cId="1506434992" sldId="261"/>
            <ac:picMk id="8" creationId="{67FD280C-DF1B-C195-9F8D-B2C3602C872F}"/>
          </ac:picMkLst>
        </pc:picChg>
        <pc:picChg chg="add mod">
          <ac:chgData name="Becky Nancarrow" userId="6fb7a21f-4aa1-480c-bacd-058a9ca39a65" providerId="ADAL" clId="{43523F11-6A9E-425A-8797-A8F838FFF2E1}" dt="2023-09-07T11:39:58.362" v="7687" actId="1076"/>
          <ac:picMkLst>
            <pc:docMk/>
            <pc:sldMk cId="1506434992" sldId="261"/>
            <ac:picMk id="10" creationId="{FCFE6297-EBB1-C024-8CFE-0CD85E747BAA}"/>
          </ac:picMkLst>
        </pc:picChg>
      </pc:sldChg>
      <pc:sldChg chg="addSp modSp del mod ord modClrScheme chgLayout">
        <pc:chgData name="Becky Nancarrow" userId="6fb7a21f-4aa1-480c-bacd-058a9ca39a65" providerId="ADAL" clId="{43523F11-6A9E-425A-8797-A8F838FFF2E1}" dt="2023-08-30T11:49:26.282" v="3343" actId="2696"/>
        <pc:sldMkLst>
          <pc:docMk/>
          <pc:sldMk cId="581960318" sldId="262"/>
        </pc:sldMkLst>
        <pc:spChg chg="mod ord">
          <ac:chgData name="Becky Nancarrow" userId="6fb7a21f-4aa1-480c-bacd-058a9ca39a65" providerId="ADAL" clId="{43523F11-6A9E-425A-8797-A8F838FFF2E1}" dt="2023-08-30T11:49:01.835" v="3341" actId="20577"/>
          <ac:spMkLst>
            <pc:docMk/>
            <pc:sldMk cId="581960318" sldId="262"/>
            <ac:spMk id="2" creationId="{DCFC442D-49C0-FA93-1D79-694C4F3CB46D}"/>
          </ac:spMkLst>
        </pc:spChg>
        <pc:spChg chg="mod ord">
          <ac:chgData name="Becky Nancarrow" userId="6fb7a21f-4aa1-480c-bacd-058a9ca39a65" providerId="ADAL" clId="{43523F11-6A9E-425A-8797-A8F838FFF2E1}" dt="2023-08-30T11:36:28.932" v="2966" actId="21"/>
          <ac:spMkLst>
            <pc:docMk/>
            <pc:sldMk cId="581960318" sldId="262"/>
            <ac:spMk id="3" creationId="{56AA29F2-46B5-5595-C680-55848CD64D2A}"/>
          </ac:spMkLst>
        </pc:spChg>
        <pc:picChg chg="add mod">
          <ac:chgData name="Becky Nancarrow" userId="6fb7a21f-4aa1-480c-bacd-058a9ca39a65" providerId="ADAL" clId="{43523F11-6A9E-425A-8797-A8F838FFF2E1}" dt="2023-08-30T11:18:59.430" v="2918"/>
          <ac:picMkLst>
            <pc:docMk/>
            <pc:sldMk cId="581960318" sldId="262"/>
            <ac:picMk id="4" creationId="{8DEB1F8B-B8B2-13B4-B4D1-EC049B18C08F}"/>
          </ac:picMkLst>
        </pc:picChg>
      </pc:sldChg>
      <pc:sldChg chg="addSp delSp modSp del mod">
        <pc:chgData name="Becky Nancarrow" userId="6fb7a21f-4aa1-480c-bacd-058a9ca39a65" providerId="ADAL" clId="{43523F11-6A9E-425A-8797-A8F838FFF2E1}" dt="2023-09-07T12:10:48.032" v="8072" actId="2696"/>
        <pc:sldMkLst>
          <pc:docMk/>
          <pc:sldMk cId="1320768787" sldId="263"/>
        </pc:sldMkLst>
        <pc:spChg chg="mod">
          <ac:chgData name="Becky Nancarrow" userId="6fb7a21f-4aa1-480c-bacd-058a9ca39a65" providerId="ADAL" clId="{43523F11-6A9E-425A-8797-A8F838FFF2E1}" dt="2023-08-30T14:37:21.705" v="4193" actId="113"/>
          <ac:spMkLst>
            <pc:docMk/>
            <pc:sldMk cId="1320768787" sldId="263"/>
            <ac:spMk id="2" creationId="{FCA57A4B-5C38-A45C-170F-ADD2EF5DB9B3}"/>
          </ac:spMkLst>
        </pc:spChg>
        <pc:spChg chg="del mod">
          <ac:chgData name="Becky Nancarrow" userId="6fb7a21f-4aa1-480c-bacd-058a9ca39a65" providerId="ADAL" clId="{43523F11-6A9E-425A-8797-A8F838FFF2E1}" dt="2023-08-30T13:29:15.779" v="3864" actId="22"/>
          <ac:spMkLst>
            <pc:docMk/>
            <pc:sldMk cId="1320768787" sldId="263"/>
            <ac:spMk id="3" creationId="{689F21AF-16FA-6ABB-B298-B32EACFC3DFE}"/>
          </ac:spMkLst>
        </pc:spChg>
        <pc:spChg chg="add del mod">
          <ac:chgData name="Becky Nancarrow" userId="6fb7a21f-4aa1-480c-bacd-058a9ca39a65" providerId="ADAL" clId="{43523F11-6A9E-425A-8797-A8F838FFF2E1}" dt="2023-08-30T13:29:53.101" v="3868" actId="22"/>
          <ac:spMkLst>
            <pc:docMk/>
            <pc:sldMk cId="1320768787" sldId="263"/>
            <ac:spMk id="8" creationId="{14ABB98B-295F-841E-0A32-2EED1CB32877}"/>
          </ac:spMkLst>
        </pc:spChg>
        <pc:picChg chg="add mod">
          <ac:chgData name="Becky Nancarrow" userId="6fb7a21f-4aa1-480c-bacd-058a9ca39a65" providerId="ADAL" clId="{43523F11-6A9E-425A-8797-A8F838FFF2E1}" dt="2023-08-30T12:56:24.113" v="3650"/>
          <ac:picMkLst>
            <pc:docMk/>
            <pc:sldMk cId="1320768787" sldId="263"/>
            <ac:picMk id="4" creationId="{8653F32F-EB47-4C63-DA8B-B3471D244160}"/>
          </ac:picMkLst>
        </pc:picChg>
        <pc:picChg chg="add del mod ord modCrop">
          <ac:chgData name="Becky Nancarrow" userId="6fb7a21f-4aa1-480c-bacd-058a9ca39a65" providerId="ADAL" clId="{43523F11-6A9E-425A-8797-A8F838FFF2E1}" dt="2023-08-30T13:29:31.680" v="3867" actId="478"/>
          <ac:picMkLst>
            <pc:docMk/>
            <pc:sldMk cId="1320768787" sldId="263"/>
            <ac:picMk id="6" creationId="{F4F968FE-46FB-A051-9FC4-2470A942F28C}"/>
          </ac:picMkLst>
        </pc:picChg>
        <pc:picChg chg="add mod ord modCrop">
          <ac:chgData name="Becky Nancarrow" userId="6fb7a21f-4aa1-480c-bacd-058a9ca39a65" providerId="ADAL" clId="{43523F11-6A9E-425A-8797-A8F838FFF2E1}" dt="2023-08-30T13:30:40.036" v="3876" actId="14100"/>
          <ac:picMkLst>
            <pc:docMk/>
            <pc:sldMk cId="1320768787" sldId="263"/>
            <ac:picMk id="10" creationId="{457BE370-2580-018C-8E8C-1422374F551B}"/>
          </ac:picMkLst>
        </pc:picChg>
        <pc:inkChg chg="add del">
          <ac:chgData name="Becky Nancarrow" userId="6fb7a21f-4aa1-480c-bacd-058a9ca39a65" providerId="ADAL" clId="{43523F11-6A9E-425A-8797-A8F838FFF2E1}" dt="2023-08-30T13:31:10.635" v="3878" actId="9405"/>
          <ac:inkMkLst>
            <pc:docMk/>
            <pc:sldMk cId="1320768787" sldId="263"/>
            <ac:inkMk id="11" creationId="{582CEA99-9856-44AB-446A-440632A917AD}"/>
          </ac:inkMkLst>
        </pc:inkChg>
        <pc:inkChg chg="add del">
          <ac:chgData name="Becky Nancarrow" userId="6fb7a21f-4aa1-480c-bacd-058a9ca39a65" providerId="ADAL" clId="{43523F11-6A9E-425A-8797-A8F838FFF2E1}" dt="2023-08-30T13:31:28.856" v="3880" actId="9405"/>
          <ac:inkMkLst>
            <pc:docMk/>
            <pc:sldMk cId="1320768787" sldId="263"/>
            <ac:inkMk id="12" creationId="{8EA5CE68-5CA9-CA99-22A4-D0332759FDB5}"/>
          </ac:inkMkLst>
        </pc:inkChg>
        <pc:inkChg chg="add">
          <ac:chgData name="Becky Nancarrow" userId="6fb7a21f-4aa1-480c-bacd-058a9ca39a65" providerId="ADAL" clId="{43523F11-6A9E-425A-8797-A8F838FFF2E1}" dt="2023-08-30T13:31:44.932" v="3881" actId="9405"/>
          <ac:inkMkLst>
            <pc:docMk/>
            <pc:sldMk cId="1320768787" sldId="263"/>
            <ac:inkMk id="13" creationId="{53AFC007-CF42-E7FE-22D8-D4A13141DB2E}"/>
          </ac:inkMkLst>
        </pc:inkChg>
        <pc:inkChg chg="add">
          <ac:chgData name="Becky Nancarrow" userId="6fb7a21f-4aa1-480c-bacd-058a9ca39a65" providerId="ADAL" clId="{43523F11-6A9E-425A-8797-A8F838FFF2E1}" dt="2023-08-30T13:32:38.056" v="3882" actId="9405"/>
          <ac:inkMkLst>
            <pc:docMk/>
            <pc:sldMk cId="1320768787" sldId="263"/>
            <ac:inkMk id="14" creationId="{6ACA012D-02EB-46E6-AF8D-5E229A081EBE}"/>
          </ac:inkMkLst>
        </pc:inkChg>
        <pc:inkChg chg="add del">
          <ac:chgData name="Becky Nancarrow" userId="6fb7a21f-4aa1-480c-bacd-058a9ca39a65" providerId="ADAL" clId="{43523F11-6A9E-425A-8797-A8F838FFF2E1}" dt="2023-08-30T13:33:28.753" v="3884" actId="9405"/>
          <ac:inkMkLst>
            <pc:docMk/>
            <pc:sldMk cId="1320768787" sldId="263"/>
            <ac:inkMk id="15" creationId="{C107F4E1-30D1-B4D9-2704-5B70643E54E2}"/>
          </ac:inkMkLst>
        </pc:inkChg>
      </pc:sldChg>
      <pc:sldChg chg="addSp delSp modSp del mod">
        <pc:chgData name="Becky Nancarrow" userId="6fb7a21f-4aa1-480c-bacd-058a9ca39a65" providerId="ADAL" clId="{43523F11-6A9E-425A-8797-A8F838FFF2E1}" dt="2023-09-07T12:39:16.055" v="8416" actId="2696"/>
        <pc:sldMkLst>
          <pc:docMk/>
          <pc:sldMk cId="570665505" sldId="264"/>
        </pc:sldMkLst>
        <pc:spChg chg="mod">
          <ac:chgData name="Becky Nancarrow" userId="6fb7a21f-4aa1-480c-bacd-058a9ca39a65" providerId="ADAL" clId="{43523F11-6A9E-425A-8797-A8F838FFF2E1}" dt="2023-08-30T15:29:07.335" v="5147" actId="20577"/>
          <ac:spMkLst>
            <pc:docMk/>
            <pc:sldMk cId="570665505" sldId="264"/>
            <ac:spMk id="2" creationId="{E39F59FD-1EB0-3B36-E281-18D3C327DFE2}"/>
          </ac:spMkLst>
        </pc:spChg>
        <pc:spChg chg="add del mod">
          <ac:chgData name="Becky Nancarrow" userId="6fb7a21f-4aa1-480c-bacd-058a9ca39a65" providerId="ADAL" clId="{43523F11-6A9E-425A-8797-A8F838FFF2E1}" dt="2023-08-30T15:35:22.410" v="5150" actId="20577"/>
          <ac:spMkLst>
            <pc:docMk/>
            <pc:sldMk cId="570665505" sldId="264"/>
            <ac:spMk id="3" creationId="{05AF33D8-D11B-9EE9-0733-25C613BC69DA}"/>
          </ac:spMkLst>
        </pc:spChg>
        <pc:picChg chg="add mod">
          <ac:chgData name="Becky Nancarrow" userId="6fb7a21f-4aa1-480c-bacd-058a9ca39a65" providerId="ADAL" clId="{43523F11-6A9E-425A-8797-A8F838FFF2E1}" dt="2023-08-30T14:36:45.864" v="4188"/>
          <ac:picMkLst>
            <pc:docMk/>
            <pc:sldMk cId="570665505" sldId="264"/>
            <ac:picMk id="4" creationId="{B5598FE4-E3FD-961B-B779-D995480F9363}"/>
          </ac:picMkLst>
        </pc:picChg>
        <pc:picChg chg="add del mod">
          <ac:chgData name="Becky Nancarrow" userId="6fb7a21f-4aa1-480c-bacd-058a9ca39a65" providerId="ADAL" clId="{43523F11-6A9E-425A-8797-A8F838FFF2E1}" dt="2023-08-30T15:08:39.207" v="4420"/>
          <ac:picMkLst>
            <pc:docMk/>
            <pc:sldMk cId="570665505" sldId="264"/>
            <ac:picMk id="6" creationId="{E695342D-EA62-F7F8-EB3E-EE317CDAE9A0}"/>
          </ac:picMkLst>
        </pc:picChg>
        <pc:picChg chg="add del mod modCrop">
          <ac:chgData name="Becky Nancarrow" userId="6fb7a21f-4aa1-480c-bacd-058a9ca39a65" providerId="ADAL" clId="{43523F11-6A9E-425A-8797-A8F838FFF2E1}" dt="2023-08-30T15:13:09.996" v="4495" actId="22"/>
          <ac:picMkLst>
            <pc:docMk/>
            <pc:sldMk cId="570665505" sldId="264"/>
            <ac:picMk id="8" creationId="{D417611F-B2FC-3090-6792-4EC142EB0B5F}"/>
          </ac:picMkLst>
        </pc:picChg>
        <pc:picChg chg="add mod">
          <ac:chgData name="Becky Nancarrow" userId="6fb7a21f-4aa1-480c-bacd-058a9ca39a65" providerId="ADAL" clId="{43523F11-6A9E-425A-8797-A8F838FFF2E1}" dt="2023-08-30T15:27:32.661" v="5101" actId="1076"/>
          <ac:picMkLst>
            <pc:docMk/>
            <pc:sldMk cId="570665505" sldId="264"/>
            <ac:picMk id="9" creationId="{8AEA68F7-E7F5-6CC7-58C2-0885619FABA1}"/>
          </ac:picMkLst>
        </pc:picChg>
        <pc:picChg chg="add mod">
          <ac:chgData name="Becky Nancarrow" userId="6fb7a21f-4aa1-480c-bacd-058a9ca39a65" providerId="ADAL" clId="{43523F11-6A9E-425A-8797-A8F838FFF2E1}" dt="2023-08-30T15:27:34.531" v="5102" actId="1076"/>
          <ac:picMkLst>
            <pc:docMk/>
            <pc:sldMk cId="570665505" sldId="264"/>
            <ac:picMk id="10" creationId="{5AA2D378-0F24-0BD4-BF10-6DF72EF88041}"/>
          </ac:picMkLst>
        </pc:picChg>
        <pc:picChg chg="add mod">
          <ac:chgData name="Becky Nancarrow" userId="6fb7a21f-4aa1-480c-bacd-058a9ca39a65" providerId="ADAL" clId="{43523F11-6A9E-425A-8797-A8F838FFF2E1}" dt="2023-08-30T15:27:25.559" v="5100" actId="1076"/>
          <ac:picMkLst>
            <pc:docMk/>
            <pc:sldMk cId="570665505" sldId="264"/>
            <ac:picMk id="11" creationId="{2D4865B9-E206-5BCA-CF40-A26906BB9846}"/>
          </ac:picMkLst>
        </pc:picChg>
      </pc:sldChg>
      <pc:sldChg chg="add del">
        <pc:chgData name="Becky Nancarrow" userId="6fb7a21f-4aa1-480c-bacd-058a9ca39a65" providerId="ADAL" clId="{43523F11-6A9E-425A-8797-A8F838FFF2E1}" dt="2023-09-07T12:40:58.694" v="8492"/>
        <pc:sldMkLst>
          <pc:docMk/>
          <pc:sldMk cId="508792992" sldId="265"/>
        </pc:sldMkLst>
      </pc:sldChg>
      <pc:sldChg chg="addSp delSp modSp del mod ord">
        <pc:chgData name="Becky Nancarrow" userId="6fb7a21f-4aa1-480c-bacd-058a9ca39a65" providerId="ADAL" clId="{43523F11-6A9E-425A-8797-A8F838FFF2E1}" dt="2023-09-07T12:40:43.442" v="8489" actId="2696"/>
        <pc:sldMkLst>
          <pc:docMk/>
          <pc:sldMk cId="3215803480" sldId="265"/>
        </pc:sldMkLst>
        <pc:spChg chg="mod">
          <ac:chgData name="Becky Nancarrow" userId="6fb7a21f-4aa1-480c-bacd-058a9ca39a65" providerId="ADAL" clId="{43523F11-6A9E-425A-8797-A8F838FFF2E1}" dt="2023-09-07T12:39:04.372" v="8415" actId="20577"/>
          <ac:spMkLst>
            <pc:docMk/>
            <pc:sldMk cId="3215803480" sldId="265"/>
            <ac:spMk id="2" creationId="{7B890455-2721-B122-33BE-9C1EE31CF803}"/>
          </ac:spMkLst>
        </pc:spChg>
        <pc:spChg chg="mod">
          <ac:chgData name="Becky Nancarrow" userId="6fb7a21f-4aa1-480c-bacd-058a9ca39a65" providerId="ADAL" clId="{43523F11-6A9E-425A-8797-A8F838FFF2E1}" dt="2023-09-07T12:40:11.520" v="8488" actId="5793"/>
          <ac:spMkLst>
            <pc:docMk/>
            <pc:sldMk cId="3215803480" sldId="265"/>
            <ac:spMk id="3" creationId="{5444A17A-7411-539B-530D-CDD4E0417B06}"/>
          </ac:spMkLst>
        </pc:spChg>
        <pc:picChg chg="add mod">
          <ac:chgData name="Becky Nancarrow" userId="6fb7a21f-4aa1-480c-bacd-058a9ca39a65" providerId="ADAL" clId="{43523F11-6A9E-425A-8797-A8F838FFF2E1}" dt="2023-08-30T14:44:23.961" v="4264"/>
          <ac:picMkLst>
            <pc:docMk/>
            <pc:sldMk cId="3215803480" sldId="265"/>
            <ac:picMk id="4" creationId="{22642FAE-10CC-B241-696F-082B511F148C}"/>
          </ac:picMkLst>
        </pc:picChg>
        <pc:picChg chg="add del mod modCrop">
          <ac:chgData name="Becky Nancarrow" userId="6fb7a21f-4aa1-480c-bacd-058a9ca39a65" providerId="ADAL" clId="{43523F11-6A9E-425A-8797-A8F838FFF2E1}" dt="2023-08-30T15:09:43.347" v="4426" actId="478"/>
          <ac:picMkLst>
            <pc:docMk/>
            <pc:sldMk cId="3215803480" sldId="265"/>
            <ac:picMk id="6" creationId="{D9E416C1-CFFF-42D9-CD7A-E5613261F9B5}"/>
          </ac:picMkLst>
        </pc:picChg>
        <pc:picChg chg="add mod">
          <ac:chgData name="Becky Nancarrow" userId="6fb7a21f-4aa1-480c-bacd-058a9ca39a65" providerId="ADAL" clId="{43523F11-6A9E-425A-8797-A8F838FFF2E1}" dt="2023-09-07T12:40:03.613" v="8486" actId="1076"/>
          <ac:picMkLst>
            <pc:docMk/>
            <pc:sldMk cId="3215803480" sldId="265"/>
            <ac:picMk id="8" creationId="{105A30D1-1B18-6AB0-4054-9D69C8CC7B36}"/>
          </ac:picMkLst>
        </pc:picChg>
      </pc:sldChg>
      <pc:sldChg chg="addSp delSp modSp mod">
        <pc:chgData name="Becky Nancarrow" userId="6fb7a21f-4aa1-480c-bacd-058a9ca39a65" providerId="ADAL" clId="{43523F11-6A9E-425A-8797-A8F838FFF2E1}" dt="2023-09-07T12:54:52.380" v="9160" actId="27636"/>
        <pc:sldMkLst>
          <pc:docMk/>
          <pc:sldMk cId="2067989636" sldId="266"/>
        </pc:sldMkLst>
        <pc:spChg chg="mod">
          <ac:chgData name="Becky Nancarrow" userId="6fb7a21f-4aa1-480c-bacd-058a9ca39a65" providerId="ADAL" clId="{43523F11-6A9E-425A-8797-A8F838FFF2E1}" dt="2023-09-07T12:54:52.380" v="9160" actId="27636"/>
          <ac:spMkLst>
            <pc:docMk/>
            <pc:sldMk cId="2067989636" sldId="266"/>
            <ac:spMk id="2" creationId="{E1D3FC2C-F276-5A37-4D5A-D91EDCB61C55}"/>
          </ac:spMkLst>
        </pc:spChg>
        <pc:spChg chg="del">
          <ac:chgData name="Becky Nancarrow" userId="6fb7a21f-4aa1-480c-bacd-058a9ca39a65" providerId="ADAL" clId="{43523F11-6A9E-425A-8797-A8F838FFF2E1}" dt="2023-08-30T15:08:44.541" v="4421"/>
          <ac:spMkLst>
            <pc:docMk/>
            <pc:sldMk cId="2067989636" sldId="266"/>
            <ac:spMk id="3" creationId="{E6F0ADA6-8F23-69D1-C5C5-200A9B066694}"/>
          </ac:spMkLst>
        </pc:spChg>
        <pc:spChg chg="add mod">
          <ac:chgData name="Becky Nancarrow" userId="6fb7a21f-4aa1-480c-bacd-058a9ca39a65" providerId="ADAL" clId="{43523F11-6A9E-425A-8797-A8F838FFF2E1}" dt="2023-09-07T12:54:02.389" v="9091" actId="1076"/>
          <ac:spMkLst>
            <pc:docMk/>
            <pc:sldMk cId="2067989636" sldId="266"/>
            <ac:spMk id="13" creationId="{C1AB22D8-9E67-7411-EC4A-D2787C6FCCA4}"/>
          </ac:spMkLst>
        </pc:spChg>
        <pc:spChg chg="add del mod">
          <ac:chgData name="Becky Nancarrow" userId="6fb7a21f-4aa1-480c-bacd-058a9ca39a65" providerId="ADAL" clId="{43523F11-6A9E-425A-8797-A8F838FFF2E1}" dt="2023-08-30T15:38:40.985" v="5333" actId="21"/>
          <ac:spMkLst>
            <pc:docMk/>
            <pc:sldMk cId="2067989636" sldId="266"/>
            <ac:spMk id="16" creationId="{D03BAD53-9EEB-F75A-E742-667D2BFD34F4}"/>
          </ac:spMkLst>
        </pc:spChg>
        <pc:spChg chg="add del mod">
          <ac:chgData name="Becky Nancarrow" userId="6fb7a21f-4aa1-480c-bacd-058a9ca39a65" providerId="ADAL" clId="{43523F11-6A9E-425A-8797-A8F838FFF2E1}" dt="2023-08-30T15:38:10.086" v="5331" actId="14100"/>
          <ac:spMkLst>
            <pc:docMk/>
            <pc:sldMk cId="2067989636" sldId="266"/>
            <ac:spMk id="17" creationId="{98DAB156-420B-D771-1A50-50959340FFAE}"/>
          </ac:spMkLst>
        </pc:spChg>
        <pc:spChg chg="add mod">
          <ac:chgData name="Becky Nancarrow" userId="6fb7a21f-4aa1-480c-bacd-058a9ca39a65" providerId="ADAL" clId="{43523F11-6A9E-425A-8797-A8F838FFF2E1}" dt="2023-08-30T15:40:13.615" v="5351" actId="1076"/>
          <ac:spMkLst>
            <pc:docMk/>
            <pc:sldMk cId="2067989636" sldId="266"/>
            <ac:spMk id="18" creationId="{866B7C32-EF31-1CAA-A92B-81DE2597DCB7}"/>
          </ac:spMkLst>
        </pc:spChg>
        <pc:spChg chg="add del mod">
          <ac:chgData name="Becky Nancarrow" userId="6fb7a21f-4aa1-480c-bacd-058a9ca39a65" providerId="ADAL" clId="{43523F11-6A9E-425A-8797-A8F838FFF2E1}" dt="2023-08-30T15:40:35.107" v="5353" actId="478"/>
          <ac:spMkLst>
            <pc:docMk/>
            <pc:sldMk cId="2067989636" sldId="266"/>
            <ac:spMk id="19" creationId="{160FF09A-5959-E576-A405-FD8649D11AE2}"/>
          </ac:spMkLst>
        </pc:spChg>
        <pc:picChg chg="add del mod">
          <ac:chgData name="Becky Nancarrow" userId="6fb7a21f-4aa1-480c-bacd-058a9ca39a65" providerId="ADAL" clId="{43523F11-6A9E-425A-8797-A8F838FFF2E1}" dt="2023-08-30T15:35:35.951" v="5152" actId="21"/>
          <ac:picMkLst>
            <pc:docMk/>
            <pc:sldMk cId="2067989636" sldId="266"/>
            <ac:picMk id="5" creationId="{209C081F-1DFB-B95C-D235-A2AE61C1F462}"/>
          </ac:picMkLst>
        </pc:picChg>
        <pc:picChg chg="add del mod">
          <ac:chgData name="Becky Nancarrow" userId="6fb7a21f-4aa1-480c-bacd-058a9ca39a65" providerId="ADAL" clId="{43523F11-6A9E-425A-8797-A8F838FFF2E1}" dt="2023-08-30T15:35:32.153" v="5151" actId="21"/>
          <ac:picMkLst>
            <pc:docMk/>
            <pc:sldMk cId="2067989636" sldId="266"/>
            <ac:picMk id="7" creationId="{B1E3AF88-52AA-4AA5-5A19-A929E3129100}"/>
          </ac:picMkLst>
        </pc:picChg>
        <pc:picChg chg="add del mod">
          <ac:chgData name="Becky Nancarrow" userId="6fb7a21f-4aa1-480c-bacd-058a9ca39a65" providerId="ADAL" clId="{43523F11-6A9E-425A-8797-A8F838FFF2E1}" dt="2023-08-30T15:35:37.596" v="5153" actId="478"/>
          <ac:picMkLst>
            <pc:docMk/>
            <pc:sldMk cId="2067989636" sldId="266"/>
            <ac:picMk id="9" creationId="{635DE009-6AB2-2997-3E31-F38BD00117C3}"/>
          </ac:picMkLst>
        </pc:picChg>
        <pc:picChg chg="add del mod">
          <ac:chgData name="Becky Nancarrow" userId="6fb7a21f-4aa1-480c-bacd-058a9ca39a65" providerId="ADAL" clId="{43523F11-6A9E-425A-8797-A8F838FFF2E1}" dt="2023-08-30T15:17:24.217" v="4756" actId="478"/>
          <ac:picMkLst>
            <pc:docMk/>
            <pc:sldMk cId="2067989636" sldId="266"/>
            <ac:picMk id="11" creationId="{0D5A9600-59DA-D856-FDE3-20CEB6383C59}"/>
          </ac:picMkLst>
        </pc:picChg>
        <pc:picChg chg="add mod">
          <ac:chgData name="Becky Nancarrow" userId="6fb7a21f-4aa1-480c-bacd-058a9ca39a65" providerId="ADAL" clId="{43523F11-6A9E-425A-8797-A8F838FFF2E1}" dt="2023-08-30T15:35:59.378" v="5154"/>
          <ac:picMkLst>
            <pc:docMk/>
            <pc:sldMk cId="2067989636" sldId="266"/>
            <ac:picMk id="14" creationId="{FC3FEF63-DB97-B715-8A8A-54DBF5A9328A}"/>
          </ac:picMkLst>
        </pc:picChg>
        <pc:picChg chg="add mod">
          <ac:chgData name="Becky Nancarrow" userId="6fb7a21f-4aa1-480c-bacd-058a9ca39a65" providerId="ADAL" clId="{43523F11-6A9E-425A-8797-A8F838FFF2E1}" dt="2023-08-30T15:41:19.012" v="5357" actId="14100"/>
          <ac:picMkLst>
            <pc:docMk/>
            <pc:sldMk cId="2067989636" sldId="266"/>
            <ac:picMk id="20" creationId="{DD848363-FF56-4928-32E4-261B9C46E821}"/>
          </ac:picMkLst>
        </pc:picChg>
        <pc:picChg chg="add mod">
          <ac:chgData name="Becky Nancarrow" userId="6fb7a21f-4aa1-480c-bacd-058a9ca39a65" providerId="ADAL" clId="{43523F11-6A9E-425A-8797-A8F838FFF2E1}" dt="2023-08-30T15:41:47.478" v="5361" actId="1076"/>
          <ac:picMkLst>
            <pc:docMk/>
            <pc:sldMk cId="2067989636" sldId="266"/>
            <ac:picMk id="21" creationId="{43BDBDA4-D2A6-ACFC-ABB0-0DB4A5669D38}"/>
          </ac:picMkLst>
        </pc:picChg>
      </pc:sldChg>
      <pc:sldChg chg="addSp delSp modSp del mod">
        <pc:chgData name="Becky Nancarrow" userId="6fb7a21f-4aa1-480c-bacd-058a9ca39a65" providerId="ADAL" clId="{43523F11-6A9E-425A-8797-A8F838FFF2E1}" dt="2023-09-05T16:06:54.934" v="5792" actId="2696"/>
        <pc:sldMkLst>
          <pc:docMk/>
          <pc:sldMk cId="3523438573" sldId="267"/>
        </pc:sldMkLst>
        <pc:spChg chg="mod">
          <ac:chgData name="Becky Nancarrow" userId="6fb7a21f-4aa1-480c-bacd-058a9ca39a65" providerId="ADAL" clId="{43523F11-6A9E-425A-8797-A8F838FFF2E1}" dt="2023-08-30T08:08:26.018" v="1108" actId="1076"/>
          <ac:spMkLst>
            <pc:docMk/>
            <pc:sldMk cId="3523438573" sldId="267"/>
            <ac:spMk id="2" creationId="{22A6CCEA-AAC7-DD90-BE17-614245F155FA}"/>
          </ac:spMkLst>
        </pc:spChg>
        <pc:spChg chg="mod">
          <ac:chgData name="Becky Nancarrow" userId="6fb7a21f-4aa1-480c-bacd-058a9ca39a65" providerId="ADAL" clId="{43523F11-6A9E-425A-8797-A8F838FFF2E1}" dt="2023-09-05T16:06:06.722" v="5791"/>
          <ac:spMkLst>
            <pc:docMk/>
            <pc:sldMk cId="3523438573" sldId="267"/>
            <ac:spMk id="3" creationId="{FBE12FD9-8678-7792-5E58-A6945C6F6606}"/>
          </ac:spMkLst>
        </pc:spChg>
        <pc:picChg chg="add mod">
          <ac:chgData name="Becky Nancarrow" userId="6fb7a21f-4aa1-480c-bacd-058a9ca39a65" providerId="ADAL" clId="{43523F11-6A9E-425A-8797-A8F838FFF2E1}" dt="2023-08-30T08:08:31.763" v="1110" actId="1076"/>
          <ac:picMkLst>
            <pc:docMk/>
            <pc:sldMk cId="3523438573" sldId="267"/>
            <ac:picMk id="4" creationId="{930B4265-C979-6C97-159B-F17D6BC84544}"/>
          </ac:picMkLst>
        </pc:picChg>
        <pc:picChg chg="add del mod">
          <ac:chgData name="Becky Nancarrow" userId="6fb7a21f-4aa1-480c-bacd-058a9ca39a65" providerId="ADAL" clId="{43523F11-6A9E-425A-8797-A8F838FFF2E1}" dt="2023-08-30T10:15:09.975" v="2123" actId="478"/>
          <ac:picMkLst>
            <pc:docMk/>
            <pc:sldMk cId="3523438573" sldId="267"/>
            <ac:picMk id="5" creationId="{C125114D-6F50-1CBF-2E1B-1B388CE35802}"/>
          </ac:picMkLst>
        </pc:picChg>
        <pc:picChg chg="add del mod">
          <ac:chgData name="Becky Nancarrow" userId="6fb7a21f-4aa1-480c-bacd-058a9ca39a65" providerId="ADAL" clId="{43523F11-6A9E-425A-8797-A8F838FFF2E1}" dt="2023-08-30T10:21:44.903" v="2313" actId="478"/>
          <ac:picMkLst>
            <pc:docMk/>
            <pc:sldMk cId="3523438573" sldId="267"/>
            <ac:picMk id="6" creationId="{2F044A6E-EAF2-132A-7142-A62D73B96DE5}"/>
          </ac:picMkLst>
        </pc:picChg>
        <pc:picChg chg="add mod">
          <ac:chgData name="Becky Nancarrow" userId="6fb7a21f-4aa1-480c-bacd-058a9ca39a65" providerId="ADAL" clId="{43523F11-6A9E-425A-8797-A8F838FFF2E1}" dt="2023-08-30T10:21:46.403" v="2314"/>
          <ac:picMkLst>
            <pc:docMk/>
            <pc:sldMk cId="3523438573" sldId="267"/>
            <ac:picMk id="7" creationId="{6B49ECFE-6F75-2044-3DF6-0E021C9D11C6}"/>
          </ac:picMkLst>
        </pc:picChg>
      </pc:sldChg>
      <pc:sldChg chg="addSp delSp modSp new del mod ord">
        <pc:chgData name="Becky Nancarrow" userId="6fb7a21f-4aa1-480c-bacd-058a9ca39a65" providerId="ADAL" clId="{43523F11-6A9E-425A-8797-A8F838FFF2E1}" dt="2023-09-05T10:09:43.458" v="5421" actId="2696"/>
        <pc:sldMkLst>
          <pc:docMk/>
          <pc:sldMk cId="4178554473" sldId="268"/>
        </pc:sldMkLst>
        <pc:graphicFrameChg chg="add del mod">
          <ac:chgData name="Becky Nancarrow" userId="6fb7a21f-4aa1-480c-bacd-058a9ca39a65" providerId="ADAL" clId="{43523F11-6A9E-425A-8797-A8F838FFF2E1}" dt="2023-08-29T14:43:11.125" v="9" actId="478"/>
          <ac:graphicFrameMkLst>
            <pc:docMk/>
            <pc:sldMk cId="4178554473" sldId="268"/>
            <ac:graphicFrameMk id="2" creationId="{601E42AC-4CDF-47A7-EFC9-ED34F58E5F82}"/>
          </ac:graphicFrameMkLst>
        </pc:graphicFrameChg>
        <pc:graphicFrameChg chg="add del mod">
          <ac:chgData name="Becky Nancarrow" userId="6fb7a21f-4aa1-480c-bacd-058a9ca39a65" providerId="ADAL" clId="{43523F11-6A9E-425A-8797-A8F838FFF2E1}" dt="2023-08-29T14:48:48.674" v="21" actId="478"/>
          <ac:graphicFrameMkLst>
            <pc:docMk/>
            <pc:sldMk cId="4178554473" sldId="268"/>
            <ac:graphicFrameMk id="8" creationId="{FA513976-0FC7-97CF-784A-F35CACF61E23}"/>
          </ac:graphicFrameMkLst>
        </pc:graphicFrameChg>
        <pc:graphicFrameChg chg="add del mod">
          <ac:chgData name="Becky Nancarrow" userId="6fb7a21f-4aa1-480c-bacd-058a9ca39a65" providerId="ADAL" clId="{43523F11-6A9E-425A-8797-A8F838FFF2E1}" dt="2023-08-29T14:52:29.356" v="23" actId="478"/>
          <ac:graphicFrameMkLst>
            <pc:docMk/>
            <pc:sldMk cId="4178554473" sldId="268"/>
            <ac:graphicFrameMk id="9" creationId="{7976FCA1-DFA2-87B8-727F-29088CCC5AF4}"/>
          </ac:graphicFrameMkLst>
        </pc:graphicFrameChg>
        <pc:picChg chg="add del mod">
          <ac:chgData name="Becky Nancarrow" userId="6fb7a21f-4aa1-480c-bacd-058a9ca39a65" providerId="ADAL" clId="{43523F11-6A9E-425A-8797-A8F838FFF2E1}" dt="2023-08-29T14:43:45.162" v="12" actId="21"/>
          <ac:picMkLst>
            <pc:docMk/>
            <pc:sldMk cId="4178554473" sldId="268"/>
            <ac:picMk id="4" creationId="{DC31134C-69A2-6298-38DE-8BEFE096C991}"/>
          </ac:picMkLst>
        </pc:picChg>
        <pc:picChg chg="add del mod">
          <ac:chgData name="Becky Nancarrow" userId="6fb7a21f-4aa1-480c-bacd-058a9ca39a65" providerId="ADAL" clId="{43523F11-6A9E-425A-8797-A8F838FFF2E1}" dt="2023-08-29T14:48:02.975" v="18" actId="478"/>
          <ac:picMkLst>
            <pc:docMk/>
            <pc:sldMk cId="4178554473" sldId="268"/>
            <ac:picMk id="5" creationId="{20A7675B-5663-DDDF-D77F-F4B03038D6A4}"/>
          </ac:picMkLst>
        </pc:picChg>
        <pc:picChg chg="add mod">
          <ac:chgData name="Becky Nancarrow" userId="6fb7a21f-4aa1-480c-bacd-058a9ca39a65" providerId="ADAL" clId="{43523F11-6A9E-425A-8797-A8F838FFF2E1}" dt="2023-09-05T10:09:30.114" v="5417" actId="14100"/>
          <ac:picMkLst>
            <pc:docMk/>
            <pc:sldMk cId="4178554473" sldId="268"/>
            <ac:picMk id="7" creationId="{E2E5C6C1-4F33-2193-6FF3-40AED6A94D3F}"/>
          </ac:picMkLst>
        </pc:picChg>
        <pc:picChg chg="add mod">
          <ac:chgData name="Becky Nancarrow" userId="6fb7a21f-4aa1-480c-bacd-058a9ca39a65" providerId="ADAL" clId="{43523F11-6A9E-425A-8797-A8F838FFF2E1}" dt="2023-09-05T10:05:12.039" v="5409" actId="14100"/>
          <ac:picMkLst>
            <pc:docMk/>
            <pc:sldMk cId="4178554473" sldId="268"/>
            <ac:picMk id="11" creationId="{B996CFFA-43E7-12E6-7DBE-6A94BB61255E}"/>
          </ac:picMkLst>
        </pc:picChg>
      </pc:sldChg>
      <pc:sldChg chg="new del">
        <pc:chgData name="Becky Nancarrow" userId="6fb7a21f-4aa1-480c-bacd-058a9ca39a65" providerId="ADAL" clId="{43523F11-6A9E-425A-8797-A8F838FFF2E1}" dt="2023-08-29T14:59:49.715" v="133" actId="680"/>
        <pc:sldMkLst>
          <pc:docMk/>
          <pc:sldMk cId="1584382769" sldId="269"/>
        </pc:sldMkLst>
      </pc:sldChg>
      <pc:sldChg chg="addSp delSp modSp new del mod modShow">
        <pc:chgData name="Becky Nancarrow" userId="6fb7a21f-4aa1-480c-bacd-058a9ca39a65" providerId="ADAL" clId="{43523F11-6A9E-425A-8797-A8F838FFF2E1}" dt="2023-09-05T15:52:02.228" v="5522" actId="2696"/>
        <pc:sldMkLst>
          <pc:docMk/>
          <pc:sldMk cId="3469973455" sldId="269"/>
        </pc:sldMkLst>
        <pc:spChg chg="add mod">
          <ac:chgData name="Becky Nancarrow" userId="6fb7a21f-4aa1-480c-bacd-058a9ca39a65" providerId="ADAL" clId="{43523F11-6A9E-425A-8797-A8F838FFF2E1}" dt="2023-08-30T10:11:53.259" v="2093" actId="2711"/>
          <ac:spMkLst>
            <pc:docMk/>
            <pc:sldMk cId="3469973455" sldId="269"/>
            <ac:spMk id="4" creationId="{422183C1-4B0B-1D22-807E-30BDDD2000CF}"/>
          </ac:spMkLst>
        </pc:spChg>
        <pc:spChg chg="add del">
          <ac:chgData name="Becky Nancarrow" userId="6fb7a21f-4aa1-480c-bacd-058a9ca39a65" providerId="ADAL" clId="{43523F11-6A9E-425A-8797-A8F838FFF2E1}" dt="2023-08-29T15:02:12.155" v="144" actId="478"/>
          <ac:spMkLst>
            <pc:docMk/>
            <pc:sldMk cId="3469973455" sldId="269"/>
            <ac:spMk id="6" creationId="{D0E9DE6E-9ED4-6238-7931-44ED0B8F376C}"/>
          </ac:spMkLst>
        </pc:spChg>
        <pc:graphicFrameChg chg="add del mod">
          <ac:chgData name="Becky Nancarrow" userId="6fb7a21f-4aa1-480c-bacd-058a9ca39a65" providerId="ADAL" clId="{43523F11-6A9E-425A-8797-A8F838FFF2E1}" dt="2023-08-29T15:06:25.664" v="343" actId="478"/>
          <ac:graphicFrameMkLst>
            <pc:docMk/>
            <pc:sldMk cId="3469973455" sldId="269"/>
            <ac:graphicFrameMk id="7" creationId="{887AAFB9-726B-D21D-D410-B8152E2CB06C}"/>
          </ac:graphicFrameMkLst>
        </pc:graphicFrameChg>
        <pc:picChg chg="add del mod">
          <ac:chgData name="Becky Nancarrow" userId="6fb7a21f-4aa1-480c-bacd-058a9ca39a65" providerId="ADAL" clId="{43523F11-6A9E-425A-8797-A8F838FFF2E1}" dt="2023-08-30T10:14:57.250" v="2119" actId="478"/>
          <ac:picMkLst>
            <pc:docMk/>
            <pc:sldMk cId="3469973455" sldId="269"/>
            <ac:picMk id="2" creationId="{63106952-60DC-0EA5-B7F9-5201F1BC57D3}"/>
          </ac:picMkLst>
        </pc:picChg>
        <pc:picChg chg="add del mod">
          <ac:chgData name="Becky Nancarrow" userId="6fb7a21f-4aa1-480c-bacd-058a9ca39a65" providerId="ADAL" clId="{43523F11-6A9E-425A-8797-A8F838FFF2E1}" dt="2023-08-30T10:21:34.286" v="2309" actId="478"/>
          <ac:picMkLst>
            <pc:docMk/>
            <pc:sldMk cId="3469973455" sldId="269"/>
            <ac:picMk id="3" creationId="{FB6F4879-309E-B64A-3E95-E97408304F2B}"/>
          </ac:picMkLst>
        </pc:picChg>
        <pc:picChg chg="add mod">
          <ac:chgData name="Becky Nancarrow" userId="6fb7a21f-4aa1-480c-bacd-058a9ca39a65" providerId="ADAL" clId="{43523F11-6A9E-425A-8797-A8F838FFF2E1}" dt="2023-08-30T10:21:35.990" v="2310"/>
          <ac:picMkLst>
            <pc:docMk/>
            <pc:sldMk cId="3469973455" sldId="269"/>
            <ac:picMk id="5" creationId="{0A9BF150-5437-433F-04B5-FEBCB7DCB564}"/>
          </ac:picMkLst>
        </pc:picChg>
        <pc:picChg chg="add mod">
          <ac:chgData name="Becky Nancarrow" userId="6fb7a21f-4aa1-480c-bacd-058a9ca39a65" providerId="ADAL" clId="{43523F11-6A9E-425A-8797-A8F838FFF2E1}" dt="2023-08-29T15:07:45.245" v="351" actId="1076"/>
          <ac:picMkLst>
            <pc:docMk/>
            <pc:sldMk cId="3469973455" sldId="269"/>
            <ac:picMk id="8" creationId="{F1AC1494-3494-6C07-22A8-28AF1468F955}"/>
          </ac:picMkLst>
        </pc:picChg>
      </pc:sldChg>
      <pc:sldChg chg="new del">
        <pc:chgData name="Becky Nancarrow" userId="6fb7a21f-4aa1-480c-bacd-058a9ca39a65" providerId="ADAL" clId="{43523F11-6A9E-425A-8797-A8F838FFF2E1}" dt="2023-08-30T11:34:02.561" v="2925" actId="680"/>
        <pc:sldMkLst>
          <pc:docMk/>
          <pc:sldMk cId="2385597429" sldId="270"/>
        </pc:sldMkLst>
      </pc:sldChg>
      <pc:sldChg chg="addSp delSp modSp new mod ord setBg">
        <pc:chgData name="Becky Nancarrow" userId="6fb7a21f-4aa1-480c-bacd-058a9ca39a65" providerId="ADAL" clId="{43523F11-6A9E-425A-8797-A8F838FFF2E1}" dt="2023-09-07T11:58:34.906" v="7802" actId="1076"/>
        <pc:sldMkLst>
          <pc:docMk/>
          <pc:sldMk cId="3470126002" sldId="270"/>
        </pc:sldMkLst>
        <pc:spChg chg="mod">
          <ac:chgData name="Becky Nancarrow" userId="6fb7a21f-4aa1-480c-bacd-058a9ca39a65" providerId="ADAL" clId="{43523F11-6A9E-425A-8797-A8F838FFF2E1}" dt="2023-09-07T11:41:36.378" v="7706" actId="20577"/>
          <ac:spMkLst>
            <pc:docMk/>
            <pc:sldMk cId="3470126002" sldId="270"/>
            <ac:spMk id="2" creationId="{E517FBE1-EEE9-82B8-37B1-4E0D82E04B5F}"/>
          </ac:spMkLst>
        </pc:spChg>
        <pc:spChg chg="add del mod">
          <ac:chgData name="Becky Nancarrow" userId="6fb7a21f-4aa1-480c-bacd-058a9ca39a65" providerId="ADAL" clId="{43523F11-6A9E-425A-8797-A8F838FFF2E1}" dt="2023-09-07T11:58:34.906" v="7802" actId="1076"/>
          <ac:spMkLst>
            <pc:docMk/>
            <pc:sldMk cId="3470126002" sldId="270"/>
            <ac:spMk id="3" creationId="{CA6EE6A6-382E-0F67-2847-22325C27155C}"/>
          </ac:spMkLst>
        </pc:spChg>
        <pc:spChg chg="add del">
          <ac:chgData name="Becky Nancarrow" userId="6fb7a21f-4aa1-480c-bacd-058a9ca39a65" providerId="ADAL" clId="{43523F11-6A9E-425A-8797-A8F838FFF2E1}" dt="2023-08-30T11:43:09.749" v="3199" actId="26606"/>
          <ac:spMkLst>
            <pc:docMk/>
            <pc:sldMk cId="3470126002" sldId="270"/>
            <ac:spMk id="7" creationId="{131BAD53-4E89-4F62-BBB7-26359763ED39}"/>
          </ac:spMkLst>
        </pc:spChg>
        <pc:spChg chg="add mod">
          <ac:chgData name="Becky Nancarrow" userId="6fb7a21f-4aa1-480c-bacd-058a9ca39a65" providerId="ADAL" clId="{43523F11-6A9E-425A-8797-A8F838FFF2E1}" dt="2023-09-07T11:57:28.246" v="7801" actId="1076"/>
          <ac:spMkLst>
            <pc:docMk/>
            <pc:sldMk cId="3470126002" sldId="270"/>
            <ac:spMk id="7" creationId="{5A4E590A-9575-695B-5B93-3BF66446E259}"/>
          </ac:spMkLst>
        </pc:spChg>
        <pc:spChg chg="add del">
          <ac:chgData name="Becky Nancarrow" userId="6fb7a21f-4aa1-480c-bacd-058a9ca39a65" providerId="ADAL" clId="{43523F11-6A9E-425A-8797-A8F838FFF2E1}" dt="2023-08-30T11:43:09.749" v="3199" actId="26606"/>
          <ac:spMkLst>
            <pc:docMk/>
            <pc:sldMk cId="3470126002" sldId="270"/>
            <ac:spMk id="8" creationId="{62756DA2-40EB-4C6F-B962-5822FFB54FB6}"/>
          </ac:spMkLst>
        </pc:spChg>
        <pc:spChg chg="add mod">
          <ac:chgData name="Becky Nancarrow" userId="6fb7a21f-4aa1-480c-bacd-058a9ca39a65" providerId="ADAL" clId="{43523F11-6A9E-425A-8797-A8F838FFF2E1}" dt="2023-09-07T11:45:05.225" v="7729" actId="1076"/>
          <ac:spMkLst>
            <pc:docMk/>
            <pc:sldMk cId="3470126002" sldId="270"/>
            <ac:spMk id="8" creationId="{D4E41716-90C6-FF4D-8EAB-5DFD6346FA78}"/>
          </ac:spMkLst>
        </pc:spChg>
        <pc:spChg chg="add del">
          <ac:chgData name="Becky Nancarrow" userId="6fb7a21f-4aa1-480c-bacd-058a9ca39a65" providerId="ADAL" clId="{43523F11-6A9E-425A-8797-A8F838FFF2E1}" dt="2023-08-30T11:45:47.157" v="3268" actId="26606"/>
          <ac:spMkLst>
            <pc:docMk/>
            <pc:sldMk cId="3470126002" sldId="270"/>
            <ac:spMk id="9" creationId="{743AA782-23D1-4521-8CAD-47662984AA08}"/>
          </ac:spMkLst>
        </pc:spChg>
        <pc:spChg chg="add del">
          <ac:chgData name="Becky Nancarrow" userId="6fb7a21f-4aa1-480c-bacd-058a9ca39a65" providerId="ADAL" clId="{43523F11-6A9E-425A-8797-A8F838FFF2E1}" dt="2023-08-30T11:42:22.731" v="3193" actId="26606"/>
          <ac:spMkLst>
            <pc:docMk/>
            <pc:sldMk cId="3470126002" sldId="270"/>
            <ac:spMk id="10" creationId="{0671A8AE-40A1-4631-A6B8-581AFF065482}"/>
          </ac:spMkLst>
        </pc:spChg>
        <pc:spChg chg="add mod">
          <ac:chgData name="Becky Nancarrow" userId="6fb7a21f-4aa1-480c-bacd-058a9ca39a65" providerId="ADAL" clId="{43523F11-6A9E-425A-8797-A8F838FFF2E1}" dt="2023-09-07T11:51:48.439" v="7746" actId="1076"/>
          <ac:spMkLst>
            <pc:docMk/>
            <pc:sldMk cId="3470126002" sldId="270"/>
            <ac:spMk id="10" creationId="{EEB1CB30-0C6E-70A2-1B1C-FF455943C3D8}"/>
          </ac:spMkLst>
        </pc:spChg>
        <pc:spChg chg="add mod">
          <ac:chgData name="Becky Nancarrow" userId="6fb7a21f-4aa1-480c-bacd-058a9ca39a65" providerId="ADAL" clId="{43523F11-6A9E-425A-8797-A8F838FFF2E1}" dt="2023-09-07T11:53:06.163" v="7760" actId="1076"/>
          <ac:spMkLst>
            <pc:docMk/>
            <pc:sldMk cId="3470126002" sldId="270"/>
            <ac:spMk id="11" creationId="{3684E4B2-A671-330C-5D85-3F9F2F6884D1}"/>
          </ac:spMkLst>
        </pc:spChg>
        <pc:spChg chg="add del">
          <ac:chgData name="Becky Nancarrow" userId="6fb7a21f-4aa1-480c-bacd-058a9ca39a65" providerId="ADAL" clId="{43523F11-6A9E-425A-8797-A8F838FFF2E1}" dt="2023-08-30T11:43:17.608" v="3201" actId="26606"/>
          <ac:spMkLst>
            <pc:docMk/>
            <pc:sldMk cId="3470126002" sldId="270"/>
            <ac:spMk id="11" creationId="{743AA782-23D1-4521-8CAD-47662984AA08}"/>
          </ac:spMkLst>
        </pc:spChg>
        <pc:spChg chg="add mod">
          <ac:chgData name="Becky Nancarrow" userId="6fb7a21f-4aa1-480c-bacd-058a9ca39a65" providerId="ADAL" clId="{43523F11-6A9E-425A-8797-A8F838FFF2E1}" dt="2023-09-07T11:45:08.128" v="7730"/>
          <ac:spMkLst>
            <pc:docMk/>
            <pc:sldMk cId="3470126002" sldId="270"/>
            <ac:spMk id="12" creationId="{60907882-AF2A-8727-0772-2041B3DCEB44}"/>
          </ac:spMkLst>
        </pc:spChg>
        <pc:spChg chg="add del">
          <ac:chgData name="Becky Nancarrow" userId="6fb7a21f-4aa1-480c-bacd-058a9ca39a65" providerId="ADAL" clId="{43523F11-6A9E-425A-8797-A8F838FFF2E1}" dt="2023-08-30T11:42:22.731" v="3193" actId="26606"/>
          <ac:spMkLst>
            <pc:docMk/>
            <pc:sldMk cId="3470126002" sldId="270"/>
            <ac:spMk id="12" creationId="{AB58EF07-17C2-48CF-ABB0-EEF1F17CB8F0}"/>
          </ac:spMkLst>
        </pc:spChg>
        <pc:spChg chg="add del">
          <ac:chgData name="Becky Nancarrow" userId="6fb7a21f-4aa1-480c-bacd-058a9ca39a65" providerId="ADAL" clId="{43523F11-6A9E-425A-8797-A8F838FFF2E1}" dt="2023-08-30T11:43:17.608" v="3201" actId="26606"/>
          <ac:spMkLst>
            <pc:docMk/>
            <pc:sldMk cId="3470126002" sldId="270"/>
            <ac:spMk id="13" creationId="{650D18FE-0824-4A46-B22C-A86B52E5780A}"/>
          </ac:spMkLst>
        </pc:spChg>
        <pc:spChg chg="add del">
          <ac:chgData name="Becky Nancarrow" userId="6fb7a21f-4aa1-480c-bacd-058a9ca39a65" providerId="ADAL" clId="{43523F11-6A9E-425A-8797-A8F838FFF2E1}" dt="2023-08-30T11:42:22.731" v="3193" actId="26606"/>
          <ac:spMkLst>
            <pc:docMk/>
            <pc:sldMk cId="3470126002" sldId="270"/>
            <ac:spMk id="14" creationId="{AF2F604E-43BE-4DC3-B983-E071523364F8}"/>
          </ac:spMkLst>
        </pc:spChg>
        <pc:spChg chg="add mod">
          <ac:chgData name="Becky Nancarrow" userId="6fb7a21f-4aa1-480c-bacd-058a9ca39a65" providerId="ADAL" clId="{43523F11-6A9E-425A-8797-A8F838FFF2E1}" dt="2023-09-07T11:53:32.152" v="7764" actId="1076"/>
          <ac:spMkLst>
            <pc:docMk/>
            <pc:sldMk cId="3470126002" sldId="270"/>
            <ac:spMk id="14" creationId="{C45205E9-B734-BD36-64E3-ADEA726D0E5B}"/>
          </ac:spMkLst>
        </pc:spChg>
        <pc:spChg chg="add del">
          <ac:chgData name="Becky Nancarrow" userId="6fb7a21f-4aa1-480c-bacd-058a9ca39a65" providerId="ADAL" clId="{43523F11-6A9E-425A-8797-A8F838FFF2E1}" dt="2023-08-30T11:45:47.157" v="3268" actId="26606"/>
          <ac:spMkLst>
            <pc:docMk/>
            <pc:sldMk cId="3470126002" sldId="270"/>
            <ac:spMk id="15" creationId="{650D18FE-0824-4A46-B22C-A86B52E5780A}"/>
          </ac:spMkLst>
        </pc:spChg>
        <pc:spChg chg="add del">
          <ac:chgData name="Becky Nancarrow" userId="6fb7a21f-4aa1-480c-bacd-058a9ca39a65" providerId="ADAL" clId="{43523F11-6A9E-425A-8797-A8F838FFF2E1}" dt="2023-08-30T11:42:22.731" v="3193" actId="26606"/>
          <ac:spMkLst>
            <pc:docMk/>
            <pc:sldMk cId="3470126002" sldId="270"/>
            <ac:spMk id="16" creationId="{08C9B587-E65E-4B52-B37C-ABEBB6E87928}"/>
          </ac:spMkLst>
        </pc:spChg>
        <pc:spChg chg="add mod">
          <ac:chgData name="Becky Nancarrow" userId="6fb7a21f-4aa1-480c-bacd-058a9ca39a65" providerId="ADAL" clId="{43523F11-6A9E-425A-8797-A8F838FFF2E1}" dt="2023-09-07T11:53:10.020" v="7761" actId="1076"/>
          <ac:spMkLst>
            <pc:docMk/>
            <pc:sldMk cId="3470126002" sldId="270"/>
            <ac:spMk id="16" creationId="{434B3345-8BE8-59EF-62DC-92114D9C9DE8}"/>
          </ac:spMkLst>
        </pc:spChg>
        <pc:spChg chg="add mod">
          <ac:chgData name="Becky Nancarrow" userId="6fb7a21f-4aa1-480c-bacd-058a9ca39a65" providerId="ADAL" clId="{43523F11-6A9E-425A-8797-A8F838FFF2E1}" dt="2023-09-07T11:57:04.900" v="7799" actId="1076"/>
          <ac:spMkLst>
            <pc:docMk/>
            <pc:sldMk cId="3470126002" sldId="270"/>
            <ac:spMk id="17" creationId="{9855B3E2-E05D-1D2D-CBE6-59E5D24DE9DC}"/>
          </ac:spMkLst>
        </pc:spChg>
        <pc:spChg chg="add del">
          <ac:chgData name="Becky Nancarrow" userId="6fb7a21f-4aa1-480c-bacd-058a9ca39a65" providerId="ADAL" clId="{43523F11-6A9E-425A-8797-A8F838FFF2E1}" dt="2023-08-30T11:42:55.543" v="3197" actId="26606"/>
          <ac:spMkLst>
            <pc:docMk/>
            <pc:sldMk cId="3470126002" sldId="270"/>
            <ac:spMk id="18" creationId="{743AA782-23D1-4521-8CAD-47662984AA08}"/>
          </ac:spMkLst>
        </pc:spChg>
        <pc:spChg chg="add del">
          <ac:chgData name="Becky Nancarrow" userId="6fb7a21f-4aa1-480c-bacd-058a9ca39a65" providerId="ADAL" clId="{43523F11-6A9E-425A-8797-A8F838FFF2E1}" dt="2023-08-30T11:42:55.543" v="3197" actId="26606"/>
          <ac:spMkLst>
            <pc:docMk/>
            <pc:sldMk cId="3470126002" sldId="270"/>
            <ac:spMk id="19" creationId="{650D18FE-0824-4A46-B22C-A86B52E5780A}"/>
          </ac:spMkLst>
        </pc:spChg>
        <pc:spChg chg="add del mod">
          <ac:chgData name="Becky Nancarrow" userId="6fb7a21f-4aa1-480c-bacd-058a9ca39a65" providerId="ADAL" clId="{43523F11-6A9E-425A-8797-A8F838FFF2E1}" dt="2023-09-07T11:54:16.200" v="7772" actId="21"/>
          <ac:spMkLst>
            <pc:docMk/>
            <pc:sldMk cId="3470126002" sldId="270"/>
            <ac:spMk id="19" creationId="{7EB801C8-C58E-C55F-6CD6-F59BB7D4B90F}"/>
          </ac:spMkLst>
        </pc:spChg>
        <pc:spChg chg="add del mod">
          <ac:chgData name="Becky Nancarrow" userId="6fb7a21f-4aa1-480c-bacd-058a9ca39a65" providerId="ADAL" clId="{43523F11-6A9E-425A-8797-A8F838FFF2E1}" dt="2023-09-07T11:54:14.652" v="7771"/>
          <ac:spMkLst>
            <pc:docMk/>
            <pc:sldMk cId="3470126002" sldId="270"/>
            <ac:spMk id="20" creationId="{866B90E6-3DE6-3790-7F53-D637ADF6A4B2}"/>
          </ac:spMkLst>
        </pc:spChg>
        <pc:spChg chg="add del mod">
          <ac:chgData name="Becky Nancarrow" userId="6fb7a21f-4aa1-480c-bacd-058a9ca39a65" providerId="ADAL" clId="{43523F11-6A9E-425A-8797-A8F838FFF2E1}" dt="2023-09-07T11:54:39.225" v="7774"/>
          <ac:spMkLst>
            <pc:docMk/>
            <pc:sldMk cId="3470126002" sldId="270"/>
            <ac:spMk id="21" creationId="{FFFE5BAA-88A7-3AF1-F648-250A76F4DD5E}"/>
          </ac:spMkLst>
        </pc:spChg>
        <pc:picChg chg="add mod ord">
          <ac:chgData name="Becky Nancarrow" userId="6fb7a21f-4aa1-480c-bacd-058a9ca39a65" providerId="ADAL" clId="{43523F11-6A9E-425A-8797-A8F838FFF2E1}" dt="2023-08-30T11:45:47.157" v="3268" actId="26606"/>
          <ac:picMkLst>
            <pc:docMk/>
            <pc:sldMk cId="3470126002" sldId="270"/>
            <ac:picMk id="4" creationId="{E33BA672-F859-2F16-FADF-8C5A40309750}"/>
          </ac:picMkLst>
        </pc:picChg>
        <pc:picChg chg="add del mod ord">
          <ac:chgData name="Becky Nancarrow" userId="6fb7a21f-4aa1-480c-bacd-058a9ca39a65" providerId="ADAL" clId="{43523F11-6A9E-425A-8797-A8F838FFF2E1}" dt="2023-08-30T11:45:49.293" v="3269"/>
          <ac:picMkLst>
            <pc:docMk/>
            <pc:sldMk cId="3470126002" sldId="270"/>
            <ac:picMk id="5" creationId="{AB75CAE2-D0B2-7EFF-1CB7-38B496CAE23F}"/>
          </ac:picMkLst>
        </pc:picChg>
        <pc:picChg chg="add del mod">
          <ac:chgData name="Becky Nancarrow" userId="6fb7a21f-4aa1-480c-bacd-058a9ca39a65" providerId="ADAL" clId="{43523F11-6A9E-425A-8797-A8F838FFF2E1}" dt="2023-09-07T11:41:26.793" v="7702" actId="478"/>
          <ac:picMkLst>
            <pc:docMk/>
            <pc:sldMk cId="3470126002" sldId="270"/>
            <ac:picMk id="6" creationId="{547E378C-CC55-ED0E-8C10-665D2FF290AA}"/>
          </ac:picMkLst>
        </pc:picChg>
      </pc:sldChg>
      <pc:sldChg chg="delSp modSp add del mod">
        <pc:chgData name="Becky Nancarrow" userId="6fb7a21f-4aa1-480c-bacd-058a9ca39a65" providerId="ADAL" clId="{43523F11-6A9E-425A-8797-A8F838FFF2E1}" dt="2023-08-30T12:56:15.624" v="3649" actId="2696"/>
        <pc:sldMkLst>
          <pc:docMk/>
          <pc:sldMk cId="1402928982" sldId="271"/>
        </pc:sldMkLst>
        <pc:spChg chg="mod">
          <ac:chgData name="Becky Nancarrow" userId="6fb7a21f-4aa1-480c-bacd-058a9ca39a65" providerId="ADAL" clId="{43523F11-6A9E-425A-8797-A8F838FFF2E1}" dt="2023-08-30T12:55:57.783" v="3648" actId="20577"/>
          <ac:spMkLst>
            <pc:docMk/>
            <pc:sldMk cId="1402928982" sldId="271"/>
            <ac:spMk id="2" creationId="{E517FBE1-EEE9-82B8-37B1-4E0D82E04B5F}"/>
          </ac:spMkLst>
        </pc:spChg>
        <pc:spChg chg="mod">
          <ac:chgData name="Becky Nancarrow" userId="6fb7a21f-4aa1-480c-bacd-058a9ca39a65" providerId="ADAL" clId="{43523F11-6A9E-425A-8797-A8F838FFF2E1}" dt="2023-08-30T11:49:57.467" v="3376" actId="1076"/>
          <ac:spMkLst>
            <pc:docMk/>
            <pc:sldMk cId="1402928982" sldId="271"/>
            <ac:spMk id="3" creationId="{CA6EE6A6-382E-0F67-2847-22325C27155C}"/>
          </ac:spMkLst>
        </pc:spChg>
        <pc:picChg chg="del">
          <ac:chgData name="Becky Nancarrow" userId="6fb7a21f-4aa1-480c-bacd-058a9ca39a65" providerId="ADAL" clId="{43523F11-6A9E-425A-8797-A8F838FFF2E1}" dt="2023-08-30T11:49:50.591" v="3374" actId="478"/>
          <ac:picMkLst>
            <pc:docMk/>
            <pc:sldMk cId="1402928982" sldId="271"/>
            <ac:picMk id="6" creationId="{547E378C-CC55-ED0E-8C10-665D2FF290AA}"/>
          </ac:picMkLst>
        </pc:picChg>
      </pc:sldChg>
      <pc:sldChg chg="addSp delSp modSp new del mod">
        <pc:chgData name="Becky Nancarrow" userId="6fb7a21f-4aa1-480c-bacd-058a9ca39a65" providerId="ADAL" clId="{43523F11-6A9E-425A-8797-A8F838FFF2E1}" dt="2023-09-07T12:10:51.989" v="8073" actId="2696"/>
        <pc:sldMkLst>
          <pc:docMk/>
          <pc:sldMk cId="1725053055" sldId="271"/>
        </pc:sldMkLst>
        <pc:spChg chg="mod">
          <ac:chgData name="Becky Nancarrow" userId="6fb7a21f-4aa1-480c-bacd-058a9ca39a65" providerId="ADAL" clId="{43523F11-6A9E-425A-8797-A8F838FFF2E1}" dt="2023-08-30T14:37:13.192" v="4192" actId="113"/>
          <ac:spMkLst>
            <pc:docMk/>
            <pc:sldMk cId="1725053055" sldId="271"/>
            <ac:spMk id="2" creationId="{5BFD4C60-EA17-0D03-77AF-8038F394E76B}"/>
          </ac:spMkLst>
        </pc:spChg>
        <pc:spChg chg="mod">
          <ac:chgData name="Becky Nancarrow" userId="6fb7a21f-4aa1-480c-bacd-058a9ca39a65" providerId="ADAL" clId="{43523F11-6A9E-425A-8797-A8F838FFF2E1}" dt="2023-08-30T13:44:31.446" v="3902" actId="14100"/>
          <ac:spMkLst>
            <pc:docMk/>
            <pc:sldMk cId="1725053055" sldId="271"/>
            <ac:spMk id="3" creationId="{C4DFF091-928F-C1E8-000C-BADB7F2E31C9}"/>
          </ac:spMkLst>
        </pc:spChg>
        <pc:picChg chg="add mod">
          <ac:chgData name="Becky Nancarrow" userId="6fb7a21f-4aa1-480c-bacd-058a9ca39a65" providerId="ADAL" clId="{43523F11-6A9E-425A-8797-A8F838FFF2E1}" dt="2023-08-30T13:34:45.814" v="3887"/>
          <ac:picMkLst>
            <pc:docMk/>
            <pc:sldMk cId="1725053055" sldId="271"/>
            <ac:picMk id="4" creationId="{41316484-F6CB-642D-F874-AE9452B7D73B}"/>
          </ac:picMkLst>
        </pc:picChg>
        <pc:picChg chg="add mod modCrop">
          <ac:chgData name="Becky Nancarrow" userId="6fb7a21f-4aa1-480c-bacd-058a9ca39a65" providerId="ADAL" clId="{43523F11-6A9E-425A-8797-A8F838FFF2E1}" dt="2023-08-30T13:52:56.667" v="3942" actId="14100"/>
          <ac:picMkLst>
            <pc:docMk/>
            <pc:sldMk cId="1725053055" sldId="271"/>
            <ac:picMk id="6" creationId="{F0CDB07C-918F-A8F3-23B6-4C5C1F46638A}"/>
          </ac:picMkLst>
        </pc:picChg>
        <pc:inkChg chg="add del">
          <ac:chgData name="Becky Nancarrow" userId="6fb7a21f-4aa1-480c-bacd-058a9ca39a65" providerId="ADAL" clId="{43523F11-6A9E-425A-8797-A8F838FFF2E1}" dt="2023-08-30T13:52:24.942" v="3934" actId="9405"/>
          <ac:inkMkLst>
            <pc:docMk/>
            <pc:sldMk cId="1725053055" sldId="271"/>
            <ac:inkMk id="7" creationId="{ED491755-E0B6-3A0B-B9D6-8D711679A2B2}"/>
          </ac:inkMkLst>
        </pc:inkChg>
        <pc:inkChg chg="add del">
          <ac:chgData name="Becky Nancarrow" userId="6fb7a21f-4aa1-480c-bacd-058a9ca39a65" providerId="ADAL" clId="{43523F11-6A9E-425A-8797-A8F838FFF2E1}" dt="2023-08-30T13:52:24.677" v="3933" actId="9405"/>
          <ac:inkMkLst>
            <pc:docMk/>
            <pc:sldMk cId="1725053055" sldId="271"/>
            <ac:inkMk id="8" creationId="{851CBC53-85FA-EC2F-32AB-A484B6A3F320}"/>
          </ac:inkMkLst>
        </pc:inkChg>
        <pc:inkChg chg="add del">
          <ac:chgData name="Becky Nancarrow" userId="6fb7a21f-4aa1-480c-bacd-058a9ca39a65" providerId="ADAL" clId="{43523F11-6A9E-425A-8797-A8F838FFF2E1}" dt="2023-08-30T13:52:24.191" v="3932" actId="9405"/>
          <ac:inkMkLst>
            <pc:docMk/>
            <pc:sldMk cId="1725053055" sldId="271"/>
            <ac:inkMk id="9" creationId="{C724CA41-68A4-BCE6-E7EB-44097E3FB484}"/>
          </ac:inkMkLst>
        </pc:inkChg>
        <pc:inkChg chg="add del">
          <ac:chgData name="Becky Nancarrow" userId="6fb7a21f-4aa1-480c-bacd-058a9ca39a65" providerId="ADAL" clId="{43523F11-6A9E-425A-8797-A8F838FFF2E1}" dt="2023-08-30T13:50:32.481" v="3913" actId="9405"/>
          <ac:inkMkLst>
            <pc:docMk/>
            <pc:sldMk cId="1725053055" sldId="271"/>
            <ac:inkMk id="10" creationId="{BA5AA6AE-E1F5-A4F1-2668-B05757A0463D}"/>
          </ac:inkMkLst>
        </pc:inkChg>
        <pc:inkChg chg="add del">
          <ac:chgData name="Becky Nancarrow" userId="6fb7a21f-4aa1-480c-bacd-058a9ca39a65" providerId="ADAL" clId="{43523F11-6A9E-425A-8797-A8F838FFF2E1}" dt="2023-08-30T13:52:23.940" v="3931" actId="9405"/>
          <ac:inkMkLst>
            <pc:docMk/>
            <pc:sldMk cId="1725053055" sldId="271"/>
            <ac:inkMk id="11" creationId="{829A4361-27C4-5E2E-D8E2-CDCC69F510E8}"/>
          </ac:inkMkLst>
        </pc:inkChg>
        <pc:inkChg chg="add del">
          <ac:chgData name="Becky Nancarrow" userId="6fb7a21f-4aa1-480c-bacd-058a9ca39a65" providerId="ADAL" clId="{43523F11-6A9E-425A-8797-A8F838FFF2E1}" dt="2023-08-30T13:52:23.615" v="3930" actId="9405"/>
          <ac:inkMkLst>
            <pc:docMk/>
            <pc:sldMk cId="1725053055" sldId="271"/>
            <ac:inkMk id="12" creationId="{270946A2-AB5B-A226-B9C9-E97C62346499}"/>
          </ac:inkMkLst>
        </pc:inkChg>
        <pc:inkChg chg="add del">
          <ac:chgData name="Becky Nancarrow" userId="6fb7a21f-4aa1-480c-bacd-058a9ca39a65" providerId="ADAL" clId="{43523F11-6A9E-425A-8797-A8F838FFF2E1}" dt="2023-08-30T13:52:23.082" v="3929" actId="9405"/>
          <ac:inkMkLst>
            <pc:docMk/>
            <pc:sldMk cId="1725053055" sldId="271"/>
            <ac:inkMk id="13" creationId="{95C59F0B-4B88-F564-D8F6-5E5D87E27961}"/>
          </ac:inkMkLst>
        </pc:inkChg>
        <pc:inkChg chg="add del">
          <ac:chgData name="Becky Nancarrow" userId="6fb7a21f-4aa1-480c-bacd-058a9ca39a65" providerId="ADAL" clId="{43523F11-6A9E-425A-8797-A8F838FFF2E1}" dt="2023-08-30T13:50:57.768" v="3918" actId="9405"/>
          <ac:inkMkLst>
            <pc:docMk/>
            <pc:sldMk cId="1725053055" sldId="271"/>
            <ac:inkMk id="14" creationId="{FFED6AB3-4A68-781F-998D-5209EDB3BE66}"/>
          </ac:inkMkLst>
        </pc:inkChg>
        <pc:inkChg chg="add del">
          <ac:chgData name="Becky Nancarrow" userId="6fb7a21f-4aa1-480c-bacd-058a9ca39a65" providerId="ADAL" clId="{43523F11-6A9E-425A-8797-A8F838FFF2E1}" dt="2023-08-30T13:52:22.492" v="3928" actId="9405"/>
          <ac:inkMkLst>
            <pc:docMk/>
            <pc:sldMk cId="1725053055" sldId="271"/>
            <ac:inkMk id="15" creationId="{848AC75B-083E-26AA-160C-6C784CE1C725}"/>
          </ac:inkMkLst>
        </pc:inkChg>
        <pc:inkChg chg="add del">
          <ac:chgData name="Becky Nancarrow" userId="6fb7a21f-4aa1-480c-bacd-058a9ca39a65" providerId="ADAL" clId="{43523F11-6A9E-425A-8797-A8F838FFF2E1}" dt="2023-08-30T13:52:21.855" v="3927" actId="9405"/>
          <ac:inkMkLst>
            <pc:docMk/>
            <pc:sldMk cId="1725053055" sldId="271"/>
            <ac:inkMk id="16" creationId="{D8E302A7-6B28-D70C-6614-CF02B9644C40}"/>
          </ac:inkMkLst>
        </pc:inkChg>
        <pc:inkChg chg="add del">
          <ac:chgData name="Becky Nancarrow" userId="6fb7a21f-4aa1-480c-bacd-058a9ca39a65" providerId="ADAL" clId="{43523F11-6A9E-425A-8797-A8F838FFF2E1}" dt="2023-08-30T13:52:21.570" v="3926" actId="9405"/>
          <ac:inkMkLst>
            <pc:docMk/>
            <pc:sldMk cId="1725053055" sldId="271"/>
            <ac:inkMk id="17" creationId="{E97B9375-5F11-D345-B976-BE29383F05AD}"/>
          </ac:inkMkLst>
        </pc:inkChg>
        <pc:inkChg chg="add del">
          <ac:chgData name="Becky Nancarrow" userId="6fb7a21f-4aa1-480c-bacd-058a9ca39a65" providerId="ADAL" clId="{43523F11-6A9E-425A-8797-A8F838FFF2E1}" dt="2023-08-30T13:53:43.976" v="3949" actId="9405"/>
          <ac:inkMkLst>
            <pc:docMk/>
            <pc:sldMk cId="1725053055" sldId="271"/>
            <ac:inkMk id="18" creationId="{ABF3E8D4-C917-AC8C-4C8C-F1078F30035C}"/>
          </ac:inkMkLst>
        </pc:inkChg>
        <pc:inkChg chg="add del">
          <ac:chgData name="Becky Nancarrow" userId="6fb7a21f-4aa1-480c-bacd-058a9ca39a65" providerId="ADAL" clId="{43523F11-6A9E-425A-8797-A8F838FFF2E1}" dt="2023-08-30T13:53:42.435" v="3948" actId="9405"/>
          <ac:inkMkLst>
            <pc:docMk/>
            <pc:sldMk cId="1725053055" sldId="271"/>
            <ac:inkMk id="19" creationId="{03AFEC6A-08D0-55CA-929D-6BF223F93438}"/>
          </ac:inkMkLst>
        </pc:inkChg>
        <pc:inkChg chg="add del">
          <ac:chgData name="Becky Nancarrow" userId="6fb7a21f-4aa1-480c-bacd-058a9ca39a65" providerId="ADAL" clId="{43523F11-6A9E-425A-8797-A8F838FFF2E1}" dt="2023-08-30T13:53:40.495" v="3947" actId="9405"/>
          <ac:inkMkLst>
            <pc:docMk/>
            <pc:sldMk cId="1725053055" sldId="271"/>
            <ac:inkMk id="20" creationId="{5E3C675B-A36A-1A61-F111-AC89A7CCCB33}"/>
          </ac:inkMkLst>
        </pc:inkChg>
        <pc:inkChg chg="add">
          <ac:chgData name="Becky Nancarrow" userId="6fb7a21f-4aa1-480c-bacd-058a9ca39a65" providerId="ADAL" clId="{43523F11-6A9E-425A-8797-A8F838FFF2E1}" dt="2023-08-30T13:53:52.981" v="3950" actId="9405"/>
          <ac:inkMkLst>
            <pc:docMk/>
            <pc:sldMk cId="1725053055" sldId="271"/>
            <ac:inkMk id="21" creationId="{8AF932F2-5776-5E68-7171-A3134C738B1A}"/>
          </ac:inkMkLst>
        </pc:inkChg>
        <pc:inkChg chg="add">
          <ac:chgData name="Becky Nancarrow" userId="6fb7a21f-4aa1-480c-bacd-058a9ca39a65" providerId="ADAL" clId="{43523F11-6A9E-425A-8797-A8F838FFF2E1}" dt="2023-08-30T13:53:57.680" v="3951" actId="9405"/>
          <ac:inkMkLst>
            <pc:docMk/>
            <pc:sldMk cId="1725053055" sldId="271"/>
            <ac:inkMk id="22" creationId="{DA9866EF-2D6E-BD86-E1D2-BC87C457AAB9}"/>
          </ac:inkMkLst>
        </pc:inkChg>
        <pc:inkChg chg="add">
          <ac:chgData name="Becky Nancarrow" userId="6fb7a21f-4aa1-480c-bacd-058a9ca39a65" providerId="ADAL" clId="{43523F11-6A9E-425A-8797-A8F838FFF2E1}" dt="2023-08-30T13:54:04.606" v="3952" actId="9405"/>
          <ac:inkMkLst>
            <pc:docMk/>
            <pc:sldMk cId="1725053055" sldId="271"/>
            <ac:inkMk id="23" creationId="{D605D48E-46F4-D263-3D9F-F10F6148D40C}"/>
          </ac:inkMkLst>
        </pc:inkChg>
        <pc:inkChg chg="add">
          <ac:chgData name="Becky Nancarrow" userId="6fb7a21f-4aa1-480c-bacd-058a9ca39a65" providerId="ADAL" clId="{43523F11-6A9E-425A-8797-A8F838FFF2E1}" dt="2023-08-30T13:54:16.227" v="3953" actId="9405"/>
          <ac:inkMkLst>
            <pc:docMk/>
            <pc:sldMk cId="1725053055" sldId="271"/>
            <ac:inkMk id="24" creationId="{28D30DE3-E709-3986-5A4E-0F659CC763C9}"/>
          </ac:inkMkLst>
        </pc:inkChg>
        <pc:inkChg chg="add del">
          <ac:chgData name="Becky Nancarrow" userId="6fb7a21f-4aa1-480c-bacd-058a9ca39a65" providerId="ADAL" clId="{43523F11-6A9E-425A-8797-A8F838FFF2E1}" dt="2023-08-30T13:54:38.593" v="3955" actId="9405"/>
          <ac:inkMkLst>
            <pc:docMk/>
            <pc:sldMk cId="1725053055" sldId="271"/>
            <ac:inkMk id="25" creationId="{EC494F7E-4A2D-F595-4C18-CB859F7250AF}"/>
          </ac:inkMkLst>
        </pc:inkChg>
        <pc:inkChg chg="add">
          <ac:chgData name="Becky Nancarrow" userId="6fb7a21f-4aa1-480c-bacd-058a9ca39a65" providerId="ADAL" clId="{43523F11-6A9E-425A-8797-A8F838FFF2E1}" dt="2023-08-30T13:55:04.473" v="3956" actId="9405"/>
          <ac:inkMkLst>
            <pc:docMk/>
            <pc:sldMk cId="1725053055" sldId="271"/>
            <ac:inkMk id="26" creationId="{38643C20-25F3-2C62-7047-2332FD4C0F8F}"/>
          </ac:inkMkLst>
        </pc:inkChg>
        <pc:inkChg chg="add">
          <ac:chgData name="Becky Nancarrow" userId="6fb7a21f-4aa1-480c-bacd-058a9ca39a65" providerId="ADAL" clId="{43523F11-6A9E-425A-8797-A8F838FFF2E1}" dt="2023-08-30T13:55:25.610" v="3957" actId="9405"/>
          <ac:inkMkLst>
            <pc:docMk/>
            <pc:sldMk cId="1725053055" sldId="271"/>
            <ac:inkMk id="27" creationId="{69F78221-9C47-9D41-1CE8-81453519EE23}"/>
          </ac:inkMkLst>
        </pc:inkChg>
      </pc:sldChg>
      <pc:sldChg chg="addSp delSp modSp new mod ord">
        <pc:chgData name="Becky Nancarrow" userId="6fb7a21f-4aa1-480c-bacd-058a9ca39a65" providerId="ADAL" clId="{43523F11-6A9E-425A-8797-A8F838FFF2E1}" dt="2023-09-07T12:47:02.280" v="8985" actId="12"/>
        <pc:sldMkLst>
          <pc:docMk/>
          <pc:sldMk cId="1530184204" sldId="272"/>
        </pc:sldMkLst>
        <pc:spChg chg="mod">
          <ac:chgData name="Becky Nancarrow" userId="6fb7a21f-4aa1-480c-bacd-058a9ca39a65" providerId="ADAL" clId="{43523F11-6A9E-425A-8797-A8F838FFF2E1}" dt="2023-09-07T12:31:45.179" v="8219" actId="20577"/>
          <ac:spMkLst>
            <pc:docMk/>
            <pc:sldMk cId="1530184204" sldId="272"/>
            <ac:spMk id="2" creationId="{0EB727A3-87FE-14CB-1248-4BF6CBFE5C44}"/>
          </ac:spMkLst>
        </pc:spChg>
        <pc:spChg chg="mod">
          <ac:chgData name="Becky Nancarrow" userId="6fb7a21f-4aa1-480c-bacd-058a9ca39a65" providerId="ADAL" clId="{43523F11-6A9E-425A-8797-A8F838FFF2E1}" dt="2023-09-07T12:47:02.280" v="8985" actId="12"/>
          <ac:spMkLst>
            <pc:docMk/>
            <pc:sldMk cId="1530184204" sldId="272"/>
            <ac:spMk id="3" creationId="{0539F4EE-43BD-EFD0-D6D8-6B149434160B}"/>
          </ac:spMkLst>
        </pc:spChg>
        <pc:picChg chg="add mod">
          <ac:chgData name="Becky Nancarrow" userId="6fb7a21f-4aa1-480c-bacd-058a9ca39a65" providerId="ADAL" clId="{43523F11-6A9E-425A-8797-A8F838FFF2E1}" dt="2023-08-30T13:59:33.759" v="3964"/>
          <ac:picMkLst>
            <pc:docMk/>
            <pc:sldMk cId="1530184204" sldId="272"/>
            <ac:picMk id="4" creationId="{B2E5804D-7FBC-021E-3656-4C00C0274FBC}"/>
          </ac:picMkLst>
        </pc:picChg>
        <pc:picChg chg="add mod">
          <ac:chgData name="Becky Nancarrow" userId="6fb7a21f-4aa1-480c-bacd-058a9ca39a65" providerId="ADAL" clId="{43523F11-6A9E-425A-8797-A8F838FFF2E1}" dt="2023-09-07T12:34:25.858" v="8274" actId="1076"/>
          <ac:picMkLst>
            <pc:docMk/>
            <pc:sldMk cId="1530184204" sldId="272"/>
            <ac:picMk id="5" creationId="{83E6AB61-4027-67A0-9B84-4902A2531434}"/>
          </ac:picMkLst>
        </pc:picChg>
        <pc:picChg chg="add del mod">
          <ac:chgData name="Becky Nancarrow" userId="6fb7a21f-4aa1-480c-bacd-058a9ca39a65" providerId="ADAL" clId="{43523F11-6A9E-425A-8797-A8F838FFF2E1}" dt="2023-09-07T12:22:50.024" v="8177" actId="478"/>
          <ac:picMkLst>
            <pc:docMk/>
            <pc:sldMk cId="1530184204" sldId="272"/>
            <ac:picMk id="6" creationId="{303AB189-94C4-E0B6-BC1D-9FDBC8DD0AA1}"/>
          </ac:picMkLst>
        </pc:picChg>
        <pc:picChg chg="add mod">
          <ac:chgData name="Becky Nancarrow" userId="6fb7a21f-4aa1-480c-bacd-058a9ca39a65" providerId="ADAL" clId="{43523F11-6A9E-425A-8797-A8F838FFF2E1}" dt="2023-09-07T12:34:22.982" v="8273" actId="1076"/>
          <ac:picMkLst>
            <pc:docMk/>
            <pc:sldMk cId="1530184204" sldId="272"/>
            <ac:picMk id="7" creationId="{A4E5637B-2EA4-DE52-10A3-47830F6EBAD4}"/>
          </ac:picMkLst>
        </pc:picChg>
        <pc:picChg chg="add mod modCrop">
          <ac:chgData name="Becky Nancarrow" userId="6fb7a21f-4aa1-480c-bacd-058a9ca39a65" providerId="ADAL" clId="{43523F11-6A9E-425A-8797-A8F838FFF2E1}" dt="2023-09-07T12:35:53.470" v="8303" actId="1076"/>
          <ac:picMkLst>
            <pc:docMk/>
            <pc:sldMk cId="1530184204" sldId="272"/>
            <ac:picMk id="9" creationId="{C55FFCC0-76FB-B095-3C53-EC284671E836}"/>
          </ac:picMkLst>
        </pc:picChg>
        <pc:picChg chg="add mod modCrop">
          <ac:chgData name="Becky Nancarrow" userId="6fb7a21f-4aa1-480c-bacd-058a9ca39a65" providerId="ADAL" clId="{43523F11-6A9E-425A-8797-A8F838FFF2E1}" dt="2023-09-07T12:35:07.385" v="8293" actId="1076"/>
          <ac:picMkLst>
            <pc:docMk/>
            <pc:sldMk cId="1530184204" sldId="272"/>
            <ac:picMk id="11" creationId="{DC43DA01-4DB8-8603-2D11-57553C319C65}"/>
          </ac:picMkLst>
        </pc:picChg>
        <pc:picChg chg="add mod modCrop">
          <ac:chgData name="Becky Nancarrow" userId="6fb7a21f-4aa1-480c-bacd-058a9ca39a65" providerId="ADAL" clId="{43523F11-6A9E-425A-8797-A8F838FFF2E1}" dt="2023-09-07T12:35:28.232" v="8297" actId="1076"/>
          <ac:picMkLst>
            <pc:docMk/>
            <pc:sldMk cId="1530184204" sldId="272"/>
            <ac:picMk id="13" creationId="{F8200986-0D4A-F8C7-3269-4172A271CF19}"/>
          </ac:picMkLst>
        </pc:picChg>
        <pc:picChg chg="add mod modCrop">
          <ac:chgData name="Becky Nancarrow" userId="6fb7a21f-4aa1-480c-bacd-058a9ca39a65" providerId="ADAL" clId="{43523F11-6A9E-425A-8797-A8F838FFF2E1}" dt="2023-09-07T12:35:32.328" v="8298" actId="1076"/>
          <ac:picMkLst>
            <pc:docMk/>
            <pc:sldMk cId="1530184204" sldId="272"/>
            <ac:picMk id="15" creationId="{E9F8CFED-303C-2D58-0CB9-D26FBEF20CF5}"/>
          </ac:picMkLst>
        </pc:picChg>
        <pc:picChg chg="add mod modCrop">
          <ac:chgData name="Becky Nancarrow" userId="6fb7a21f-4aa1-480c-bacd-058a9ca39a65" providerId="ADAL" clId="{43523F11-6A9E-425A-8797-A8F838FFF2E1}" dt="2023-09-07T12:35:21.233" v="8296" actId="1076"/>
          <ac:picMkLst>
            <pc:docMk/>
            <pc:sldMk cId="1530184204" sldId="272"/>
            <ac:picMk id="17" creationId="{5F80E920-0E4E-C4B9-350F-CCF12D3D550B}"/>
          </ac:picMkLst>
        </pc:picChg>
      </pc:sldChg>
      <pc:sldChg chg="new del">
        <pc:chgData name="Becky Nancarrow" userId="6fb7a21f-4aa1-480c-bacd-058a9ca39a65" providerId="ADAL" clId="{43523F11-6A9E-425A-8797-A8F838FFF2E1}" dt="2023-09-07T08:26:23.401" v="5803" actId="680"/>
        <pc:sldMkLst>
          <pc:docMk/>
          <pc:sldMk cId="18776562" sldId="273"/>
        </pc:sldMkLst>
      </pc:sldChg>
      <pc:sldChg chg="new del">
        <pc:chgData name="Becky Nancarrow" userId="6fb7a21f-4aa1-480c-bacd-058a9ca39a65" providerId="ADAL" clId="{43523F11-6A9E-425A-8797-A8F838FFF2E1}" dt="2023-09-07T08:26:04.006" v="5801" actId="680"/>
        <pc:sldMkLst>
          <pc:docMk/>
          <pc:sldMk cId="1913995974" sldId="273"/>
        </pc:sldMkLst>
      </pc:sldChg>
      <pc:sldChg chg="new del">
        <pc:chgData name="Becky Nancarrow" userId="6fb7a21f-4aa1-480c-bacd-058a9ca39a65" providerId="ADAL" clId="{43523F11-6A9E-425A-8797-A8F838FFF2E1}" dt="2023-09-07T08:20:25.584" v="5794" actId="2696"/>
        <pc:sldMkLst>
          <pc:docMk/>
          <pc:sldMk cId="2559373351" sldId="273"/>
        </pc:sldMkLst>
      </pc:sldChg>
      <pc:sldChg chg="new del">
        <pc:chgData name="Becky Nancarrow" userId="6fb7a21f-4aa1-480c-bacd-058a9ca39a65" providerId="ADAL" clId="{43523F11-6A9E-425A-8797-A8F838FFF2E1}" dt="2023-09-07T08:23:26.187" v="5796" actId="680"/>
        <pc:sldMkLst>
          <pc:docMk/>
          <pc:sldMk cId="3035825559" sldId="273"/>
        </pc:sldMkLst>
      </pc:sldChg>
      <pc:sldChg chg="addSp delSp modSp new del mod setBg">
        <pc:chgData name="Becky Nancarrow" userId="6fb7a21f-4aa1-480c-bacd-058a9ca39a65" providerId="ADAL" clId="{43523F11-6A9E-425A-8797-A8F838FFF2E1}" dt="2023-09-07T10:23:25.794" v="7081" actId="2696"/>
        <pc:sldMkLst>
          <pc:docMk/>
          <pc:sldMk cId="3104734237" sldId="273"/>
        </pc:sldMkLst>
        <pc:spChg chg="mod">
          <ac:chgData name="Becky Nancarrow" userId="6fb7a21f-4aa1-480c-bacd-058a9ca39a65" providerId="ADAL" clId="{43523F11-6A9E-425A-8797-A8F838FFF2E1}" dt="2023-09-07T09:39:39.320" v="6828" actId="20577"/>
          <ac:spMkLst>
            <pc:docMk/>
            <pc:sldMk cId="3104734237" sldId="273"/>
            <ac:spMk id="2" creationId="{13E91C02-48C0-A2A4-6B42-834C4E6AC90E}"/>
          </ac:spMkLst>
        </pc:spChg>
        <pc:spChg chg="del">
          <ac:chgData name="Becky Nancarrow" userId="6fb7a21f-4aa1-480c-bacd-058a9ca39a65" providerId="ADAL" clId="{43523F11-6A9E-425A-8797-A8F838FFF2E1}" dt="2023-09-07T09:33:14.760" v="6603"/>
          <ac:spMkLst>
            <pc:docMk/>
            <pc:sldMk cId="3104734237" sldId="273"/>
            <ac:spMk id="3" creationId="{D02F97AA-3578-303A-34B0-87D7980AB154}"/>
          </ac:spMkLst>
        </pc:spChg>
        <pc:spChg chg="add mod">
          <ac:chgData name="Becky Nancarrow" userId="6fb7a21f-4aa1-480c-bacd-058a9ca39a65" providerId="ADAL" clId="{43523F11-6A9E-425A-8797-A8F838FFF2E1}" dt="2023-09-07T09:39:48.726" v="6829" actId="1076"/>
          <ac:spMkLst>
            <pc:docMk/>
            <pc:sldMk cId="3104734237" sldId="273"/>
            <ac:spMk id="7" creationId="{CEAAD41B-2A59-A77E-F933-698A1DD3CB76}"/>
          </ac:spMkLst>
        </pc:spChg>
        <pc:spChg chg="add del">
          <ac:chgData name="Becky Nancarrow" userId="6fb7a21f-4aa1-480c-bacd-058a9ca39a65" providerId="ADAL" clId="{43523F11-6A9E-425A-8797-A8F838FFF2E1}" dt="2023-09-07T09:34:22.123" v="6617" actId="26606"/>
          <ac:spMkLst>
            <pc:docMk/>
            <pc:sldMk cId="3104734237" sldId="273"/>
            <ac:spMk id="9" creationId="{131C9BD7-F717-2B6F-2B09-BD3C2B713357}"/>
          </ac:spMkLst>
        </pc:spChg>
        <pc:spChg chg="add del">
          <ac:chgData name="Becky Nancarrow" userId="6fb7a21f-4aa1-480c-bacd-058a9ca39a65" providerId="ADAL" clId="{43523F11-6A9E-425A-8797-A8F838FFF2E1}" dt="2023-09-07T09:34:22.123" v="6617" actId="26606"/>
          <ac:spMkLst>
            <pc:docMk/>
            <pc:sldMk cId="3104734237" sldId="273"/>
            <ac:spMk id="12" creationId="{F13C74B1-5B17-4795-BED0-7140497B445A}"/>
          </ac:spMkLst>
        </pc:spChg>
        <pc:spChg chg="add del">
          <ac:chgData name="Becky Nancarrow" userId="6fb7a21f-4aa1-480c-bacd-058a9ca39a65" providerId="ADAL" clId="{43523F11-6A9E-425A-8797-A8F838FFF2E1}" dt="2023-09-07T09:34:22.123" v="6617" actId="26606"/>
          <ac:spMkLst>
            <pc:docMk/>
            <pc:sldMk cId="3104734237" sldId="273"/>
            <ac:spMk id="14" creationId="{D4974D33-8DC5-464E-8C6D-BE58F0669C17}"/>
          </ac:spMkLst>
        </pc:spChg>
        <pc:spChg chg="add del">
          <ac:chgData name="Becky Nancarrow" userId="6fb7a21f-4aa1-480c-bacd-058a9ca39a65" providerId="ADAL" clId="{43523F11-6A9E-425A-8797-A8F838FFF2E1}" dt="2023-09-07T09:34:20.206" v="6615" actId="26606"/>
          <ac:spMkLst>
            <pc:docMk/>
            <pc:sldMk cId="3104734237" sldId="273"/>
            <ac:spMk id="19" creationId="{F13C74B1-5B17-4795-BED0-7140497B445A}"/>
          </ac:spMkLst>
        </pc:spChg>
        <pc:spChg chg="add del">
          <ac:chgData name="Becky Nancarrow" userId="6fb7a21f-4aa1-480c-bacd-058a9ca39a65" providerId="ADAL" clId="{43523F11-6A9E-425A-8797-A8F838FFF2E1}" dt="2023-09-07T09:34:20.206" v="6615" actId="26606"/>
          <ac:spMkLst>
            <pc:docMk/>
            <pc:sldMk cId="3104734237" sldId="273"/>
            <ac:spMk id="21" creationId="{D4974D33-8DC5-464E-8C6D-BE58F0669C17}"/>
          </ac:spMkLst>
        </pc:spChg>
        <pc:spChg chg="add del">
          <ac:chgData name="Becky Nancarrow" userId="6fb7a21f-4aa1-480c-bacd-058a9ca39a65" providerId="ADAL" clId="{43523F11-6A9E-425A-8797-A8F838FFF2E1}" dt="2023-09-07T09:34:15.729" v="6611" actId="26606"/>
          <ac:spMkLst>
            <pc:docMk/>
            <pc:sldMk cId="3104734237" sldId="273"/>
            <ac:spMk id="26" creationId="{F13C74B1-5B17-4795-BED0-7140497B445A}"/>
          </ac:spMkLst>
        </pc:spChg>
        <pc:spChg chg="add del">
          <ac:chgData name="Becky Nancarrow" userId="6fb7a21f-4aa1-480c-bacd-058a9ca39a65" providerId="ADAL" clId="{43523F11-6A9E-425A-8797-A8F838FFF2E1}" dt="2023-09-07T09:34:15.729" v="6611" actId="26606"/>
          <ac:spMkLst>
            <pc:docMk/>
            <pc:sldMk cId="3104734237" sldId="273"/>
            <ac:spMk id="28" creationId="{D4974D33-8DC5-464E-8C6D-BE58F0669C17}"/>
          </ac:spMkLst>
        </pc:spChg>
        <pc:spChg chg="add del">
          <ac:chgData name="Becky Nancarrow" userId="6fb7a21f-4aa1-480c-bacd-058a9ca39a65" providerId="ADAL" clId="{43523F11-6A9E-425A-8797-A8F838FFF2E1}" dt="2023-09-07T09:34:18.891" v="6613" actId="26606"/>
          <ac:spMkLst>
            <pc:docMk/>
            <pc:sldMk cId="3104734237" sldId="273"/>
            <ac:spMk id="30" creationId="{9B7AD9F6-8CE7-4299-8FC6-328F4DCD3FF9}"/>
          </ac:spMkLst>
        </pc:spChg>
        <pc:spChg chg="add del">
          <ac:chgData name="Becky Nancarrow" userId="6fb7a21f-4aa1-480c-bacd-058a9ca39a65" providerId="ADAL" clId="{43523F11-6A9E-425A-8797-A8F838FFF2E1}" dt="2023-09-07T09:34:18.891" v="6613" actId="26606"/>
          <ac:spMkLst>
            <pc:docMk/>
            <pc:sldMk cId="3104734237" sldId="273"/>
            <ac:spMk id="31" creationId="{F49775AF-8896-43EE-92C6-83497D6DC56F}"/>
          </ac:spMkLst>
        </pc:spChg>
        <pc:picChg chg="add del mod">
          <ac:chgData name="Becky Nancarrow" userId="6fb7a21f-4aa1-480c-bacd-058a9ca39a65" providerId="ADAL" clId="{43523F11-6A9E-425A-8797-A8F838FFF2E1}" dt="2023-09-07T09:35:48.476" v="6626" actId="478"/>
          <ac:picMkLst>
            <pc:docMk/>
            <pc:sldMk cId="3104734237" sldId="273"/>
            <ac:picMk id="5" creationId="{65A2227B-3DAC-4E12-3D96-9CF488D96501}"/>
          </ac:picMkLst>
        </pc:picChg>
        <pc:picChg chg="add mod">
          <ac:chgData name="Becky Nancarrow" userId="6fb7a21f-4aa1-480c-bacd-058a9ca39a65" providerId="ADAL" clId="{43523F11-6A9E-425A-8797-A8F838FFF2E1}" dt="2023-09-07T09:35:58.135" v="6627"/>
          <ac:picMkLst>
            <pc:docMk/>
            <pc:sldMk cId="3104734237" sldId="273"/>
            <ac:picMk id="8" creationId="{C1EB0F62-661A-1766-2771-618DFEFBAD39}"/>
          </ac:picMkLst>
        </pc:picChg>
      </pc:sldChg>
      <pc:sldChg chg="addSp modSp new del mod">
        <pc:chgData name="Becky Nancarrow" userId="6fb7a21f-4aa1-480c-bacd-058a9ca39a65" providerId="ADAL" clId="{43523F11-6A9E-425A-8797-A8F838FFF2E1}" dt="2023-09-07T08:33:36.144" v="5823" actId="2696"/>
        <pc:sldMkLst>
          <pc:docMk/>
          <pc:sldMk cId="3289796859" sldId="273"/>
        </pc:sldMkLst>
        <pc:spChg chg="add mod">
          <ac:chgData name="Becky Nancarrow" userId="6fb7a21f-4aa1-480c-bacd-058a9ca39a65" providerId="ADAL" clId="{43523F11-6A9E-425A-8797-A8F838FFF2E1}" dt="2023-09-07T08:30:57.185" v="5814" actId="1076"/>
          <ac:spMkLst>
            <pc:docMk/>
            <pc:sldMk cId="3289796859" sldId="273"/>
            <ac:spMk id="3" creationId="{49785A55-7455-96D6-6AC0-F9207E663C5B}"/>
          </ac:spMkLst>
        </pc:spChg>
        <pc:spChg chg="add mod">
          <ac:chgData name="Becky Nancarrow" userId="6fb7a21f-4aa1-480c-bacd-058a9ca39a65" providerId="ADAL" clId="{43523F11-6A9E-425A-8797-A8F838FFF2E1}" dt="2023-09-07T08:31:07.110" v="5816" actId="1076"/>
          <ac:spMkLst>
            <pc:docMk/>
            <pc:sldMk cId="3289796859" sldId="273"/>
            <ac:spMk id="4" creationId="{1C7DB56D-1085-4D5C-B8C1-722239154937}"/>
          </ac:spMkLst>
        </pc:spChg>
        <pc:graphicFrameChg chg="add mod modGraphic">
          <ac:chgData name="Becky Nancarrow" userId="6fb7a21f-4aa1-480c-bacd-058a9ca39a65" providerId="ADAL" clId="{43523F11-6A9E-425A-8797-A8F838FFF2E1}" dt="2023-09-07T08:32:05.141" v="5822" actId="20577"/>
          <ac:graphicFrameMkLst>
            <pc:docMk/>
            <pc:sldMk cId="3289796859" sldId="273"/>
            <ac:graphicFrameMk id="2" creationId="{F364EC11-8275-C070-BFB4-E8D6F053E190}"/>
          </ac:graphicFrameMkLst>
        </pc:graphicFrameChg>
      </pc:sldChg>
      <pc:sldChg chg="addSp delSp modSp new mod setBg">
        <pc:chgData name="Becky Nancarrow" userId="6fb7a21f-4aa1-480c-bacd-058a9ca39a65" providerId="ADAL" clId="{43523F11-6A9E-425A-8797-A8F838FFF2E1}" dt="2023-09-07T11:02:31.374" v="7313" actId="255"/>
        <pc:sldMkLst>
          <pc:docMk/>
          <pc:sldMk cId="3119502608" sldId="274"/>
        </pc:sldMkLst>
        <pc:spChg chg="mod">
          <ac:chgData name="Becky Nancarrow" userId="6fb7a21f-4aa1-480c-bacd-058a9ca39a65" providerId="ADAL" clId="{43523F11-6A9E-425A-8797-A8F838FFF2E1}" dt="2023-09-07T10:54:20.261" v="7114" actId="1076"/>
          <ac:spMkLst>
            <pc:docMk/>
            <pc:sldMk cId="3119502608" sldId="274"/>
            <ac:spMk id="2" creationId="{127DCEB4-CC2E-A2C3-5398-7104AD010CE9}"/>
          </ac:spMkLst>
        </pc:spChg>
        <pc:spChg chg="mod">
          <ac:chgData name="Becky Nancarrow" userId="6fb7a21f-4aa1-480c-bacd-058a9ca39a65" providerId="ADAL" clId="{43523F11-6A9E-425A-8797-A8F838FFF2E1}" dt="2023-09-07T11:02:31.374" v="7313" actId="255"/>
          <ac:spMkLst>
            <pc:docMk/>
            <pc:sldMk cId="3119502608" sldId="274"/>
            <ac:spMk id="3" creationId="{2EB4CFB6-46E0-43D7-3C02-0C677643DF80}"/>
          </ac:spMkLst>
        </pc:spChg>
        <pc:spChg chg="add del">
          <ac:chgData name="Becky Nancarrow" userId="6fb7a21f-4aa1-480c-bacd-058a9ca39a65" providerId="ADAL" clId="{43523F11-6A9E-425A-8797-A8F838FFF2E1}" dt="2023-09-07T10:49:01.087" v="7093" actId="26606"/>
          <ac:spMkLst>
            <pc:docMk/>
            <pc:sldMk cId="3119502608" sldId="274"/>
            <ac:spMk id="9" creationId="{100EDD19-6802-4EC3-95CE-CFFAB042CFD6}"/>
          </ac:spMkLst>
        </pc:spChg>
        <pc:spChg chg="add del">
          <ac:chgData name="Becky Nancarrow" userId="6fb7a21f-4aa1-480c-bacd-058a9ca39a65" providerId="ADAL" clId="{43523F11-6A9E-425A-8797-A8F838FFF2E1}" dt="2023-09-07T10:49:01.087" v="7093" actId="26606"/>
          <ac:spMkLst>
            <pc:docMk/>
            <pc:sldMk cId="3119502608" sldId="274"/>
            <ac:spMk id="11" creationId="{DB17E863-922E-4C26-BD64-E8FD41D28661}"/>
          </ac:spMkLst>
        </pc:spChg>
        <pc:spChg chg="add">
          <ac:chgData name="Becky Nancarrow" userId="6fb7a21f-4aa1-480c-bacd-058a9ca39a65" providerId="ADAL" clId="{43523F11-6A9E-425A-8797-A8F838FFF2E1}" dt="2023-09-07T10:49:01.087" v="7093" actId="26606"/>
          <ac:spMkLst>
            <pc:docMk/>
            <pc:sldMk cId="3119502608" sldId="274"/>
            <ac:spMk id="16" creationId="{F13C74B1-5B17-4795-BED0-7140497B445A}"/>
          </ac:spMkLst>
        </pc:spChg>
        <pc:spChg chg="add">
          <ac:chgData name="Becky Nancarrow" userId="6fb7a21f-4aa1-480c-bacd-058a9ca39a65" providerId="ADAL" clId="{43523F11-6A9E-425A-8797-A8F838FFF2E1}" dt="2023-09-07T10:49:01.087" v="7093" actId="26606"/>
          <ac:spMkLst>
            <pc:docMk/>
            <pc:sldMk cId="3119502608" sldId="274"/>
            <ac:spMk id="18" creationId="{D4974D33-8DC5-464E-8C6D-BE58F0669C17}"/>
          </ac:spMkLst>
        </pc:spChg>
        <pc:picChg chg="add mod ord">
          <ac:chgData name="Becky Nancarrow" userId="6fb7a21f-4aa1-480c-bacd-058a9ca39a65" providerId="ADAL" clId="{43523F11-6A9E-425A-8797-A8F838FFF2E1}" dt="2023-09-07T10:49:01.087" v="7093" actId="26606"/>
          <ac:picMkLst>
            <pc:docMk/>
            <pc:sldMk cId="3119502608" sldId="274"/>
            <ac:picMk id="4" creationId="{D7F6FE11-C06D-16AA-A223-5E0BCCDB6272}"/>
          </ac:picMkLst>
        </pc:picChg>
        <pc:picChg chg="add del mod">
          <ac:chgData name="Becky Nancarrow" userId="6fb7a21f-4aa1-480c-bacd-058a9ca39a65" providerId="ADAL" clId="{43523F11-6A9E-425A-8797-A8F838FFF2E1}" dt="2023-09-07T10:48:57.460" v="7091" actId="478"/>
          <ac:picMkLst>
            <pc:docMk/>
            <pc:sldMk cId="3119502608" sldId="274"/>
            <ac:picMk id="6" creationId="{11BF899E-A00F-D4B9-4184-F46722DA02E6}"/>
          </ac:picMkLst>
        </pc:picChg>
        <pc:picChg chg="add mod">
          <ac:chgData name="Becky Nancarrow" userId="6fb7a21f-4aa1-480c-bacd-058a9ca39a65" providerId="ADAL" clId="{43523F11-6A9E-425A-8797-A8F838FFF2E1}" dt="2023-09-07T10:49:01.087" v="7093" actId="26606"/>
          <ac:picMkLst>
            <pc:docMk/>
            <pc:sldMk cId="3119502608" sldId="274"/>
            <ac:picMk id="8" creationId="{A2E54E3E-E776-4C5C-C93E-54C93E27F72A}"/>
          </ac:picMkLst>
        </pc:picChg>
      </pc:sldChg>
      <pc:sldChg chg="addSp modSp new mod setBg">
        <pc:chgData name="Becky Nancarrow" userId="6fb7a21f-4aa1-480c-bacd-058a9ca39a65" providerId="ADAL" clId="{43523F11-6A9E-425A-8797-A8F838FFF2E1}" dt="2023-09-07T11:02:53.277" v="7316" actId="20577"/>
        <pc:sldMkLst>
          <pc:docMk/>
          <pc:sldMk cId="2393955727" sldId="275"/>
        </pc:sldMkLst>
        <pc:spChg chg="mod">
          <ac:chgData name="Becky Nancarrow" userId="6fb7a21f-4aa1-480c-bacd-058a9ca39a65" providerId="ADAL" clId="{43523F11-6A9E-425A-8797-A8F838FFF2E1}" dt="2023-09-07T11:02:01.916" v="7308" actId="26606"/>
          <ac:spMkLst>
            <pc:docMk/>
            <pc:sldMk cId="2393955727" sldId="275"/>
            <ac:spMk id="2" creationId="{EE7264B1-660A-7E49-F1BF-8DE3DC797540}"/>
          </ac:spMkLst>
        </pc:spChg>
        <pc:spChg chg="mod">
          <ac:chgData name="Becky Nancarrow" userId="6fb7a21f-4aa1-480c-bacd-058a9ca39a65" providerId="ADAL" clId="{43523F11-6A9E-425A-8797-A8F838FFF2E1}" dt="2023-09-07T11:02:53.277" v="7316" actId="20577"/>
          <ac:spMkLst>
            <pc:docMk/>
            <pc:sldMk cId="2393955727" sldId="275"/>
            <ac:spMk id="3" creationId="{227C92FF-E662-F9AA-AF99-5FA370DDE983}"/>
          </ac:spMkLst>
        </pc:spChg>
        <pc:spChg chg="add">
          <ac:chgData name="Becky Nancarrow" userId="6fb7a21f-4aa1-480c-bacd-058a9ca39a65" providerId="ADAL" clId="{43523F11-6A9E-425A-8797-A8F838FFF2E1}" dt="2023-09-07T11:02:01.916" v="7308" actId="26606"/>
          <ac:spMkLst>
            <pc:docMk/>
            <pc:sldMk cId="2393955727" sldId="275"/>
            <ac:spMk id="11" creationId="{F13C74B1-5B17-4795-BED0-7140497B445A}"/>
          </ac:spMkLst>
        </pc:spChg>
        <pc:spChg chg="add">
          <ac:chgData name="Becky Nancarrow" userId="6fb7a21f-4aa1-480c-bacd-058a9ca39a65" providerId="ADAL" clId="{43523F11-6A9E-425A-8797-A8F838FFF2E1}" dt="2023-09-07T11:02:01.916" v="7308" actId="26606"/>
          <ac:spMkLst>
            <pc:docMk/>
            <pc:sldMk cId="2393955727" sldId="275"/>
            <ac:spMk id="13" creationId="{D4974D33-8DC5-464E-8C6D-BE58F0669C17}"/>
          </ac:spMkLst>
        </pc:spChg>
        <pc:picChg chg="add mod ord">
          <ac:chgData name="Becky Nancarrow" userId="6fb7a21f-4aa1-480c-bacd-058a9ca39a65" providerId="ADAL" clId="{43523F11-6A9E-425A-8797-A8F838FFF2E1}" dt="2023-09-07T11:02:01.916" v="7308" actId="26606"/>
          <ac:picMkLst>
            <pc:docMk/>
            <pc:sldMk cId="2393955727" sldId="275"/>
            <ac:picMk id="4" creationId="{04B6D7AE-491D-BFE0-8C41-766B633C7403}"/>
          </ac:picMkLst>
        </pc:picChg>
        <pc:picChg chg="add mod">
          <ac:chgData name="Becky Nancarrow" userId="6fb7a21f-4aa1-480c-bacd-058a9ca39a65" providerId="ADAL" clId="{43523F11-6A9E-425A-8797-A8F838FFF2E1}" dt="2023-09-07T11:02:01.916" v="7308" actId="26606"/>
          <ac:picMkLst>
            <pc:docMk/>
            <pc:sldMk cId="2393955727" sldId="275"/>
            <ac:picMk id="6" creationId="{F8DBEBA4-CDBF-6607-4E00-50A57F4407BE}"/>
          </ac:picMkLst>
        </pc:picChg>
      </pc:sldChg>
      <pc:sldChg chg="addSp modSp new del mod">
        <pc:chgData name="Becky Nancarrow" userId="6fb7a21f-4aa1-480c-bacd-058a9ca39a65" providerId="ADAL" clId="{43523F11-6A9E-425A-8797-A8F838FFF2E1}" dt="2023-09-07T11:24:17.194" v="7372" actId="2696"/>
        <pc:sldMkLst>
          <pc:docMk/>
          <pc:sldMk cId="335249191" sldId="276"/>
        </pc:sldMkLst>
        <pc:spChg chg="mod">
          <ac:chgData name="Becky Nancarrow" userId="6fb7a21f-4aa1-480c-bacd-058a9ca39a65" providerId="ADAL" clId="{43523F11-6A9E-425A-8797-A8F838FFF2E1}" dt="2023-09-07T11:08:33.248" v="7360" actId="2711"/>
          <ac:spMkLst>
            <pc:docMk/>
            <pc:sldMk cId="335249191" sldId="276"/>
            <ac:spMk id="2" creationId="{65658889-074E-DAD6-9608-1E4962841D1C}"/>
          </ac:spMkLst>
        </pc:spChg>
        <pc:spChg chg="mod">
          <ac:chgData name="Becky Nancarrow" userId="6fb7a21f-4aa1-480c-bacd-058a9ca39a65" providerId="ADAL" clId="{43523F11-6A9E-425A-8797-A8F838FFF2E1}" dt="2023-09-07T11:23:13.507" v="7361"/>
          <ac:spMkLst>
            <pc:docMk/>
            <pc:sldMk cId="335249191" sldId="276"/>
            <ac:spMk id="3" creationId="{7FC76B73-176D-1E20-AD1E-3647FA7CE92A}"/>
          </ac:spMkLst>
        </pc:spChg>
        <pc:picChg chg="add mod">
          <ac:chgData name="Becky Nancarrow" userId="6fb7a21f-4aa1-480c-bacd-058a9ca39a65" providerId="ADAL" clId="{43523F11-6A9E-425A-8797-A8F838FFF2E1}" dt="2023-09-07T11:07:40.792" v="7318"/>
          <ac:picMkLst>
            <pc:docMk/>
            <pc:sldMk cId="335249191" sldId="276"/>
            <ac:picMk id="4" creationId="{CAF5D9DF-BD48-C3BD-CD14-67CA6CAD5C65}"/>
          </ac:picMkLst>
        </pc:picChg>
      </pc:sldChg>
      <pc:sldChg chg="addSp delSp modSp new mod">
        <pc:chgData name="Becky Nancarrow" userId="6fb7a21f-4aa1-480c-bacd-058a9ca39a65" providerId="ADAL" clId="{43523F11-6A9E-425A-8797-A8F838FFF2E1}" dt="2023-09-11T12:38:34.970" v="9176" actId="20577"/>
        <pc:sldMkLst>
          <pc:docMk/>
          <pc:sldMk cId="2191800518" sldId="276"/>
        </pc:sldMkLst>
        <pc:spChg chg="mod">
          <ac:chgData name="Becky Nancarrow" userId="6fb7a21f-4aa1-480c-bacd-058a9ca39a65" providerId="ADAL" clId="{43523F11-6A9E-425A-8797-A8F838FFF2E1}" dt="2023-09-07T12:31:29.744" v="8193" actId="113"/>
          <ac:spMkLst>
            <pc:docMk/>
            <pc:sldMk cId="2191800518" sldId="276"/>
            <ac:spMk id="2" creationId="{489F04FE-6DAE-8651-9D19-36EE2833238C}"/>
          </ac:spMkLst>
        </pc:spChg>
        <pc:spChg chg="mod">
          <ac:chgData name="Becky Nancarrow" userId="6fb7a21f-4aa1-480c-bacd-058a9ca39a65" providerId="ADAL" clId="{43523F11-6A9E-425A-8797-A8F838FFF2E1}" dt="2023-09-11T12:38:34.970" v="9176" actId="20577"/>
          <ac:spMkLst>
            <pc:docMk/>
            <pc:sldMk cId="2191800518" sldId="276"/>
            <ac:spMk id="3" creationId="{65A9FF0F-44B0-7BE3-7605-16468BA72E0D}"/>
          </ac:spMkLst>
        </pc:spChg>
        <pc:picChg chg="add mod">
          <ac:chgData name="Becky Nancarrow" userId="6fb7a21f-4aa1-480c-bacd-058a9ca39a65" providerId="ADAL" clId="{43523F11-6A9E-425A-8797-A8F838FFF2E1}" dt="2023-09-07T11:33:41.306" v="7410"/>
          <ac:picMkLst>
            <pc:docMk/>
            <pc:sldMk cId="2191800518" sldId="276"/>
            <ac:picMk id="4" creationId="{EBEAC2D3-55BB-32C7-EB73-75C8756285EC}"/>
          </ac:picMkLst>
        </pc:picChg>
        <pc:picChg chg="add del mod">
          <ac:chgData name="Becky Nancarrow" userId="6fb7a21f-4aa1-480c-bacd-058a9ca39a65" providerId="ADAL" clId="{43523F11-6A9E-425A-8797-A8F838FFF2E1}" dt="2023-09-07T12:13:49.726" v="8096" actId="21"/>
          <ac:picMkLst>
            <pc:docMk/>
            <pc:sldMk cId="2191800518" sldId="276"/>
            <ac:picMk id="5" creationId="{29182C10-E17D-3C40-0F38-69ED458D655C}"/>
          </ac:picMkLst>
        </pc:picChg>
        <pc:picChg chg="add del mod">
          <ac:chgData name="Becky Nancarrow" userId="6fb7a21f-4aa1-480c-bacd-058a9ca39a65" providerId="ADAL" clId="{43523F11-6A9E-425A-8797-A8F838FFF2E1}" dt="2023-09-07T11:34:47.368" v="7423"/>
          <ac:picMkLst>
            <pc:docMk/>
            <pc:sldMk cId="2191800518" sldId="276"/>
            <ac:picMk id="6" creationId="{E0CC4F1F-4FDC-C40D-8166-BC2B092D8786}"/>
          </ac:picMkLst>
        </pc:picChg>
        <pc:picChg chg="add del mod">
          <ac:chgData name="Becky Nancarrow" userId="6fb7a21f-4aa1-480c-bacd-058a9ca39a65" providerId="ADAL" clId="{43523F11-6A9E-425A-8797-A8F838FFF2E1}" dt="2023-09-07T12:13:37.400" v="8094" actId="21"/>
          <ac:picMkLst>
            <pc:docMk/>
            <pc:sldMk cId="2191800518" sldId="276"/>
            <ac:picMk id="7" creationId="{ABD77B15-E91D-CDF4-D788-23C0BB2AC3E5}"/>
          </ac:picMkLst>
        </pc:picChg>
        <pc:picChg chg="add mod">
          <ac:chgData name="Becky Nancarrow" userId="6fb7a21f-4aa1-480c-bacd-058a9ca39a65" providerId="ADAL" clId="{43523F11-6A9E-425A-8797-A8F838FFF2E1}" dt="2023-09-07T12:15:27.441" v="8138" actId="1076"/>
          <ac:picMkLst>
            <pc:docMk/>
            <pc:sldMk cId="2191800518" sldId="276"/>
            <ac:picMk id="9" creationId="{72CEDD62-5105-0EC5-C115-3148CB2948AF}"/>
          </ac:picMkLst>
        </pc:picChg>
        <pc:picChg chg="add mod ord modCrop">
          <ac:chgData name="Becky Nancarrow" userId="6fb7a21f-4aa1-480c-bacd-058a9ca39a65" providerId="ADAL" clId="{43523F11-6A9E-425A-8797-A8F838FFF2E1}" dt="2023-09-07T12:16:29.418" v="8149" actId="1076"/>
          <ac:picMkLst>
            <pc:docMk/>
            <pc:sldMk cId="2191800518" sldId="276"/>
            <ac:picMk id="11" creationId="{02B46D01-A720-DA1F-D1DA-2EA2D193FB2F}"/>
          </ac:picMkLst>
        </pc:picChg>
        <pc:picChg chg="add del mod">
          <ac:chgData name="Becky Nancarrow" userId="6fb7a21f-4aa1-480c-bacd-058a9ca39a65" providerId="ADAL" clId="{43523F11-6A9E-425A-8797-A8F838FFF2E1}" dt="2023-09-07T12:16:25.649" v="8148" actId="21"/>
          <ac:picMkLst>
            <pc:docMk/>
            <pc:sldMk cId="2191800518" sldId="276"/>
            <ac:picMk id="13" creationId="{CE95E01E-4473-834C-4110-1CF950C23F22}"/>
          </ac:picMkLst>
        </pc:picChg>
        <pc:picChg chg="add mod">
          <ac:chgData name="Becky Nancarrow" userId="6fb7a21f-4aa1-480c-bacd-058a9ca39a65" providerId="ADAL" clId="{43523F11-6A9E-425A-8797-A8F838FFF2E1}" dt="2023-09-07T12:09:02.566" v="8069" actId="1076"/>
          <ac:picMkLst>
            <pc:docMk/>
            <pc:sldMk cId="2191800518" sldId="276"/>
            <ac:picMk id="15" creationId="{4D36804C-78B5-2BD7-C305-B5FFEBEE0162}"/>
          </ac:picMkLst>
        </pc:picChg>
      </pc:sldChg>
      <pc:sldChg chg="addSp modSp new del">
        <pc:chgData name="Becky Nancarrow" userId="6fb7a21f-4aa1-480c-bacd-058a9ca39a65" providerId="ADAL" clId="{43523F11-6A9E-425A-8797-A8F838FFF2E1}" dt="2023-09-07T11:59:13.476" v="7804" actId="2696"/>
        <pc:sldMkLst>
          <pc:docMk/>
          <pc:sldMk cId="1610400086" sldId="277"/>
        </pc:sldMkLst>
        <pc:picChg chg="add mod">
          <ac:chgData name="Becky Nancarrow" userId="6fb7a21f-4aa1-480c-bacd-058a9ca39a65" providerId="ADAL" clId="{43523F11-6A9E-425A-8797-A8F838FFF2E1}" dt="2023-09-07T11:40:47.935" v="7699"/>
          <ac:picMkLst>
            <pc:docMk/>
            <pc:sldMk cId="1610400086" sldId="277"/>
            <ac:picMk id="4" creationId="{08842D4B-72B4-D54B-E618-C3CF5D66146C}"/>
          </ac:picMkLst>
        </pc:picChg>
      </pc:sldChg>
      <pc:sldChg chg="addSp delSp modSp new mod setBg">
        <pc:chgData name="Becky Nancarrow" userId="6fb7a21f-4aa1-480c-bacd-058a9ca39a65" providerId="ADAL" clId="{43523F11-6A9E-425A-8797-A8F838FFF2E1}" dt="2023-09-07T12:49:30.341" v="9013" actId="26606"/>
        <pc:sldMkLst>
          <pc:docMk/>
          <pc:sldMk cId="3837371798" sldId="277"/>
        </pc:sldMkLst>
        <pc:spChg chg="mod">
          <ac:chgData name="Becky Nancarrow" userId="6fb7a21f-4aa1-480c-bacd-058a9ca39a65" providerId="ADAL" clId="{43523F11-6A9E-425A-8797-A8F838FFF2E1}" dt="2023-09-07T12:49:30.341" v="9013" actId="26606"/>
          <ac:spMkLst>
            <pc:docMk/>
            <pc:sldMk cId="3837371798" sldId="277"/>
            <ac:spMk id="2" creationId="{952D38CD-0818-939F-1C4E-0949118EF21F}"/>
          </ac:spMkLst>
        </pc:spChg>
        <pc:spChg chg="mod">
          <ac:chgData name="Becky Nancarrow" userId="6fb7a21f-4aa1-480c-bacd-058a9ca39a65" providerId="ADAL" clId="{43523F11-6A9E-425A-8797-A8F838FFF2E1}" dt="2023-09-07T12:49:30.341" v="9013" actId="26606"/>
          <ac:spMkLst>
            <pc:docMk/>
            <pc:sldMk cId="3837371798" sldId="277"/>
            <ac:spMk id="3" creationId="{49E2ADE8-C5A1-BA92-88D2-A680FCBA9AD3}"/>
          </ac:spMkLst>
        </pc:spChg>
        <pc:spChg chg="add del">
          <ac:chgData name="Becky Nancarrow" userId="6fb7a21f-4aa1-480c-bacd-058a9ca39a65" providerId="ADAL" clId="{43523F11-6A9E-425A-8797-A8F838FFF2E1}" dt="2023-09-07T12:48:26.765" v="9001" actId="26606"/>
          <ac:spMkLst>
            <pc:docMk/>
            <pc:sldMk cId="3837371798" sldId="277"/>
            <ac:spMk id="11" creationId="{F13C74B1-5B17-4795-BED0-7140497B445A}"/>
          </ac:spMkLst>
        </pc:spChg>
        <pc:spChg chg="add">
          <ac:chgData name="Becky Nancarrow" userId="6fb7a21f-4aa1-480c-bacd-058a9ca39a65" providerId="ADAL" clId="{43523F11-6A9E-425A-8797-A8F838FFF2E1}" dt="2023-09-07T12:49:30.341" v="9013" actId="26606"/>
          <ac:spMkLst>
            <pc:docMk/>
            <pc:sldMk cId="3837371798" sldId="277"/>
            <ac:spMk id="12" creationId="{743AA782-23D1-4521-8CAD-47662984AA08}"/>
          </ac:spMkLst>
        </pc:spChg>
        <pc:spChg chg="add del">
          <ac:chgData name="Becky Nancarrow" userId="6fb7a21f-4aa1-480c-bacd-058a9ca39a65" providerId="ADAL" clId="{43523F11-6A9E-425A-8797-A8F838FFF2E1}" dt="2023-09-07T12:48:26.765" v="9001" actId="26606"/>
          <ac:spMkLst>
            <pc:docMk/>
            <pc:sldMk cId="3837371798" sldId="277"/>
            <ac:spMk id="13" creationId="{D4974D33-8DC5-464E-8C6D-BE58F0669C17}"/>
          </ac:spMkLst>
        </pc:spChg>
        <pc:spChg chg="add">
          <ac:chgData name="Becky Nancarrow" userId="6fb7a21f-4aa1-480c-bacd-058a9ca39a65" providerId="ADAL" clId="{43523F11-6A9E-425A-8797-A8F838FFF2E1}" dt="2023-09-07T12:49:30.341" v="9013" actId="26606"/>
          <ac:spMkLst>
            <pc:docMk/>
            <pc:sldMk cId="3837371798" sldId="277"/>
            <ac:spMk id="14" creationId="{71877DBC-BB60-40F0-AC93-2ACDBAAE60CE}"/>
          </ac:spMkLst>
        </pc:spChg>
        <pc:picChg chg="add mod ord">
          <ac:chgData name="Becky Nancarrow" userId="6fb7a21f-4aa1-480c-bacd-058a9ca39a65" providerId="ADAL" clId="{43523F11-6A9E-425A-8797-A8F838FFF2E1}" dt="2023-09-07T12:49:30.341" v="9013" actId="26606"/>
          <ac:picMkLst>
            <pc:docMk/>
            <pc:sldMk cId="3837371798" sldId="277"/>
            <ac:picMk id="4" creationId="{4D9E9B45-7434-3F25-82EB-739149A13F5D}"/>
          </ac:picMkLst>
        </pc:picChg>
        <pc:picChg chg="add del mod modCrop">
          <ac:chgData name="Becky Nancarrow" userId="6fb7a21f-4aa1-480c-bacd-058a9ca39a65" providerId="ADAL" clId="{43523F11-6A9E-425A-8797-A8F838FFF2E1}" dt="2023-09-07T12:49:10.813" v="9010" actId="21"/>
          <ac:picMkLst>
            <pc:docMk/>
            <pc:sldMk cId="3837371798" sldId="277"/>
            <ac:picMk id="6" creationId="{33687903-C6C9-D489-0ED7-D4F5E3229B00}"/>
          </ac:picMkLst>
        </pc:picChg>
        <pc:picChg chg="add mod">
          <ac:chgData name="Becky Nancarrow" userId="6fb7a21f-4aa1-480c-bacd-058a9ca39a65" providerId="ADAL" clId="{43523F11-6A9E-425A-8797-A8F838FFF2E1}" dt="2023-09-07T12:49:30.341" v="9013" actId="26606"/>
          <ac:picMkLst>
            <pc:docMk/>
            <pc:sldMk cId="3837371798" sldId="277"/>
            <ac:picMk id="7" creationId="{BA8239ED-7698-4D70-E02E-EF3E4BDE060F}"/>
          </ac:picMkLst>
        </pc:picChg>
      </pc:sldChg>
      <pc:sldChg chg="modSp new del mod">
        <pc:chgData name="Becky Nancarrow" userId="6fb7a21f-4aa1-480c-bacd-058a9ca39a65" providerId="ADAL" clId="{43523F11-6A9E-425A-8797-A8F838FFF2E1}" dt="2023-09-07T12:52:33.561" v="9030" actId="2696"/>
        <pc:sldMkLst>
          <pc:docMk/>
          <pc:sldMk cId="3847767814" sldId="278"/>
        </pc:sldMkLst>
        <pc:spChg chg="mod">
          <ac:chgData name="Becky Nancarrow" userId="6fb7a21f-4aa1-480c-bacd-058a9ca39a65" providerId="ADAL" clId="{43523F11-6A9E-425A-8797-A8F838FFF2E1}" dt="2023-09-07T12:45:06.420" v="8978"/>
          <ac:spMkLst>
            <pc:docMk/>
            <pc:sldMk cId="3847767814" sldId="278"/>
            <ac:spMk id="3" creationId="{FC253F2C-652F-BF5F-4385-EE901FC4678A}"/>
          </ac:spMkLst>
        </pc:spChg>
      </pc:sldChg>
      <pc:sldChg chg="modSp mod">
        <pc:chgData name="Becky Nancarrow" userId="6fb7a21f-4aa1-480c-bacd-058a9ca39a65" providerId="ADAL" clId="{43523F11-6A9E-425A-8797-A8F838FFF2E1}" dt="2023-09-21T14:11:04.283" v="9177" actId="27107"/>
        <pc:sldMkLst>
          <pc:docMk/>
          <pc:sldMk cId="885180806" sldId="283"/>
        </pc:sldMkLst>
        <pc:spChg chg="mod">
          <ac:chgData name="Becky Nancarrow" userId="6fb7a21f-4aa1-480c-bacd-058a9ca39a65" providerId="ADAL" clId="{43523F11-6A9E-425A-8797-A8F838FFF2E1}" dt="2023-09-21T14:11:04.283" v="9177" actId="27107"/>
          <ac:spMkLst>
            <pc:docMk/>
            <pc:sldMk cId="885180806" sldId="283"/>
            <ac:spMk id="5" creationId="{CE6E5489-6DCD-62A4-076B-E1B39E6FF650}"/>
          </ac:spMkLst>
        </pc:spChg>
      </pc:sldChg>
    </pc:docChg>
  </pc:docChgLst>
  <pc:docChgLst>
    <pc:chgData name="Amy Lockwood" userId="bf96066a-cde7-4570-ab17-c96b31bedbf8" providerId="ADAL" clId="{0C147620-12D1-4B72-9C7E-0F595B8872E3}"/>
    <pc:docChg chg="undo redo custSel addSld delSld modSld sldOrd modMainMaster">
      <pc:chgData name="Amy Lockwood" userId="bf96066a-cde7-4570-ab17-c96b31bedbf8" providerId="ADAL" clId="{0C147620-12D1-4B72-9C7E-0F595B8872E3}" dt="2023-09-21T17:02:42.640" v="5012" actId="20577"/>
      <pc:docMkLst>
        <pc:docMk/>
      </pc:docMkLst>
      <pc:sldChg chg="addSp delSp modSp del mod">
        <pc:chgData name="Amy Lockwood" userId="bf96066a-cde7-4570-ab17-c96b31bedbf8" providerId="ADAL" clId="{0C147620-12D1-4B72-9C7E-0F595B8872E3}" dt="2023-09-18T19:53:48.466" v="798" actId="2696"/>
        <pc:sldMkLst>
          <pc:docMk/>
          <pc:sldMk cId="3085057664" sldId="256"/>
        </pc:sldMkLst>
        <pc:picChg chg="add del mod">
          <ac:chgData name="Amy Lockwood" userId="bf96066a-cde7-4570-ab17-c96b31bedbf8" providerId="ADAL" clId="{0C147620-12D1-4B72-9C7E-0F595B8872E3}" dt="2023-09-18T19:52:31.392" v="781" actId="1076"/>
          <ac:picMkLst>
            <pc:docMk/>
            <pc:sldMk cId="3085057664" sldId="256"/>
            <ac:picMk id="5" creationId="{6F5EE11C-386F-D2EF-69E8-D2DFDE0A4D02}"/>
          </ac:picMkLst>
        </pc:picChg>
        <pc:picChg chg="add del">
          <ac:chgData name="Amy Lockwood" userId="bf96066a-cde7-4570-ab17-c96b31bedbf8" providerId="ADAL" clId="{0C147620-12D1-4B72-9C7E-0F595B8872E3}" dt="2023-09-18T19:07:12.106" v="289" actId="21"/>
          <ac:picMkLst>
            <pc:docMk/>
            <pc:sldMk cId="3085057664" sldId="256"/>
            <ac:picMk id="6" creationId="{71465BF2-C0F4-EB72-0D41-3F95619EBD90}"/>
          </ac:picMkLst>
        </pc:picChg>
        <pc:picChg chg="del">
          <ac:chgData name="Amy Lockwood" userId="bf96066a-cde7-4570-ab17-c96b31bedbf8" providerId="ADAL" clId="{0C147620-12D1-4B72-9C7E-0F595B8872E3}" dt="2023-09-18T18:53:25.541" v="166" actId="21"/>
          <ac:picMkLst>
            <pc:docMk/>
            <pc:sldMk cId="3085057664" sldId="256"/>
            <ac:picMk id="11" creationId="{53EFCA31-3F3F-B2C8-E578-F442E1704D31}"/>
          </ac:picMkLst>
        </pc:picChg>
        <pc:picChg chg="del">
          <ac:chgData name="Amy Lockwood" userId="bf96066a-cde7-4570-ab17-c96b31bedbf8" providerId="ADAL" clId="{0C147620-12D1-4B72-9C7E-0F595B8872E3}" dt="2023-09-18T18:54:50.687" v="175" actId="21"/>
          <ac:picMkLst>
            <pc:docMk/>
            <pc:sldMk cId="3085057664" sldId="256"/>
            <ac:picMk id="13" creationId="{BD47B8F2-10E3-BF71-E474-75CCA6C72C23}"/>
          </ac:picMkLst>
        </pc:picChg>
        <pc:picChg chg="del">
          <ac:chgData name="Amy Lockwood" userId="bf96066a-cde7-4570-ab17-c96b31bedbf8" providerId="ADAL" clId="{0C147620-12D1-4B72-9C7E-0F595B8872E3}" dt="2023-09-18T18:54:07.382" v="170" actId="21"/>
          <ac:picMkLst>
            <pc:docMk/>
            <pc:sldMk cId="3085057664" sldId="256"/>
            <ac:picMk id="19" creationId="{B688C3C7-302D-3C7E-72D2-C4C6AEB74EE6}"/>
          </ac:picMkLst>
        </pc:picChg>
        <pc:picChg chg="del">
          <ac:chgData name="Amy Lockwood" userId="bf96066a-cde7-4570-ab17-c96b31bedbf8" providerId="ADAL" clId="{0C147620-12D1-4B72-9C7E-0F595B8872E3}" dt="2023-09-18T18:55:25.662" v="184" actId="21"/>
          <ac:picMkLst>
            <pc:docMk/>
            <pc:sldMk cId="3085057664" sldId="256"/>
            <ac:picMk id="23" creationId="{110438BA-896B-25A9-33F5-C1AFC7FBFB31}"/>
          </ac:picMkLst>
        </pc:picChg>
        <pc:picChg chg="del">
          <ac:chgData name="Amy Lockwood" userId="bf96066a-cde7-4570-ab17-c96b31bedbf8" providerId="ADAL" clId="{0C147620-12D1-4B72-9C7E-0F595B8872E3}" dt="2023-09-18T18:53:43.837" v="168" actId="21"/>
          <ac:picMkLst>
            <pc:docMk/>
            <pc:sldMk cId="3085057664" sldId="256"/>
            <ac:picMk id="27" creationId="{601C0D90-A980-CC7F-B97B-AAD6F875A490}"/>
          </ac:picMkLst>
        </pc:picChg>
        <pc:picChg chg="del">
          <ac:chgData name="Amy Lockwood" userId="bf96066a-cde7-4570-ab17-c96b31bedbf8" providerId="ADAL" clId="{0C147620-12D1-4B72-9C7E-0F595B8872E3}" dt="2023-09-18T18:55:56.853" v="188" actId="21"/>
          <ac:picMkLst>
            <pc:docMk/>
            <pc:sldMk cId="3085057664" sldId="256"/>
            <ac:picMk id="31" creationId="{699B2B4C-93FB-5007-DA85-56A2B1E052C7}"/>
          </ac:picMkLst>
        </pc:picChg>
      </pc:sldChg>
      <pc:sldChg chg="addSp delSp modSp mod delDesignElem">
        <pc:chgData name="Amy Lockwood" userId="bf96066a-cde7-4570-ab17-c96b31bedbf8" providerId="ADAL" clId="{0C147620-12D1-4B72-9C7E-0F595B8872E3}" dt="2023-09-19T16:53:15.032" v="1548" actId="478"/>
        <pc:sldMkLst>
          <pc:docMk/>
          <pc:sldMk cId="665120850" sldId="257"/>
        </pc:sldMkLst>
        <pc:spChg chg="mod">
          <ac:chgData name="Amy Lockwood" userId="bf96066a-cde7-4570-ab17-c96b31bedbf8" providerId="ADAL" clId="{0C147620-12D1-4B72-9C7E-0F595B8872E3}" dt="2023-09-18T19:37:49.326" v="537"/>
          <ac:spMkLst>
            <pc:docMk/>
            <pc:sldMk cId="665120850" sldId="257"/>
            <ac:spMk id="2" creationId="{A44FC61E-291A-1643-4465-E9008C8570B9}"/>
          </ac:spMkLst>
        </pc:spChg>
        <pc:spChg chg="mod">
          <ac:chgData name="Amy Lockwood" userId="bf96066a-cde7-4570-ab17-c96b31bedbf8" providerId="ADAL" clId="{0C147620-12D1-4B72-9C7E-0F595B8872E3}" dt="2023-09-18T20:01:35.043" v="954" actId="20577"/>
          <ac:spMkLst>
            <pc:docMk/>
            <pc:sldMk cId="665120850" sldId="257"/>
            <ac:spMk id="3" creationId="{0117A488-93AD-DE50-49E3-0CDAA3DF50E4}"/>
          </ac:spMkLst>
        </pc:spChg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665120850" sldId="257"/>
            <ac:spMk id="14" creationId="{D2B783EE-0239-4717-BBEA-8C9EAC61C824}"/>
          </ac:spMkLst>
        </pc:spChg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665120850" sldId="257"/>
            <ac:spMk id="16" creationId="{A7B99495-F43F-4D80-A44F-2CB4764EB90B}"/>
          </ac:spMkLst>
        </pc:spChg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665120850" sldId="257"/>
            <ac:spMk id="18" creationId="{70BEB1E7-2F88-40BC-B73D-42E5B6F80BFC}"/>
          </ac:spMkLst>
        </pc:spChg>
        <pc:picChg chg="del mod">
          <ac:chgData name="Amy Lockwood" userId="bf96066a-cde7-4570-ab17-c96b31bedbf8" providerId="ADAL" clId="{0C147620-12D1-4B72-9C7E-0F595B8872E3}" dt="2023-09-19T16:53:13.414" v="1547" actId="478"/>
          <ac:picMkLst>
            <pc:docMk/>
            <pc:sldMk cId="665120850" sldId="257"/>
            <ac:picMk id="5" creationId="{9F42B2C5-1A18-B1C6-A39B-447FD57AE127}"/>
          </ac:picMkLst>
        </pc:picChg>
        <pc:picChg chg="mod modCrop">
          <ac:chgData name="Amy Lockwood" userId="bf96066a-cde7-4570-ab17-c96b31bedbf8" providerId="ADAL" clId="{0C147620-12D1-4B72-9C7E-0F595B8872E3}" dt="2023-09-18T19:35:30.328" v="525" actId="1076"/>
          <ac:picMkLst>
            <pc:docMk/>
            <pc:sldMk cId="665120850" sldId="257"/>
            <ac:picMk id="6" creationId="{C5847991-3899-D7A6-426D-4C8C88700878}"/>
          </ac:picMkLst>
        </pc:picChg>
        <pc:picChg chg="add del mod">
          <ac:chgData name="Amy Lockwood" userId="bf96066a-cde7-4570-ab17-c96b31bedbf8" providerId="ADAL" clId="{0C147620-12D1-4B72-9C7E-0F595B8872E3}" dt="2023-09-19T16:53:15.032" v="1548" actId="478"/>
          <ac:picMkLst>
            <pc:docMk/>
            <pc:sldMk cId="665120850" sldId="257"/>
            <ac:picMk id="7" creationId="{E5A03A2A-A442-2EB5-7DE8-308952B67D94}"/>
          </ac:picMkLst>
        </pc:picChg>
        <pc:picChg chg="add del mod">
          <ac:chgData name="Amy Lockwood" userId="bf96066a-cde7-4570-ab17-c96b31bedbf8" providerId="ADAL" clId="{0C147620-12D1-4B72-9C7E-0F595B8872E3}" dt="2023-09-18T19:37:59.340" v="538" actId="478"/>
          <ac:picMkLst>
            <pc:docMk/>
            <pc:sldMk cId="665120850" sldId="257"/>
            <ac:picMk id="8" creationId="{B312CFF5-A30C-1286-0ACD-1E26F7148C1B}"/>
          </ac:picMkLst>
        </pc:picChg>
        <pc:picChg chg="del mod">
          <ac:chgData name="Amy Lockwood" userId="bf96066a-cde7-4570-ab17-c96b31bedbf8" providerId="ADAL" clId="{0C147620-12D1-4B72-9C7E-0F595B8872E3}" dt="2023-09-18T19:33:52.561" v="509" actId="478"/>
          <ac:picMkLst>
            <pc:docMk/>
            <pc:sldMk cId="665120850" sldId="257"/>
            <ac:picMk id="9" creationId="{E36C3070-6F94-E4F3-5219-2B0A00A4D214}"/>
          </ac:picMkLst>
        </pc:picChg>
      </pc:sldChg>
      <pc:sldChg chg="addSp delSp modSp mod">
        <pc:chgData name="Amy Lockwood" userId="bf96066a-cde7-4570-ab17-c96b31bedbf8" providerId="ADAL" clId="{0C147620-12D1-4B72-9C7E-0F595B8872E3}" dt="2023-09-20T12:20:43.524" v="1836" actId="1076"/>
        <pc:sldMkLst>
          <pc:docMk/>
          <pc:sldMk cId="259237152" sldId="259"/>
        </pc:sldMkLst>
        <pc:spChg chg="del">
          <ac:chgData name="Amy Lockwood" userId="bf96066a-cde7-4570-ab17-c96b31bedbf8" providerId="ADAL" clId="{0C147620-12D1-4B72-9C7E-0F595B8872E3}" dt="2023-09-18T19:38:20.902" v="543" actId="478"/>
          <ac:spMkLst>
            <pc:docMk/>
            <pc:sldMk cId="259237152" sldId="259"/>
            <ac:spMk id="2" creationId="{C155B5E1-073C-7D8C-7DE5-B161504DF847}"/>
          </ac:spMkLst>
        </pc:spChg>
        <pc:spChg chg="add mod">
          <ac:chgData name="Amy Lockwood" userId="bf96066a-cde7-4570-ab17-c96b31bedbf8" providerId="ADAL" clId="{0C147620-12D1-4B72-9C7E-0F595B8872E3}" dt="2023-09-19T16:44:34.715" v="1465" actId="1076"/>
          <ac:spMkLst>
            <pc:docMk/>
            <pc:sldMk cId="259237152" sldId="259"/>
            <ac:spMk id="4" creationId="{6C9E20AB-DFF4-55F1-44FA-95703A38B25D}"/>
          </ac:spMkLst>
        </pc:spChg>
        <pc:spChg chg="add del mod">
          <ac:chgData name="Amy Lockwood" userId="bf96066a-cde7-4570-ab17-c96b31bedbf8" providerId="ADAL" clId="{0C147620-12D1-4B72-9C7E-0F595B8872E3}" dt="2023-09-18T19:38:24.512" v="544" actId="478"/>
          <ac:spMkLst>
            <pc:docMk/>
            <pc:sldMk cId="259237152" sldId="259"/>
            <ac:spMk id="6" creationId="{7F7655BA-2190-160F-F654-D7A274DCCCDF}"/>
          </ac:spMkLst>
        </pc:spChg>
        <pc:spChg chg="add mod">
          <ac:chgData name="Amy Lockwood" userId="bf96066a-cde7-4570-ab17-c96b31bedbf8" providerId="ADAL" clId="{0C147620-12D1-4B72-9C7E-0F595B8872E3}" dt="2023-09-18T20:28:39.406" v="1219" actId="20577"/>
          <ac:spMkLst>
            <pc:docMk/>
            <pc:sldMk cId="259237152" sldId="259"/>
            <ac:spMk id="8" creationId="{778D4F0E-9459-F150-55E9-76D09C84D6EC}"/>
          </ac:spMkLst>
        </pc:spChg>
        <pc:spChg chg="mod">
          <ac:chgData name="Amy Lockwood" userId="bf96066a-cde7-4570-ab17-c96b31bedbf8" providerId="ADAL" clId="{0C147620-12D1-4B72-9C7E-0F595B8872E3}" dt="2023-09-19T16:37:33.317" v="1280" actId="20577"/>
          <ac:spMkLst>
            <pc:docMk/>
            <pc:sldMk cId="259237152" sldId="259"/>
            <ac:spMk id="10" creationId="{802E3FE2-3FB8-8582-CCCF-52A855FFE979}"/>
          </ac:spMkLst>
        </pc:spChg>
        <pc:spChg chg="mod ord">
          <ac:chgData name="Amy Lockwood" userId="bf96066a-cde7-4570-ab17-c96b31bedbf8" providerId="ADAL" clId="{0C147620-12D1-4B72-9C7E-0F595B8872E3}" dt="2023-09-19T16:38:21.981" v="1304" actId="167"/>
          <ac:spMkLst>
            <pc:docMk/>
            <pc:sldMk cId="259237152" sldId="259"/>
            <ac:spMk id="11" creationId="{236142E3-5733-5450-A6EA-48B1939066CF}"/>
          </ac:spMkLst>
        </pc:spChg>
        <pc:spChg chg="mod">
          <ac:chgData name="Amy Lockwood" userId="bf96066a-cde7-4570-ab17-c96b31bedbf8" providerId="ADAL" clId="{0C147620-12D1-4B72-9C7E-0F595B8872E3}" dt="2023-09-19T16:44:37.996" v="1466" actId="1076"/>
          <ac:spMkLst>
            <pc:docMk/>
            <pc:sldMk cId="259237152" sldId="259"/>
            <ac:spMk id="12" creationId="{5F839144-825E-FC70-7D89-D113E7B6DF6B}"/>
          </ac:spMkLst>
        </pc:spChg>
        <pc:spChg chg="mod">
          <ac:chgData name="Amy Lockwood" userId="bf96066a-cde7-4570-ab17-c96b31bedbf8" providerId="ADAL" clId="{0C147620-12D1-4B72-9C7E-0F595B8872E3}" dt="2023-09-19T16:40:16.884" v="1367" actId="1076"/>
          <ac:spMkLst>
            <pc:docMk/>
            <pc:sldMk cId="259237152" sldId="259"/>
            <ac:spMk id="14" creationId="{F581EAB1-2D0E-DAB4-C6E0-894998BDE061}"/>
          </ac:spMkLst>
        </pc:spChg>
        <pc:spChg chg="mod">
          <ac:chgData name="Amy Lockwood" userId="bf96066a-cde7-4570-ab17-c96b31bedbf8" providerId="ADAL" clId="{0C147620-12D1-4B72-9C7E-0F595B8872E3}" dt="2023-09-19T16:45:00.470" v="1473" actId="1076"/>
          <ac:spMkLst>
            <pc:docMk/>
            <pc:sldMk cId="259237152" sldId="259"/>
            <ac:spMk id="15" creationId="{900BA483-C4EE-9F71-0842-30C05D4B593A}"/>
          </ac:spMkLst>
        </pc:spChg>
        <pc:spChg chg="del">
          <ac:chgData name="Amy Lockwood" userId="bf96066a-cde7-4570-ab17-c96b31bedbf8" providerId="ADAL" clId="{0C147620-12D1-4B72-9C7E-0F595B8872E3}" dt="2023-09-19T16:38:38.116" v="1309" actId="478"/>
          <ac:spMkLst>
            <pc:docMk/>
            <pc:sldMk cId="259237152" sldId="259"/>
            <ac:spMk id="26" creationId="{3738789F-6476-DC3E-98CD-4892C36B3A69}"/>
          </ac:spMkLst>
        </pc:spChg>
        <pc:spChg chg="del">
          <ac:chgData name="Amy Lockwood" userId="bf96066a-cde7-4570-ab17-c96b31bedbf8" providerId="ADAL" clId="{0C147620-12D1-4B72-9C7E-0F595B8872E3}" dt="2023-09-19T16:41:57.519" v="1372" actId="478"/>
          <ac:spMkLst>
            <pc:docMk/>
            <pc:sldMk cId="259237152" sldId="259"/>
            <ac:spMk id="27" creationId="{BE12E3AE-AB74-6CF3-635F-70AFAE2A08E9}"/>
          </ac:spMkLst>
        </pc:spChg>
        <pc:spChg chg="del">
          <ac:chgData name="Amy Lockwood" userId="bf96066a-cde7-4570-ab17-c96b31bedbf8" providerId="ADAL" clId="{0C147620-12D1-4B72-9C7E-0F595B8872E3}" dt="2023-09-19T16:38:36.697" v="1308" actId="478"/>
          <ac:spMkLst>
            <pc:docMk/>
            <pc:sldMk cId="259237152" sldId="259"/>
            <ac:spMk id="28" creationId="{F1A99161-B89C-2D08-C45D-208302EAF818}"/>
          </ac:spMkLst>
        </pc:spChg>
        <pc:picChg chg="add del">
          <ac:chgData name="Amy Lockwood" userId="bf96066a-cde7-4570-ab17-c96b31bedbf8" providerId="ADAL" clId="{0C147620-12D1-4B72-9C7E-0F595B8872E3}" dt="2023-09-19T16:41:41.720" v="1369" actId="478"/>
          <ac:picMkLst>
            <pc:docMk/>
            <pc:sldMk cId="259237152" sldId="259"/>
            <ac:picMk id="3" creationId="{74346550-9CFC-9D9E-B782-D426FBEC82EA}"/>
          </ac:picMkLst>
        </pc:picChg>
        <pc:picChg chg="add mod">
          <ac:chgData name="Amy Lockwood" userId="bf96066a-cde7-4570-ab17-c96b31bedbf8" providerId="ADAL" clId="{0C147620-12D1-4B72-9C7E-0F595B8872E3}" dt="2023-09-20T12:20:43.524" v="1836" actId="1076"/>
          <ac:picMkLst>
            <pc:docMk/>
            <pc:sldMk cId="259237152" sldId="259"/>
            <ac:picMk id="3" creationId="{95AB8106-B30D-200F-1127-FCCAC303B9EC}"/>
          </ac:picMkLst>
        </pc:picChg>
        <pc:picChg chg="add del mod modCrop">
          <ac:chgData name="Amy Lockwood" userId="bf96066a-cde7-4570-ab17-c96b31bedbf8" providerId="ADAL" clId="{0C147620-12D1-4B72-9C7E-0F595B8872E3}" dt="2023-09-19T16:48:59.619" v="1519" actId="478"/>
          <ac:picMkLst>
            <pc:docMk/>
            <pc:sldMk cId="259237152" sldId="259"/>
            <ac:picMk id="5" creationId="{CA71CBCB-A748-27FA-0C29-FFD6A4FC067B}"/>
          </ac:picMkLst>
        </pc:picChg>
        <pc:picChg chg="del">
          <ac:chgData name="Amy Lockwood" userId="bf96066a-cde7-4570-ab17-c96b31bedbf8" providerId="ADAL" clId="{0C147620-12D1-4B72-9C7E-0F595B8872E3}" dt="2023-09-18T19:38:26.762" v="545" actId="478"/>
          <ac:picMkLst>
            <pc:docMk/>
            <pc:sldMk cId="259237152" sldId="259"/>
            <ac:picMk id="7" creationId="{62BDD337-4030-BA6F-4656-81ADF827AC3A}"/>
          </ac:picMkLst>
        </pc:picChg>
        <pc:picChg chg="add del mod">
          <ac:chgData name="Amy Lockwood" userId="bf96066a-cde7-4570-ab17-c96b31bedbf8" providerId="ADAL" clId="{0C147620-12D1-4B72-9C7E-0F595B8872E3}" dt="2023-09-19T16:53:18.954" v="1549" actId="478"/>
          <ac:picMkLst>
            <pc:docMk/>
            <pc:sldMk cId="259237152" sldId="259"/>
            <ac:picMk id="9" creationId="{EE32212C-B00B-F23E-FCF7-C625257E2D0F}"/>
          </ac:picMkLst>
        </pc:picChg>
        <pc:picChg chg="add del mod">
          <ac:chgData name="Amy Lockwood" userId="bf96066a-cde7-4570-ab17-c96b31bedbf8" providerId="ADAL" clId="{0C147620-12D1-4B72-9C7E-0F595B8872E3}" dt="2023-09-19T16:53:20.474" v="1550" actId="478"/>
          <ac:picMkLst>
            <pc:docMk/>
            <pc:sldMk cId="259237152" sldId="259"/>
            <ac:picMk id="13" creationId="{3F296F44-C840-0C2C-6487-72A80329B284}"/>
          </ac:picMkLst>
        </pc:picChg>
        <pc:picChg chg="mod ord">
          <ac:chgData name="Amy Lockwood" userId="bf96066a-cde7-4570-ab17-c96b31bedbf8" providerId="ADAL" clId="{0C147620-12D1-4B72-9C7E-0F595B8872E3}" dt="2023-09-19T16:44:48.845" v="1469" actId="1076"/>
          <ac:picMkLst>
            <pc:docMk/>
            <pc:sldMk cId="259237152" sldId="259"/>
            <ac:picMk id="19" creationId="{821461A8-C514-4CCB-81AE-E83454EF04A4}"/>
          </ac:picMkLst>
        </pc:picChg>
        <pc:picChg chg="mod ord">
          <ac:chgData name="Amy Lockwood" userId="bf96066a-cde7-4570-ab17-c96b31bedbf8" providerId="ADAL" clId="{0C147620-12D1-4B72-9C7E-0F595B8872E3}" dt="2023-09-19T16:38:28.711" v="1305" actId="1076"/>
          <ac:picMkLst>
            <pc:docMk/>
            <pc:sldMk cId="259237152" sldId="259"/>
            <ac:picMk id="21" creationId="{F9C763B3-5471-A85C-1168-E42DD094EB33}"/>
          </ac:picMkLst>
        </pc:picChg>
        <pc:picChg chg="mod">
          <ac:chgData name="Amy Lockwood" userId="bf96066a-cde7-4570-ab17-c96b31bedbf8" providerId="ADAL" clId="{0C147620-12D1-4B72-9C7E-0F595B8872E3}" dt="2023-09-19T16:41:51.380" v="1370" actId="1076"/>
          <ac:picMkLst>
            <pc:docMk/>
            <pc:sldMk cId="259237152" sldId="259"/>
            <ac:picMk id="23" creationId="{3531B16D-3F48-C97E-14E9-8BDEA299851D}"/>
          </ac:picMkLst>
        </pc:picChg>
        <pc:picChg chg="del mod">
          <ac:chgData name="Amy Lockwood" userId="bf96066a-cde7-4570-ab17-c96b31bedbf8" providerId="ADAL" clId="{0C147620-12D1-4B72-9C7E-0F595B8872E3}" dt="2023-09-19T16:43:07.740" v="1389" actId="478"/>
          <ac:picMkLst>
            <pc:docMk/>
            <pc:sldMk cId="259237152" sldId="259"/>
            <ac:picMk id="25" creationId="{71B29ACF-1BC0-9E78-A451-BA4CF7129E1F}"/>
          </ac:picMkLst>
        </pc:picChg>
        <pc:picChg chg="add del mod">
          <ac:chgData name="Amy Lockwood" userId="bf96066a-cde7-4570-ab17-c96b31bedbf8" providerId="ADAL" clId="{0C147620-12D1-4B72-9C7E-0F595B8872E3}" dt="2023-09-19T16:42:55.882" v="1388" actId="1076"/>
          <ac:picMkLst>
            <pc:docMk/>
            <pc:sldMk cId="259237152" sldId="259"/>
            <ac:picMk id="30" creationId="{72B71490-2A73-472C-E6C6-69F5AA3C68B0}"/>
          </ac:picMkLst>
        </pc:picChg>
      </pc:sldChg>
      <pc:sldChg chg="delSp del delDesignElem">
        <pc:chgData name="Amy Lockwood" userId="bf96066a-cde7-4570-ab17-c96b31bedbf8" providerId="ADAL" clId="{0C147620-12D1-4B72-9C7E-0F595B8872E3}" dt="2023-09-18T20:09:20.778" v="1151" actId="2696"/>
        <pc:sldMkLst>
          <pc:docMk/>
          <pc:sldMk cId="3940490479" sldId="260"/>
        </pc:sldMkLst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3940490479" sldId="260"/>
            <ac:spMk id="11" creationId="{743AA782-23D1-4521-8CAD-47662984AA08}"/>
          </ac:spMkLst>
        </pc:spChg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3940490479" sldId="260"/>
            <ac:spMk id="13" creationId="{71877DBC-BB60-40F0-AC93-2ACDBAAE60CE}"/>
          </ac:spMkLst>
        </pc:spChg>
      </pc:sldChg>
      <pc:sldChg chg="addSp delSp modSp del mod delDesignElem">
        <pc:chgData name="Amy Lockwood" userId="bf96066a-cde7-4570-ab17-c96b31bedbf8" providerId="ADAL" clId="{0C147620-12D1-4B72-9C7E-0F595B8872E3}" dt="2023-09-18T20:02:22.284" v="982" actId="2696"/>
        <pc:sldMkLst>
          <pc:docMk/>
          <pc:sldMk cId="1506434992" sldId="261"/>
        </pc:sldMkLst>
        <pc:spChg chg="add del mod">
          <ac:chgData name="Amy Lockwood" userId="bf96066a-cde7-4570-ab17-c96b31bedbf8" providerId="ADAL" clId="{0C147620-12D1-4B72-9C7E-0F595B8872E3}" dt="2023-09-18T19:58:08.724" v="867" actId="478"/>
          <ac:spMkLst>
            <pc:docMk/>
            <pc:sldMk cId="1506434992" sldId="261"/>
            <ac:spMk id="2" creationId="{A9DCE1D4-0327-F23E-039A-076807FA4B43}"/>
          </ac:spMkLst>
        </pc:spChg>
        <pc:spChg chg="mod">
          <ac:chgData name="Amy Lockwood" userId="bf96066a-cde7-4570-ab17-c96b31bedbf8" providerId="ADAL" clId="{0C147620-12D1-4B72-9C7E-0F595B8872E3}" dt="2023-09-18T19:45:41.316" v="676" actId="14100"/>
          <ac:spMkLst>
            <pc:docMk/>
            <pc:sldMk cId="1506434992" sldId="261"/>
            <ac:spMk id="3" creationId="{44814BB2-CC31-848D-11FA-AB9FD68CD433}"/>
          </ac:spMkLst>
        </pc:spChg>
        <pc:spChg chg="add del mod">
          <ac:chgData name="Amy Lockwood" userId="bf96066a-cde7-4570-ab17-c96b31bedbf8" providerId="ADAL" clId="{0C147620-12D1-4B72-9C7E-0F595B8872E3}" dt="2023-09-18T19:58:08.724" v="867" actId="478"/>
          <ac:spMkLst>
            <pc:docMk/>
            <pc:sldMk cId="1506434992" sldId="261"/>
            <ac:spMk id="7" creationId="{92DF96DD-E985-5FE7-F735-47C2987A2034}"/>
          </ac:spMkLst>
        </pc:spChg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1506434992" sldId="261"/>
            <ac:spMk id="17" creationId="{D4974D33-8DC5-464E-8C6D-BE58F0669C17}"/>
          </ac:spMkLst>
        </pc:spChg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1506434992" sldId="261"/>
            <ac:spMk id="19" creationId="{F13C74B1-5B17-4795-BED0-7140497B445A}"/>
          </ac:spMkLst>
        </pc:spChg>
        <pc:picChg chg="add mod">
          <ac:chgData name="Amy Lockwood" userId="bf96066a-cde7-4570-ab17-c96b31bedbf8" providerId="ADAL" clId="{0C147620-12D1-4B72-9C7E-0F595B8872E3}" dt="2023-09-18T19:41:42.186" v="666"/>
          <ac:picMkLst>
            <pc:docMk/>
            <pc:sldMk cId="1506434992" sldId="261"/>
            <ac:picMk id="4" creationId="{4B001DC8-F1E9-AD2A-0985-5AD31BA86D37}"/>
          </ac:picMkLst>
        </pc:picChg>
        <pc:picChg chg="del">
          <ac:chgData name="Amy Lockwood" userId="bf96066a-cde7-4570-ab17-c96b31bedbf8" providerId="ADAL" clId="{0C147620-12D1-4B72-9C7E-0F595B8872E3}" dt="2023-09-18T19:42:07.315" v="674" actId="478"/>
          <ac:picMkLst>
            <pc:docMk/>
            <pc:sldMk cId="1506434992" sldId="261"/>
            <ac:picMk id="5" creationId="{4E5BEC26-A2B7-81BE-2D22-D5E6D677215C}"/>
          </ac:picMkLst>
        </pc:picChg>
        <pc:picChg chg="mod">
          <ac:chgData name="Amy Lockwood" userId="bf96066a-cde7-4570-ab17-c96b31bedbf8" providerId="ADAL" clId="{0C147620-12D1-4B72-9C7E-0F595B8872E3}" dt="2023-09-18T19:42:02.058" v="673" actId="1036"/>
          <ac:picMkLst>
            <pc:docMk/>
            <pc:sldMk cId="1506434992" sldId="261"/>
            <ac:picMk id="10" creationId="{FCFE6297-EBB1-C024-8CFE-0CD85E747BAA}"/>
          </ac:picMkLst>
        </pc:picChg>
      </pc:sldChg>
      <pc:sldChg chg="addSp delSp modSp mod modClrScheme chgLayout modNotesTx">
        <pc:chgData name="Amy Lockwood" userId="bf96066a-cde7-4570-ab17-c96b31bedbf8" providerId="ADAL" clId="{0C147620-12D1-4B72-9C7E-0F595B8872E3}" dt="2023-09-20T15:44:52.231" v="3275" actId="1076"/>
        <pc:sldMkLst>
          <pc:docMk/>
          <pc:sldMk cId="2067989636" sldId="266"/>
        </pc:sldMkLst>
        <pc:spChg chg="mod ord">
          <ac:chgData name="Amy Lockwood" userId="bf96066a-cde7-4570-ab17-c96b31bedbf8" providerId="ADAL" clId="{0C147620-12D1-4B72-9C7E-0F595B8872E3}" dt="2023-09-20T15:44:52.231" v="3275" actId="1076"/>
          <ac:spMkLst>
            <pc:docMk/>
            <pc:sldMk cId="2067989636" sldId="266"/>
            <ac:spMk id="2" creationId="{E1D3FC2C-F276-5A37-4D5A-D91EDCB61C55}"/>
          </ac:spMkLst>
        </pc:spChg>
        <pc:spChg chg="add del mod">
          <ac:chgData name="Amy Lockwood" userId="bf96066a-cde7-4570-ab17-c96b31bedbf8" providerId="ADAL" clId="{0C147620-12D1-4B72-9C7E-0F595B8872E3}" dt="2023-09-20T15:22:37.208" v="3162" actId="478"/>
          <ac:spMkLst>
            <pc:docMk/>
            <pc:sldMk cId="2067989636" sldId="266"/>
            <ac:spMk id="7" creationId="{5DA0F654-D4ED-4BC0-8BC0-9812DE362122}"/>
          </ac:spMkLst>
        </pc:spChg>
        <pc:spChg chg="del mod ord">
          <ac:chgData name="Amy Lockwood" userId="bf96066a-cde7-4570-ab17-c96b31bedbf8" providerId="ADAL" clId="{0C147620-12D1-4B72-9C7E-0F595B8872E3}" dt="2023-09-20T15:22:35.346" v="3161" actId="478"/>
          <ac:spMkLst>
            <pc:docMk/>
            <pc:sldMk cId="2067989636" sldId="266"/>
            <ac:spMk id="13" creationId="{C1AB22D8-9E67-7411-EC4A-D2787C6FCCA4}"/>
          </ac:spMkLst>
        </pc:spChg>
        <pc:spChg chg="add del">
          <ac:chgData name="Amy Lockwood" userId="bf96066a-cde7-4570-ab17-c96b31bedbf8" providerId="ADAL" clId="{0C147620-12D1-4B72-9C7E-0F595B8872E3}" dt="2023-09-20T15:26:03.471" v="3178" actId="478"/>
          <ac:spMkLst>
            <pc:docMk/>
            <pc:sldMk cId="2067989636" sldId="266"/>
            <ac:spMk id="16" creationId="{DCC3668D-BFE9-EB4C-4F27-4F9716767492}"/>
          </ac:spMkLst>
        </pc:spChg>
        <pc:spChg chg="del mod">
          <ac:chgData name="Amy Lockwood" userId="bf96066a-cde7-4570-ab17-c96b31bedbf8" providerId="ADAL" clId="{0C147620-12D1-4B72-9C7E-0F595B8872E3}" dt="2023-09-20T15:42:35.329" v="3241"/>
          <ac:spMkLst>
            <pc:docMk/>
            <pc:sldMk cId="2067989636" sldId="266"/>
            <ac:spMk id="18" creationId="{866B7C32-EF31-1CAA-A92B-81DE2597DCB7}"/>
          </ac:spMkLst>
        </pc:spChg>
        <pc:graphicFrameChg chg="add del mod">
          <ac:chgData name="Amy Lockwood" userId="bf96066a-cde7-4570-ab17-c96b31bedbf8" providerId="ADAL" clId="{0C147620-12D1-4B72-9C7E-0F595B8872E3}" dt="2023-09-20T15:21:08.972" v="3057" actId="478"/>
          <ac:graphicFrameMkLst>
            <pc:docMk/>
            <pc:sldMk cId="2067989636" sldId="266"/>
            <ac:graphicFrameMk id="3" creationId="{89CC073E-1559-39EF-2834-91F837B9D0E2}"/>
          </ac:graphicFrameMkLst>
        </pc:graphicFrameChg>
        <pc:picChg chg="add mod">
          <ac:chgData name="Amy Lockwood" userId="bf96066a-cde7-4570-ab17-c96b31bedbf8" providerId="ADAL" clId="{0C147620-12D1-4B72-9C7E-0F595B8872E3}" dt="2023-09-20T15:43:11.234" v="3262" actId="1076"/>
          <ac:picMkLst>
            <pc:docMk/>
            <pc:sldMk cId="2067989636" sldId="266"/>
            <ac:picMk id="5" creationId="{92BA4809-BAA9-7F58-2160-54BC9610C4E7}"/>
          </ac:picMkLst>
        </pc:picChg>
        <pc:picChg chg="add mod ord">
          <ac:chgData name="Amy Lockwood" userId="bf96066a-cde7-4570-ab17-c96b31bedbf8" providerId="ADAL" clId="{0C147620-12D1-4B72-9C7E-0F595B8872E3}" dt="2023-09-20T15:41:29.906" v="3214" actId="1076"/>
          <ac:picMkLst>
            <pc:docMk/>
            <pc:sldMk cId="2067989636" sldId="266"/>
            <ac:picMk id="9" creationId="{74CA083B-28BD-F605-6E33-1E96988936A5}"/>
          </ac:picMkLst>
        </pc:picChg>
        <pc:picChg chg="add mod">
          <ac:chgData name="Amy Lockwood" userId="bf96066a-cde7-4570-ab17-c96b31bedbf8" providerId="ADAL" clId="{0C147620-12D1-4B72-9C7E-0F595B8872E3}" dt="2023-09-20T15:42:49.659" v="3245" actId="12789"/>
          <ac:picMkLst>
            <pc:docMk/>
            <pc:sldMk cId="2067989636" sldId="266"/>
            <ac:picMk id="11" creationId="{C0A46248-E47E-F148-D54B-B873A1104DA9}"/>
          </ac:picMkLst>
        </pc:picChg>
        <pc:picChg chg="del">
          <ac:chgData name="Amy Lockwood" userId="bf96066a-cde7-4570-ab17-c96b31bedbf8" providerId="ADAL" clId="{0C147620-12D1-4B72-9C7E-0F595B8872E3}" dt="2023-09-20T15:20:20.319" v="3050" actId="478"/>
          <ac:picMkLst>
            <pc:docMk/>
            <pc:sldMk cId="2067989636" sldId="266"/>
            <ac:picMk id="14" creationId="{FC3FEF63-DB97-B715-8A8A-54DBF5A9328A}"/>
          </ac:picMkLst>
        </pc:picChg>
        <pc:picChg chg="add mod">
          <ac:chgData name="Amy Lockwood" userId="bf96066a-cde7-4570-ab17-c96b31bedbf8" providerId="ADAL" clId="{0C147620-12D1-4B72-9C7E-0F595B8872E3}" dt="2023-09-20T15:42:49.659" v="3245" actId="12789"/>
          <ac:picMkLst>
            <pc:docMk/>
            <pc:sldMk cId="2067989636" sldId="266"/>
            <ac:picMk id="15" creationId="{44AFD31F-C23C-1179-509E-81B90394BD91}"/>
          </ac:picMkLst>
        </pc:picChg>
        <pc:picChg chg="del mod">
          <ac:chgData name="Amy Lockwood" userId="bf96066a-cde7-4570-ab17-c96b31bedbf8" providerId="ADAL" clId="{0C147620-12D1-4B72-9C7E-0F595B8872E3}" dt="2023-09-20T15:42:39.760" v="3244" actId="478"/>
          <ac:picMkLst>
            <pc:docMk/>
            <pc:sldMk cId="2067989636" sldId="266"/>
            <ac:picMk id="20" creationId="{DD848363-FF56-4928-32E4-261B9C46E821}"/>
          </ac:picMkLst>
        </pc:picChg>
        <pc:picChg chg="del">
          <ac:chgData name="Amy Lockwood" userId="bf96066a-cde7-4570-ab17-c96b31bedbf8" providerId="ADAL" clId="{0C147620-12D1-4B72-9C7E-0F595B8872E3}" dt="2023-09-20T15:20:41.213" v="3054" actId="478"/>
          <ac:picMkLst>
            <pc:docMk/>
            <pc:sldMk cId="2067989636" sldId="266"/>
            <ac:picMk id="21" creationId="{43BDBDA4-D2A6-ACFC-ABB0-0DB4A5669D38}"/>
          </ac:picMkLst>
        </pc:picChg>
        <pc:picChg chg="add mod">
          <ac:chgData name="Amy Lockwood" userId="bf96066a-cde7-4570-ab17-c96b31bedbf8" providerId="ADAL" clId="{0C147620-12D1-4B72-9C7E-0F595B8872E3}" dt="2023-09-20T15:42:57.687" v="3252" actId="1037"/>
          <ac:picMkLst>
            <pc:docMk/>
            <pc:sldMk cId="2067989636" sldId="266"/>
            <ac:picMk id="22" creationId="{14B11C6C-8161-FC86-E8BA-7DFAF9FAE7AD}"/>
          </ac:picMkLst>
        </pc:picChg>
        <pc:picChg chg="add mod">
          <ac:chgData name="Amy Lockwood" userId="bf96066a-cde7-4570-ab17-c96b31bedbf8" providerId="ADAL" clId="{0C147620-12D1-4B72-9C7E-0F595B8872E3}" dt="2023-09-20T15:43:00.301" v="3261" actId="1037"/>
          <ac:picMkLst>
            <pc:docMk/>
            <pc:sldMk cId="2067989636" sldId="266"/>
            <ac:picMk id="24" creationId="{7138C63C-8141-16C3-CE2C-B97E5D57E8D1}"/>
          </ac:picMkLst>
        </pc:picChg>
      </pc:sldChg>
      <pc:sldChg chg="del">
        <pc:chgData name="Amy Lockwood" userId="bf96066a-cde7-4570-ab17-c96b31bedbf8" providerId="ADAL" clId="{0C147620-12D1-4B72-9C7E-0F595B8872E3}" dt="2023-09-20T12:21:17.156" v="1837" actId="2696"/>
        <pc:sldMkLst>
          <pc:docMk/>
          <pc:sldMk cId="3470126002" sldId="270"/>
        </pc:sldMkLst>
      </pc:sldChg>
      <pc:sldChg chg="addSp delSp modSp del mod modClrScheme chgLayout">
        <pc:chgData name="Amy Lockwood" userId="bf96066a-cde7-4570-ab17-c96b31bedbf8" providerId="ADAL" clId="{0C147620-12D1-4B72-9C7E-0F595B8872E3}" dt="2023-09-20T15:10:15.995" v="2268" actId="47"/>
        <pc:sldMkLst>
          <pc:docMk/>
          <pc:sldMk cId="1530184204" sldId="272"/>
        </pc:sldMkLst>
        <pc:spChg chg="mod ord">
          <ac:chgData name="Amy Lockwood" userId="bf96066a-cde7-4570-ab17-c96b31bedbf8" providerId="ADAL" clId="{0C147620-12D1-4B72-9C7E-0F595B8872E3}" dt="2023-09-20T15:06:34.543" v="2171" actId="20577"/>
          <ac:spMkLst>
            <pc:docMk/>
            <pc:sldMk cId="1530184204" sldId="272"/>
            <ac:spMk id="2" creationId="{0EB727A3-87FE-14CB-1248-4BF6CBFE5C44}"/>
          </ac:spMkLst>
        </pc:spChg>
        <pc:spChg chg="mod ord">
          <ac:chgData name="Amy Lockwood" userId="bf96066a-cde7-4570-ab17-c96b31bedbf8" providerId="ADAL" clId="{0C147620-12D1-4B72-9C7E-0F595B8872E3}" dt="2023-09-20T15:06:40.878" v="2172" actId="1076"/>
          <ac:spMkLst>
            <pc:docMk/>
            <pc:sldMk cId="1530184204" sldId="272"/>
            <ac:spMk id="3" creationId="{0539F4EE-43BD-EFD0-D6D8-6B149434160B}"/>
          </ac:spMkLst>
        </pc:spChg>
        <pc:spChg chg="add del mod ord">
          <ac:chgData name="Amy Lockwood" userId="bf96066a-cde7-4570-ab17-c96b31bedbf8" providerId="ADAL" clId="{0C147620-12D1-4B72-9C7E-0F595B8872E3}" dt="2023-09-20T15:07:31.087" v="2262" actId="478"/>
          <ac:spMkLst>
            <pc:docMk/>
            <pc:sldMk cId="1530184204" sldId="272"/>
            <ac:spMk id="6" creationId="{D91839E4-CE44-3CD3-7062-A050B0A6ACAC}"/>
          </ac:spMkLst>
        </pc:spChg>
        <pc:spChg chg="add mod">
          <ac:chgData name="Amy Lockwood" userId="bf96066a-cde7-4570-ab17-c96b31bedbf8" providerId="ADAL" clId="{0C147620-12D1-4B72-9C7E-0F595B8872E3}" dt="2023-09-20T15:07:31.087" v="2262" actId="478"/>
          <ac:spMkLst>
            <pc:docMk/>
            <pc:sldMk cId="1530184204" sldId="272"/>
            <ac:spMk id="8" creationId="{A537AD4B-D967-0E3D-74DB-C39E92EDEFE9}"/>
          </ac:spMkLst>
        </pc:spChg>
        <pc:picChg chg="del mod">
          <ac:chgData name="Amy Lockwood" userId="bf96066a-cde7-4570-ab17-c96b31bedbf8" providerId="ADAL" clId="{0C147620-12D1-4B72-9C7E-0F595B8872E3}" dt="2023-09-19T16:57:41.372" v="1629" actId="478"/>
          <ac:picMkLst>
            <pc:docMk/>
            <pc:sldMk cId="1530184204" sldId="272"/>
            <ac:picMk id="4" creationId="{B2E5804D-7FBC-021E-3656-4C00C0274FBC}"/>
          </ac:picMkLst>
        </pc:picChg>
        <pc:picChg chg="del mod">
          <ac:chgData name="Amy Lockwood" userId="bf96066a-cde7-4570-ab17-c96b31bedbf8" providerId="ADAL" clId="{0C147620-12D1-4B72-9C7E-0F595B8872E3}" dt="2023-09-20T12:21:47.075" v="1841" actId="478"/>
          <ac:picMkLst>
            <pc:docMk/>
            <pc:sldMk cId="1530184204" sldId="272"/>
            <ac:picMk id="5" creationId="{83E6AB61-4027-67A0-9B84-4902A2531434}"/>
          </ac:picMkLst>
        </pc:picChg>
        <pc:picChg chg="del">
          <ac:chgData name="Amy Lockwood" userId="bf96066a-cde7-4570-ab17-c96b31bedbf8" providerId="ADAL" clId="{0C147620-12D1-4B72-9C7E-0F595B8872E3}" dt="2023-09-20T12:21:47.610" v="1842" actId="478"/>
          <ac:picMkLst>
            <pc:docMk/>
            <pc:sldMk cId="1530184204" sldId="272"/>
            <ac:picMk id="7" creationId="{A4E5637B-2EA4-DE52-10A3-47830F6EBAD4}"/>
          </ac:picMkLst>
        </pc:picChg>
        <pc:picChg chg="del">
          <ac:chgData name="Amy Lockwood" userId="bf96066a-cde7-4570-ab17-c96b31bedbf8" providerId="ADAL" clId="{0C147620-12D1-4B72-9C7E-0F595B8872E3}" dt="2023-09-20T15:06:20.245" v="2144" actId="478"/>
          <ac:picMkLst>
            <pc:docMk/>
            <pc:sldMk cId="1530184204" sldId="272"/>
            <ac:picMk id="9" creationId="{C55FFCC0-76FB-B095-3C53-EC284671E836}"/>
          </ac:picMkLst>
        </pc:picChg>
        <pc:picChg chg="del">
          <ac:chgData name="Amy Lockwood" userId="bf96066a-cde7-4570-ab17-c96b31bedbf8" providerId="ADAL" clId="{0C147620-12D1-4B72-9C7E-0F595B8872E3}" dt="2023-09-20T15:06:21.870" v="2146" actId="478"/>
          <ac:picMkLst>
            <pc:docMk/>
            <pc:sldMk cId="1530184204" sldId="272"/>
            <ac:picMk id="11" creationId="{DC43DA01-4DB8-8603-2D11-57553C319C65}"/>
          </ac:picMkLst>
        </pc:picChg>
        <pc:picChg chg="del">
          <ac:chgData name="Amy Lockwood" userId="bf96066a-cde7-4570-ab17-c96b31bedbf8" providerId="ADAL" clId="{0C147620-12D1-4B72-9C7E-0F595B8872E3}" dt="2023-09-20T15:06:21.052" v="2145" actId="478"/>
          <ac:picMkLst>
            <pc:docMk/>
            <pc:sldMk cId="1530184204" sldId="272"/>
            <ac:picMk id="13" creationId="{F8200986-0D4A-F8C7-3269-4172A271CF19}"/>
          </ac:picMkLst>
        </pc:picChg>
        <pc:picChg chg="del mod">
          <ac:chgData name="Amy Lockwood" userId="bf96066a-cde7-4570-ab17-c96b31bedbf8" providerId="ADAL" clId="{0C147620-12D1-4B72-9C7E-0F595B8872E3}" dt="2023-09-20T15:06:19.622" v="2143" actId="478"/>
          <ac:picMkLst>
            <pc:docMk/>
            <pc:sldMk cId="1530184204" sldId="272"/>
            <ac:picMk id="15" creationId="{E9F8CFED-303C-2D58-0CB9-D26FBEF20CF5}"/>
          </ac:picMkLst>
        </pc:picChg>
        <pc:picChg chg="del">
          <ac:chgData name="Amy Lockwood" userId="bf96066a-cde7-4570-ab17-c96b31bedbf8" providerId="ADAL" clId="{0C147620-12D1-4B72-9C7E-0F595B8872E3}" dt="2023-09-20T15:06:22.592" v="2147" actId="478"/>
          <ac:picMkLst>
            <pc:docMk/>
            <pc:sldMk cId="1530184204" sldId="272"/>
            <ac:picMk id="17" creationId="{5F80E920-0E4E-C4B9-350F-CCF12D3D550B}"/>
          </ac:picMkLst>
        </pc:picChg>
      </pc:sldChg>
      <pc:sldChg chg="delSp del delDesignElem">
        <pc:chgData name="Amy Lockwood" userId="bf96066a-cde7-4570-ab17-c96b31bedbf8" providerId="ADAL" clId="{0C147620-12D1-4B72-9C7E-0F595B8872E3}" dt="2023-09-18T19:39:57.514" v="608" actId="2696"/>
        <pc:sldMkLst>
          <pc:docMk/>
          <pc:sldMk cId="3119502608" sldId="274"/>
        </pc:sldMkLst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3119502608" sldId="274"/>
            <ac:spMk id="16" creationId="{F13C74B1-5B17-4795-BED0-7140497B445A}"/>
          </ac:spMkLst>
        </pc:spChg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3119502608" sldId="274"/>
            <ac:spMk id="18" creationId="{D4974D33-8DC5-464E-8C6D-BE58F0669C17}"/>
          </ac:spMkLst>
        </pc:spChg>
      </pc:sldChg>
      <pc:sldChg chg="delSp del delDesignElem">
        <pc:chgData name="Amy Lockwood" userId="bf96066a-cde7-4570-ab17-c96b31bedbf8" providerId="ADAL" clId="{0C147620-12D1-4B72-9C7E-0F595B8872E3}" dt="2023-09-18T19:41:18.838" v="661" actId="2696"/>
        <pc:sldMkLst>
          <pc:docMk/>
          <pc:sldMk cId="2393955727" sldId="275"/>
        </pc:sldMkLst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2393955727" sldId="275"/>
            <ac:spMk id="11" creationId="{F13C74B1-5B17-4795-BED0-7140497B445A}"/>
          </ac:spMkLst>
        </pc:spChg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2393955727" sldId="275"/>
            <ac:spMk id="13" creationId="{D4974D33-8DC5-464E-8C6D-BE58F0669C17}"/>
          </ac:spMkLst>
        </pc:spChg>
      </pc:sldChg>
      <pc:sldChg chg="modSp del mod">
        <pc:chgData name="Amy Lockwood" userId="bf96066a-cde7-4570-ab17-c96b31bedbf8" providerId="ADAL" clId="{0C147620-12D1-4B72-9C7E-0F595B8872E3}" dt="2023-09-19T16:57:25.778" v="1625" actId="2696"/>
        <pc:sldMkLst>
          <pc:docMk/>
          <pc:sldMk cId="2191800518" sldId="276"/>
        </pc:sldMkLst>
        <pc:spChg chg="mod">
          <ac:chgData name="Amy Lockwood" userId="bf96066a-cde7-4570-ab17-c96b31bedbf8" providerId="ADAL" clId="{0C147620-12D1-4B72-9C7E-0F595B8872E3}" dt="2023-09-18T19:33:23.058" v="503"/>
          <ac:spMkLst>
            <pc:docMk/>
            <pc:sldMk cId="2191800518" sldId="276"/>
            <ac:spMk id="2" creationId="{489F04FE-6DAE-8651-9D19-36EE2833238C}"/>
          </ac:spMkLst>
        </pc:spChg>
        <pc:spChg chg="mod">
          <ac:chgData name="Amy Lockwood" userId="bf96066a-cde7-4570-ab17-c96b31bedbf8" providerId="ADAL" clId="{0C147620-12D1-4B72-9C7E-0F595B8872E3}" dt="2023-09-19T16:47:54.899" v="1489" actId="20577"/>
          <ac:spMkLst>
            <pc:docMk/>
            <pc:sldMk cId="2191800518" sldId="276"/>
            <ac:spMk id="3" creationId="{65A9FF0F-44B0-7BE3-7605-16468BA72E0D}"/>
          </ac:spMkLst>
        </pc:spChg>
      </pc:sldChg>
      <pc:sldChg chg="delSp del delDesignElem">
        <pc:chgData name="Amy Lockwood" userId="bf96066a-cde7-4570-ab17-c96b31bedbf8" providerId="ADAL" clId="{0C147620-12D1-4B72-9C7E-0F595B8872E3}" dt="2023-09-20T15:10:49.638" v="2269" actId="47"/>
        <pc:sldMkLst>
          <pc:docMk/>
          <pc:sldMk cId="3837371798" sldId="277"/>
        </pc:sldMkLst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3837371798" sldId="277"/>
            <ac:spMk id="12" creationId="{743AA782-23D1-4521-8CAD-47662984AA08}"/>
          </ac:spMkLst>
        </pc:spChg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3837371798" sldId="277"/>
            <ac:spMk id="14" creationId="{71877DBC-BB60-40F0-AC93-2ACDBAAE60CE}"/>
          </ac:spMkLst>
        </pc:spChg>
      </pc:sldChg>
      <pc:sldChg chg="addSp delSp modSp add del mod setBg">
        <pc:chgData name="Amy Lockwood" userId="bf96066a-cde7-4570-ab17-c96b31bedbf8" providerId="ADAL" clId="{0C147620-12D1-4B72-9C7E-0F595B8872E3}" dt="2023-09-18T19:53:43.919" v="797" actId="2696"/>
        <pc:sldMkLst>
          <pc:docMk/>
          <pc:sldMk cId="1379033034" sldId="278"/>
        </pc:sldMkLst>
        <pc:spChg chg="add del mod">
          <ac:chgData name="Amy Lockwood" userId="bf96066a-cde7-4570-ab17-c96b31bedbf8" providerId="ADAL" clId="{0C147620-12D1-4B72-9C7E-0F595B8872E3}" dt="2023-09-18T19:07:14.377" v="296" actId="478"/>
          <ac:spMkLst>
            <pc:docMk/>
            <pc:sldMk cId="1379033034" sldId="278"/>
            <ac:spMk id="7" creationId="{8B6DB1D8-839E-4997-8CCC-DFAFE2F9ECCE}"/>
          </ac:spMkLst>
        </pc:spChg>
        <pc:spChg chg="add del">
          <ac:chgData name="Amy Lockwood" userId="bf96066a-cde7-4570-ab17-c96b31bedbf8" providerId="ADAL" clId="{0C147620-12D1-4B72-9C7E-0F595B8872E3}" dt="2023-09-18T18:57:35.750" v="212" actId="26606"/>
          <ac:spMkLst>
            <pc:docMk/>
            <pc:sldMk cId="1379033034" sldId="278"/>
            <ac:spMk id="36" creationId="{86FF76B9-219D-4469-AF87-0236D29032F1}"/>
          </ac:spMkLst>
        </pc:spChg>
        <pc:spChg chg="add del">
          <ac:chgData name="Amy Lockwood" userId="bf96066a-cde7-4570-ab17-c96b31bedbf8" providerId="ADAL" clId="{0C147620-12D1-4B72-9C7E-0F595B8872E3}" dt="2023-09-18T18:57:35.750" v="212" actId="26606"/>
          <ac:spMkLst>
            <pc:docMk/>
            <pc:sldMk cId="1379033034" sldId="278"/>
            <ac:spMk id="42" creationId="{2E80C965-DB6D-4F81-9E9E-B027384D0BD6}"/>
          </ac:spMkLst>
        </pc:spChg>
        <pc:spChg chg="add del">
          <ac:chgData name="Amy Lockwood" userId="bf96066a-cde7-4570-ab17-c96b31bedbf8" providerId="ADAL" clId="{0C147620-12D1-4B72-9C7E-0F595B8872E3}" dt="2023-09-18T18:57:35.750" v="212" actId="26606"/>
          <ac:spMkLst>
            <pc:docMk/>
            <pc:sldMk cId="1379033034" sldId="278"/>
            <ac:spMk id="44" creationId="{633C5E46-DAC5-4661-9C87-22B08E2A512F}"/>
          </ac:spMkLst>
        </pc:spChg>
        <pc:grpChg chg="add del">
          <ac:chgData name="Amy Lockwood" userId="bf96066a-cde7-4570-ab17-c96b31bedbf8" providerId="ADAL" clId="{0C147620-12D1-4B72-9C7E-0F595B8872E3}" dt="2023-09-18T18:57:35.750" v="212" actId="26606"/>
          <ac:grpSpMkLst>
            <pc:docMk/>
            <pc:sldMk cId="1379033034" sldId="278"/>
            <ac:grpSpMk id="38" creationId="{DB88BD78-87E1-424D-B479-C37D8E41B12E}"/>
          </ac:grpSpMkLst>
        </pc:grpChg>
        <pc:picChg chg="add del mod ord">
          <ac:chgData name="Amy Lockwood" userId="bf96066a-cde7-4570-ab17-c96b31bedbf8" providerId="ADAL" clId="{0C147620-12D1-4B72-9C7E-0F595B8872E3}" dt="2023-09-18T19:01:38.833" v="225"/>
          <ac:picMkLst>
            <pc:docMk/>
            <pc:sldMk cId="1379033034" sldId="278"/>
            <ac:picMk id="2" creationId="{E127BEC0-5F26-580D-EB07-3A8443115EF4}"/>
          </ac:picMkLst>
        </pc:picChg>
        <pc:picChg chg="add del mod">
          <ac:chgData name="Amy Lockwood" userId="bf96066a-cde7-4570-ab17-c96b31bedbf8" providerId="ADAL" clId="{0C147620-12D1-4B72-9C7E-0F595B8872E3}" dt="2023-09-18T19:01:32.633" v="216"/>
          <ac:picMkLst>
            <pc:docMk/>
            <pc:sldMk cId="1379033034" sldId="278"/>
            <ac:picMk id="3" creationId="{40AD456E-CF4B-B3CA-A214-C713AC65BE81}"/>
          </ac:picMkLst>
        </pc:picChg>
        <pc:picChg chg="del">
          <ac:chgData name="Amy Lockwood" userId="bf96066a-cde7-4570-ab17-c96b31bedbf8" providerId="ADAL" clId="{0C147620-12D1-4B72-9C7E-0F595B8872E3}" dt="2023-09-18T13:58:51.778" v="1" actId="478"/>
          <ac:picMkLst>
            <pc:docMk/>
            <pc:sldMk cId="1379033034" sldId="278"/>
            <ac:picMk id="4" creationId="{AB1ED27E-99A0-AA90-EDDA-21C46C324F56}"/>
          </ac:picMkLst>
        </pc:picChg>
        <pc:picChg chg="del">
          <ac:chgData name="Amy Lockwood" userId="bf96066a-cde7-4570-ab17-c96b31bedbf8" providerId="ADAL" clId="{0C147620-12D1-4B72-9C7E-0F595B8872E3}" dt="2023-09-18T13:58:53.426" v="3" actId="478"/>
          <ac:picMkLst>
            <pc:docMk/>
            <pc:sldMk cId="1379033034" sldId="278"/>
            <ac:picMk id="5" creationId="{6F5EE11C-386F-D2EF-69E8-D2DFDE0A4D02}"/>
          </ac:picMkLst>
        </pc:picChg>
        <pc:picChg chg="del">
          <ac:chgData name="Amy Lockwood" userId="bf96066a-cde7-4570-ab17-c96b31bedbf8" providerId="ADAL" clId="{0C147620-12D1-4B72-9C7E-0F595B8872E3}" dt="2023-09-18T13:58:52.401" v="2" actId="478"/>
          <ac:picMkLst>
            <pc:docMk/>
            <pc:sldMk cId="1379033034" sldId="278"/>
            <ac:picMk id="6" creationId="{71465BF2-C0F4-EB72-0D41-3F95619EBD90}"/>
          </ac:picMkLst>
        </pc:picChg>
        <pc:picChg chg="add del mod modCrop">
          <ac:chgData name="Amy Lockwood" userId="bf96066a-cde7-4570-ab17-c96b31bedbf8" providerId="ADAL" clId="{0C147620-12D1-4B72-9C7E-0F595B8872E3}" dt="2023-09-18T19:51:18.247" v="759" actId="478"/>
          <ac:picMkLst>
            <pc:docMk/>
            <pc:sldMk cId="1379033034" sldId="278"/>
            <ac:picMk id="8" creationId="{BC165A9C-1CC1-8197-40CD-88F481288357}"/>
          </ac:picMkLst>
        </pc:picChg>
        <pc:picChg chg="add del mod">
          <ac:chgData name="Amy Lockwood" userId="bf96066a-cde7-4570-ab17-c96b31bedbf8" providerId="ADAL" clId="{0C147620-12D1-4B72-9C7E-0F595B8872E3}" dt="2023-09-18T19:16:59.873" v="446" actId="478"/>
          <ac:picMkLst>
            <pc:docMk/>
            <pc:sldMk cId="1379033034" sldId="278"/>
            <ac:picMk id="9" creationId="{4F1EEA85-9346-ECFB-6354-67FB7057429C}"/>
          </ac:picMkLst>
        </pc:picChg>
        <pc:picChg chg="add del mod">
          <ac:chgData name="Amy Lockwood" userId="bf96066a-cde7-4570-ab17-c96b31bedbf8" providerId="ADAL" clId="{0C147620-12D1-4B72-9C7E-0F595B8872E3}" dt="2023-09-18T19:17:12.682" v="452" actId="478"/>
          <ac:picMkLst>
            <pc:docMk/>
            <pc:sldMk cId="1379033034" sldId="278"/>
            <ac:picMk id="10" creationId="{362C4F72-511D-15B7-3D3D-B97116047EEA}"/>
          </ac:picMkLst>
        </pc:picChg>
        <pc:picChg chg="del mod modCrop">
          <ac:chgData name="Amy Lockwood" userId="bf96066a-cde7-4570-ab17-c96b31bedbf8" providerId="ADAL" clId="{0C147620-12D1-4B72-9C7E-0F595B8872E3}" dt="2023-09-18T18:51:48.512" v="159" actId="21"/>
          <ac:picMkLst>
            <pc:docMk/>
            <pc:sldMk cId="1379033034" sldId="278"/>
            <ac:picMk id="11" creationId="{53EFCA31-3F3F-B2C8-E578-F442E1704D31}"/>
          </ac:picMkLst>
        </pc:picChg>
        <pc:picChg chg="add mod modCrop">
          <ac:chgData name="Amy Lockwood" userId="bf96066a-cde7-4570-ab17-c96b31bedbf8" providerId="ADAL" clId="{0C147620-12D1-4B72-9C7E-0F595B8872E3}" dt="2023-09-18T19:50:29.006" v="743" actId="1076"/>
          <ac:picMkLst>
            <pc:docMk/>
            <pc:sldMk cId="1379033034" sldId="278"/>
            <ac:picMk id="12" creationId="{71C3D2AD-8D5A-A367-9E58-A8E550FB4CA8}"/>
          </ac:picMkLst>
        </pc:picChg>
        <pc:picChg chg="mod ord modCrop">
          <ac:chgData name="Amy Lockwood" userId="bf96066a-cde7-4570-ab17-c96b31bedbf8" providerId="ADAL" clId="{0C147620-12D1-4B72-9C7E-0F595B8872E3}" dt="2023-09-18T19:16:00.454" v="431" actId="1037"/>
          <ac:picMkLst>
            <pc:docMk/>
            <pc:sldMk cId="1379033034" sldId="278"/>
            <ac:picMk id="13" creationId="{BD47B8F2-10E3-BF71-E474-75CCA6C72C23}"/>
          </ac:picMkLst>
        </pc:picChg>
        <pc:picChg chg="add mod ord">
          <ac:chgData name="Amy Lockwood" userId="bf96066a-cde7-4570-ab17-c96b31bedbf8" providerId="ADAL" clId="{0C147620-12D1-4B72-9C7E-0F595B8872E3}" dt="2023-09-18T19:52:06.825" v="775" actId="1076"/>
          <ac:picMkLst>
            <pc:docMk/>
            <pc:sldMk cId="1379033034" sldId="278"/>
            <ac:picMk id="14" creationId="{72F4E6F9-9F60-D096-6328-60B179918B8E}"/>
          </ac:picMkLst>
        </pc:picChg>
        <pc:picChg chg="add del mod">
          <ac:chgData name="Amy Lockwood" userId="bf96066a-cde7-4570-ab17-c96b31bedbf8" providerId="ADAL" clId="{0C147620-12D1-4B72-9C7E-0F595B8872E3}" dt="2023-09-18T19:47:57.690" v="703" actId="478"/>
          <ac:picMkLst>
            <pc:docMk/>
            <pc:sldMk cId="1379033034" sldId="278"/>
            <ac:picMk id="15" creationId="{2C77060E-CEDA-4649-53D2-4C86DEE6D978}"/>
          </ac:picMkLst>
        </pc:picChg>
        <pc:picChg chg="add del mod">
          <ac:chgData name="Amy Lockwood" userId="bf96066a-cde7-4570-ab17-c96b31bedbf8" providerId="ADAL" clId="{0C147620-12D1-4B72-9C7E-0F595B8872E3}" dt="2023-09-18T19:52:25.484" v="780" actId="478"/>
          <ac:picMkLst>
            <pc:docMk/>
            <pc:sldMk cId="1379033034" sldId="278"/>
            <ac:picMk id="16" creationId="{BBC9E3EC-CEA5-5A5C-4404-D0C035656885}"/>
          </ac:picMkLst>
        </pc:picChg>
        <pc:picChg chg="del mod modCrop">
          <ac:chgData name="Amy Lockwood" userId="bf96066a-cde7-4570-ab17-c96b31bedbf8" providerId="ADAL" clId="{0C147620-12D1-4B72-9C7E-0F595B8872E3}" dt="2023-09-18T18:50:41.342" v="147" actId="21"/>
          <ac:picMkLst>
            <pc:docMk/>
            <pc:sldMk cId="1379033034" sldId="278"/>
            <ac:picMk id="17" creationId="{9EE6C77C-6C96-B32A-761B-598A99657C47}"/>
          </ac:picMkLst>
        </pc:picChg>
        <pc:picChg chg="add mod">
          <ac:chgData name="Amy Lockwood" userId="bf96066a-cde7-4570-ab17-c96b31bedbf8" providerId="ADAL" clId="{0C147620-12D1-4B72-9C7E-0F595B8872E3}" dt="2023-09-18T19:51:14.689" v="757" actId="1036"/>
          <ac:picMkLst>
            <pc:docMk/>
            <pc:sldMk cId="1379033034" sldId="278"/>
            <ac:picMk id="18" creationId="{D1910999-40C9-9C86-E01E-C27B7A9171F6}"/>
          </ac:picMkLst>
        </pc:picChg>
        <pc:picChg chg="mod modCrop">
          <ac:chgData name="Amy Lockwood" userId="bf96066a-cde7-4570-ab17-c96b31bedbf8" providerId="ADAL" clId="{0C147620-12D1-4B72-9C7E-0F595B8872E3}" dt="2023-09-18T19:15:44.571" v="428" actId="14100"/>
          <ac:picMkLst>
            <pc:docMk/>
            <pc:sldMk cId="1379033034" sldId="278"/>
            <ac:picMk id="19" creationId="{B688C3C7-302D-3C7E-72D2-C4C6AEB74EE6}"/>
          </ac:picMkLst>
        </pc:picChg>
        <pc:picChg chg="add mod">
          <ac:chgData name="Amy Lockwood" userId="bf96066a-cde7-4570-ab17-c96b31bedbf8" providerId="ADAL" clId="{0C147620-12D1-4B72-9C7E-0F595B8872E3}" dt="2023-09-18T19:51:14.689" v="757" actId="1036"/>
          <ac:picMkLst>
            <pc:docMk/>
            <pc:sldMk cId="1379033034" sldId="278"/>
            <ac:picMk id="20" creationId="{4D534F42-0623-B135-8FBB-A02AEBFCF7F7}"/>
          </ac:picMkLst>
        </pc:picChg>
        <pc:picChg chg="del mod ord">
          <ac:chgData name="Amy Lockwood" userId="bf96066a-cde7-4570-ab17-c96b31bedbf8" providerId="ADAL" clId="{0C147620-12D1-4B72-9C7E-0F595B8872E3}" dt="2023-09-18T19:51:19.363" v="760" actId="478"/>
          <ac:picMkLst>
            <pc:docMk/>
            <pc:sldMk cId="1379033034" sldId="278"/>
            <ac:picMk id="21" creationId="{AF318017-6998-6EB4-F98F-11BCDA73B401}"/>
          </ac:picMkLst>
        </pc:picChg>
        <pc:picChg chg="add mod">
          <ac:chgData name="Amy Lockwood" userId="bf96066a-cde7-4570-ab17-c96b31bedbf8" providerId="ADAL" clId="{0C147620-12D1-4B72-9C7E-0F595B8872E3}" dt="2023-09-18T19:51:27.797" v="762" actId="14100"/>
          <ac:picMkLst>
            <pc:docMk/>
            <pc:sldMk cId="1379033034" sldId="278"/>
            <ac:picMk id="22" creationId="{5D667747-C5E1-8E2D-D941-9C226EEBE124}"/>
          </ac:picMkLst>
        </pc:picChg>
        <pc:picChg chg="del mod ord modCrop">
          <ac:chgData name="Amy Lockwood" userId="bf96066a-cde7-4570-ab17-c96b31bedbf8" providerId="ADAL" clId="{0C147620-12D1-4B72-9C7E-0F595B8872E3}" dt="2023-09-18T19:51:20.556" v="761" actId="478"/>
          <ac:picMkLst>
            <pc:docMk/>
            <pc:sldMk cId="1379033034" sldId="278"/>
            <ac:picMk id="23" creationId="{110438BA-896B-25A9-33F5-C1AFC7FBFB31}"/>
          </ac:picMkLst>
        </pc:picChg>
        <pc:picChg chg="add mod">
          <ac:chgData name="Amy Lockwood" userId="bf96066a-cde7-4570-ab17-c96b31bedbf8" providerId="ADAL" clId="{0C147620-12D1-4B72-9C7E-0F595B8872E3}" dt="2023-09-18T19:51:14.689" v="757" actId="1036"/>
          <ac:picMkLst>
            <pc:docMk/>
            <pc:sldMk cId="1379033034" sldId="278"/>
            <ac:picMk id="24" creationId="{433142B8-2263-D8F4-38B6-A49B2482BD70}"/>
          </ac:picMkLst>
        </pc:picChg>
        <pc:picChg chg="del mod">
          <ac:chgData name="Amy Lockwood" userId="bf96066a-cde7-4570-ab17-c96b31bedbf8" providerId="ADAL" clId="{0C147620-12D1-4B72-9C7E-0F595B8872E3}" dt="2023-09-18T18:40:56.156" v="79" actId="21"/>
          <ac:picMkLst>
            <pc:docMk/>
            <pc:sldMk cId="1379033034" sldId="278"/>
            <ac:picMk id="25" creationId="{F0C17667-026C-B584-0D08-59A2FB318FFE}"/>
          </ac:picMkLst>
        </pc:picChg>
        <pc:picChg chg="add mod">
          <ac:chgData name="Amy Lockwood" userId="bf96066a-cde7-4570-ab17-c96b31bedbf8" providerId="ADAL" clId="{0C147620-12D1-4B72-9C7E-0F595B8872E3}" dt="2023-09-18T19:52:17.224" v="779" actId="1076"/>
          <ac:picMkLst>
            <pc:docMk/>
            <pc:sldMk cId="1379033034" sldId="278"/>
            <ac:picMk id="26" creationId="{19660E4B-C9FF-2F9E-50C8-EF9561244812}"/>
          </ac:picMkLst>
        </pc:picChg>
        <pc:picChg chg="del mod ord modCrop">
          <ac:chgData name="Amy Lockwood" userId="bf96066a-cde7-4570-ab17-c96b31bedbf8" providerId="ADAL" clId="{0C147620-12D1-4B72-9C7E-0F595B8872E3}" dt="2023-09-18T19:51:17.084" v="758" actId="478"/>
          <ac:picMkLst>
            <pc:docMk/>
            <pc:sldMk cId="1379033034" sldId="278"/>
            <ac:picMk id="27" creationId="{601C0D90-A980-CC7F-B97B-AAD6F875A490}"/>
          </ac:picMkLst>
        </pc:picChg>
        <pc:picChg chg="add mod">
          <ac:chgData name="Amy Lockwood" userId="bf96066a-cde7-4570-ab17-c96b31bedbf8" providerId="ADAL" clId="{0C147620-12D1-4B72-9C7E-0F595B8872E3}" dt="2023-09-18T19:52:43.097" v="784" actId="1076"/>
          <ac:picMkLst>
            <pc:docMk/>
            <pc:sldMk cId="1379033034" sldId="278"/>
            <ac:picMk id="28" creationId="{B1E4DDD4-1AA2-80F7-DEB6-4FC7A29AF492}"/>
          </ac:picMkLst>
        </pc:picChg>
        <pc:picChg chg="add del mod ord modCrop">
          <ac:chgData name="Amy Lockwood" userId="bf96066a-cde7-4570-ab17-c96b31bedbf8" providerId="ADAL" clId="{0C147620-12D1-4B72-9C7E-0F595B8872E3}" dt="2023-09-18T19:15:50.439" v="429" actId="1076"/>
          <ac:picMkLst>
            <pc:docMk/>
            <pc:sldMk cId="1379033034" sldId="278"/>
            <ac:picMk id="31" creationId="{699B2B4C-93FB-5007-DA85-56A2B1E052C7}"/>
          </ac:picMkLst>
        </pc:picChg>
      </pc:sldChg>
      <pc:sldChg chg="add del">
        <pc:chgData name="Amy Lockwood" userId="bf96066a-cde7-4570-ab17-c96b31bedbf8" providerId="ADAL" clId="{0C147620-12D1-4B72-9C7E-0F595B8872E3}" dt="2023-09-18T19:54:15.173" v="799" actId="2696"/>
        <pc:sldMkLst>
          <pc:docMk/>
          <pc:sldMk cId="599467512" sldId="279"/>
        </pc:sldMkLst>
      </pc:sldChg>
      <pc:sldChg chg="delSp modSp add mod ord">
        <pc:chgData name="Amy Lockwood" userId="bf96066a-cde7-4570-ab17-c96b31bedbf8" providerId="ADAL" clId="{0C147620-12D1-4B72-9C7E-0F595B8872E3}" dt="2023-09-19T16:53:28.164" v="1554" actId="478"/>
        <pc:sldMkLst>
          <pc:docMk/>
          <pc:sldMk cId="1317751850" sldId="280"/>
        </pc:sldMkLst>
        <pc:spChg chg="mod">
          <ac:chgData name="Amy Lockwood" userId="bf96066a-cde7-4570-ab17-c96b31bedbf8" providerId="ADAL" clId="{0C147620-12D1-4B72-9C7E-0F595B8872E3}" dt="2023-09-18T19:39:12.149" v="605" actId="20577"/>
          <ac:spMkLst>
            <pc:docMk/>
            <pc:sldMk cId="1317751850" sldId="280"/>
            <ac:spMk id="2" creationId="{A44FC61E-291A-1643-4465-E9008C8570B9}"/>
          </ac:spMkLst>
        </pc:spChg>
        <pc:spChg chg="mod">
          <ac:chgData name="Amy Lockwood" userId="bf96066a-cde7-4570-ab17-c96b31bedbf8" providerId="ADAL" clId="{0C147620-12D1-4B72-9C7E-0F595B8872E3}" dt="2023-09-18T20:02:05.679" v="981" actId="20577"/>
          <ac:spMkLst>
            <pc:docMk/>
            <pc:sldMk cId="1317751850" sldId="280"/>
            <ac:spMk id="3" creationId="{0117A488-93AD-DE50-49E3-0CDAA3DF50E4}"/>
          </ac:spMkLst>
        </pc:spChg>
        <pc:picChg chg="del mod">
          <ac:chgData name="Amy Lockwood" userId="bf96066a-cde7-4570-ab17-c96b31bedbf8" providerId="ADAL" clId="{0C147620-12D1-4B72-9C7E-0F595B8872E3}" dt="2023-09-19T16:53:26.446" v="1553" actId="478"/>
          <ac:picMkLst>
            <pc:docMk/>
            <pc:sldMk cId="1317751850" sldId="280"/>
            <ac:picMk id="5" creationId="{9F42B2C5-1A18-B1C6-A39B-447FD57AE127}"/>
          </ac:picMkLst>
        </pc:picChg>
        <pc:picChg chg="mod">
          <ac:chgData name="Amy Lockwood" userId="bf96066a-cde7-4570-ab17-c96b31bedbf8" providerId="ADAL" clId="{0C147620-12D1-4B72-9C7E-0F595B8872E3}" dt="2023-09-18T19:39:50.336" v="607" actId="14826"/>
          <ac:picMkLst>
            <pc:docMk/>
            <pc:sldMk cId="1317751850" sldId="280"/>
            <ac:picMk id="6" creationId="{C5847991-3899-D7A6-426D-4C8C88700878}"/>
          </ac:picMkLst>
        </pc:picChg>
        <pc:picChg chg="del">
          <ac:chgData name="Amy Lockwood" userId="bf96066a-cde7-4570-ab17-c96b31bedbf8" providerId="ADAL" clId="{0C147620-12D1-4B72-9C7E-0F595B8872E3}" dt="2023-09-19T16:53:28.164" v="1554" actId="478"/>
          <ac:picMkLst>
            <pc:docMk/>
            <pc:sldMk cId="1317751850" sldId="280"/>
            <ac:picMk id="7" creationId="{E5A03A2A-A442-2EB5-7DE8-308952B67D94}"/>
          </ac:picMkLst>
        </pc:picChg>
      </pc:sldChg>
      <pc:sldChg chg="delSp modSp add del mod">
        <pc:chgData name="Amy Lockwood" userId="bf96066a-cde7-4570-ab17-c96b31bedbf8" providerId="ADAL" clId="{0C147620-12D1-4B72-9C7E-0F595B8872E3}" dt="2023-09-20T11:34:59.610" v="1636" actId="2696"/>
        <pc:sldMkLst>
          <pc:docMk/>
          <pc:sldMk cId="2105880132" sldId="281"/>
        </pc:sldMkLst>
        <pc:spChg chg="mod">
          <ac:chgData name="Amy Lockwood" userId="bf96066a-cde7-4570-ab17-c96b31bedbf8" providerId="ADAL" clId="{0C147620-12D1-4B72-9C7E-0F595B8872E3}" dt="2023-09-18T19:41:14.476" v="660" actId="20577"/>
          <ac:spMkLst>
            <pc:docMk/>
            <pc:sldMk cId="2105880132" sldId="281"/>
            <ac:spMk id="2" creationId="{A44FC61E-291A-1643-4465-E9008C8570B9}"/>
          </ac:spMkLst>
        </pc:spChg>
        <pc:spChg chg="mod">
          <ac:chgData name="Amy Lockwood" userId="bf96066a-cde7-4570-ab17-c96b31bedbf8" providerId="ADAL" clId="{0C147620-12D1-4B72-9C7E-0F595B8872E3}" dt="2023-09-18T19:41:05.315" v="656" actId="20577"/>
          <ac:spMkLst>
            <pc:docMk/>
            <pc:sldMk cId="2105880132" sldId="281"/>
            <ac:spMk id="3" creationId="{0117A488-93AD-DE50-49E3-0CDAA3DF50E4}"/>
          </ac:spMkLst>
        </pc:spChg>
        <pc:picChg chg="del">
          <ac:chgData name="Amy Lockwood" userId="bf96066a-cde7-4570-ab17-c96b31bedbf8" providerId="ADAL" clId="{0C147620-12D1-4B72-9C7E-0F595B8872E3}" dt="2023-09-19T16:53:30.518" v="1555" actId="478"/>
          <ac:picMkLst>
            <pc:docMk/>
            <pc:sldMk cId="2105880132" sldId="281"/>
            <ac:picMk id="5" creationId="{9F42B2C5-1A18-B1C6-A39B-447FD57AE127}"/>
          </ac:picMkLst>
        </pc:picChg>
        <pc:picChg chg="mod">
          <ac:chgData name="Amy Lockwood" userId="bf96066a-cde7-4570-ab17-c96b31bedbf8" providerId="ADAL" clId="{0C147620-12D1-4B72-9C7E-0F595B8872E3}" dt="2023-09-18T19:40:27.451" v="622" actId="14826"/>
          <ac:picMkLst>
            <pc:docMk/>
            <pc:sldMk cId="2105880132" sldId="281"/>
            <ac:picMk id="6" creationId="{C5847991-3899-D7A6-426D-4C8C88700878}"/>
          </ac:picMkLst>
        </pc:picChg>
        <pc:picChg chg="del">
          <ac:chgData name="Amy Lockwood" userId="bf96066a-cde7-4570-ab17-c96b31bedbf8" providerId="ADAL" clId="{0C147620-12D1-4B72-9C7E-0F595B8872E3}" dt="2023-09-19T16:53:32.227" v="1556" actId="478"/>
          <ac:picMkLst>
            <pc:docMk/>
            <pc:sldMk cId="2105880132" sldId="281"/>
            <ac:picMk id="7" creationId="{E5A03A2A-A442-2EB5-7DE8-308952B67D94}"/>
          </ac:picMkLst>
        </pc:picChg>
      </pc:sldChg>
      <pc:sldChg chg="addSp delSp modSp add mod modClrScheme chgLayout">
        <pc:chgData name="Amy Lockwood" userId="bf96066a-cde7-4570-ab17-c96b31bedbf8" providerId="ADAL" clId="{0C147620-12D1-4B72-9C7E-0F595B8872E3}" dt="2023-09-19T16:58:35.199" v="1635" actId="1038"/>
        <pc:sldMkLst>
          <pc:docMk/>
          <pc:sldMk cId="674683609" sldId="282"/>
        </pc:sldMkLst>
        <pc:spChg chg="add del mod ord">
          <ac:chgData name="Amy Lockwood" userId="bf96066a-cde7-4570-ab17-c96b31bedbf8" providerId="ADAL" clId="{0C147620-12D1-4B72-9C7E-0F595B8872E3}" dt="2023-09-19T16:52:15.870" v="1537" actId="478"/>
          <ac:spMkLst>
            <pc:docMk/>
            <pc:sldMk cId="674683609" sldId="282"/>
            <ac:spMk id="3" creationId="{07B9C4FB-A117-8F60-D6CC-4553DC3EC08F}"/>
          </ac:spMkLst>
        </pc:spChg>
        <pc:grpChg chg="add del mod">
          <ac:chgData name="Amy Lockwood" userId="bf96066a-cde7-4570-ab17-c96b31bedbf8" providerId="ADAL" clId="{0C147620-12D1-4B72-9C7E-0F595B8872E3}" dt="2023-09-19T16:52:06.297" v="1535" actId="478"/>
          <ac:grpSpMkLst>
            <pc:docMk/>
            <pc:sldMk cId="674683609" sldId="282"/>
            <ac:grpSpMk id="2" creationId="{812C1AAB-5496-8890-66F8-7AD4B0768A9C}"/>
          </ac:grpSpMkLst>
        </pc:grpChg>
        <pc:picChg chg="mod">
          <ac:chgData name="Amy Lockwood" userId="bf96066a-cde7-4570-ab17-c96b31bedbf8" providerId="ADAL" clId="{0C147620-12D1-4B72-9C7E-0F595B8872E3}" dt="2023-09-19T16:51:29.196" v="1528" actId="1037"/>
          <ac:picMkLst>
            <pc:docMk/>
            <pc:sldMk cId="674683609" sldId="282"/>
            <ac:picMk id="12" creationId="{71C3D2AD-8D5A-A367-9E58-A8E550FB4CA8}"/>
          </ac:picMkLst>
        </pc:picChg>
        <pc:picChg chg="mod">
          <ac:chgData name="Amy Lockwood" userId="bf96066a-cde7-4570-ab17-c96b31bedbf8" providerId="ADAL" clId="{0C147620-12D1-4B72-9C7E-0F595B8872E3}" dt="2023-09-19T16:51:11.635" v="1527" actId="164"/>
          <ac:picMkLst>
            <pc:docMk/>
            <pc:sldMk cId="674683609" sldId="282"/>
            <ac:picMk id="13" creationId="{BD47B8F2-10E3-BF71-E474-75CCA6C72C23}"/>
          </ac:picMkLst>
        </pc:picChg>
        <pc:picChg chg="mod">
          <ac:chgData name="Amy Lockwood" userId="bf96066a-cde7-4570-ab17-c96b31bedbf8" providerId="ADAL" clId="{0C147620-12D1-4B72-9C7E-0F595B8872E3}" dt="2023-09-19T16:58:35.199" v="1635" actId="1038"/>
          <ac:picMkLst>
            <pc:docMk/>
            <pc:sldMk cId="674683609" sldId="282"/>
            <ac:picMk id="14" creationId="{72F4E6F9-9F60-D096-6328-60B179918B8E}"/>
          </ac:picMkLst>
        </pc:picChg>
        <pc:picChg chg="mod">
          <ac:chgData name="Amy Lockwood" userId="bf96066a-cde7-4570-ab17-c96b31bedbf8" providerId="ADAL" clId="{0C147620-12D1-4B72-9C7E-0F595B8872E3}" dt="2023-09-19T16:51:11.635" v="1527" actId="164"/>
          <ac:picMkLst>
            <pc:docMk/>
            <pc:sldMk cId="674683609" sldId="282"/>
            <ac:picMk id="18" creationId="{D1910999-40C9-9C86-E01E-C27B7A9171F6}"/>
          </ac:picMkLst>
        </pc:picChg>
        <pc:picChg chg="mod">
          <ac:chgData name="Amy Lockwood" userId="bf96066a-cde7-4570-ab17-c96b31bedbf8" providerId="ADAL" clId="{0C147620-12D1-4B72-9C7E-0F595B8872E3}" dt="2023-09-19T16:51:11.635" v="1527" actId="164"/>
          <ac:picMkLst>
            <pc:docMk/>
            <pc:sldMk cId="674683609" sldId="282"/>
            <ac:picMk id="19" creationId="{B688C3C7-302D-3C7E-72D2-C4C6AEB74EE6}"/>
          </ac:picMkLst>
        </pc:picChg>
        <pc:picChg chg="mod">
          <ac:chgData name="Amy Lockwood" userId="bf96066a-cde7-4570-ab17-c96b31bedbf8" providerId="ADAL" clId="{0C147620-12D1-4B72-9C7E-0F595B8872E3}" dt="2023-09-19T16:51:41.934" v="1532" actId="1038"/>
          <ac:picMkLst>
            <pc:docMk/>
            <pc:sldMk cId="674683609" sldId="282"/>
            <ac:picMk id="20" creationId="{4D534F42-0623-B135-8FBB-A02AEBFCF7F7}"/>
          </ac:picMkLst>
        </pc:picChg>
        <pc:picChg chg="mod">
          <ac:chgData name="Amy Lockwood" userId="bf96066a-cde7-4570-ab17-c96b31bedbf8" providerId="ADAL" clId="{0C147620-12D1-4B72-9C7E-0F595B8872E3}" dt="2023-09-19T16:51:11.635" v="1527" actId="164"/>
          <ac:picMkLst>
            <pc:docMk/>
            <pc:sldMk cId="674683609" sldId="282"/>
            <ac:picMk id="22" creationId="{5D667747-C5E1-8E2D-D941-9C226EEBE124}"/>
          </ac:picMkLst>
        </pc:picChg>
        <pc:picChg chg="mod">
          <ac:chgData name="Amy Lockwood" userId="bf96066a-cde7-4570-ab17-c96b31bedbf8" providerId="ADAL" clId="{0C147620-12D1-4B72-9C7E-0F595B8872E3}" dt="2023-09-19T16:51:35.174" v="1530" actId="1038"/>
          <ac:picMkLst>
            <pc:docMk/>
            <pc:sldMk cId="674683609" sldId="282"/>
            <ac:picMk id="24" creationId="{433142B8-2263-D8F4-38B6-A49B2482BD70}"/>
          </ac:picMkLst>
        </pc:picChg>
        <pc:picChg chg="mod">
          <ac:chgData name="Amy Lockwood" userId="bf96066a-cde7-4570-ab17-c96b31bedbf8" providerId="ADAL" clId="{0C147620-12D1-4B72-9C7E-0F595B8872E3}" dt="2023-09-18T19:53:16.790" v="793" actId="1076"/>
          <ac:picMkLst>
            <pc:docMk/>
            <pc:sldMk cId="674683609" sldId="282"/>
            <ac:picMk id="26" creationId="{19660E4B-C9FF-2F9E-50C8-EF9561244812}"/>
          </ac:picMkLst>
        </pc:picChg>
        <pc:picChg chg="mod">
          <ac:chgData name="Amy Lockwood" userId="bf96066a-cde7-4570-ab17-c96b31bedbf8" providerId="ADAL" clId="{0C147620-12D1-4B72-9C7E-0F595B8872E3}" dt="2023-09-18T19:53:12.604" v="792" actId="1076"/>
          <ac:picMkLst>
            <pc:docMk/>
            <pc:sldMk cId="674683609" sldId="282"/>
            <ac:picMk id="28" creationId="{B1E4DDD4-1AA2-80F7-DEB6-4FC7A29AF492}"/>
          </ac:picMkLst>
        </pc:picChg>
        <pc:picChg chg="mod">
          <ac:chgData name="Amy Lockwood" userId="bf96066a-cde7-4570-ab17-c96b31bedbf8" providerId="ADAL" clId="{0C147620-12D1-4B72-9C7E-0F595B8872E3}" dt="2023-09-19T16:51:11.635" v="1527" actId="164"/>
          <ac:picMkLst>
            <pc:docMk/>
            <pc:sldMk cId="674683609" sldId="282"/>
            <ac:picMk id="31" creationId="{699B2B4C-93FB-5007-DA85-56A2B1E052C7}"/>
          </ac:picMkLst>
        </pc:picChg>
      </pc:sldChg>
      <pc:sldChg chg="addSp modSp add mod modClrScheme chgLayout">
        <pc:chgData name="Amy Lockwood" userId="bf96066a-cde7-4570-ab17-c96b31bedbf8" providerId="ADAL" clId="{0C147620-12D1-4B72-9C7E-0F595B8872E3}" dt="2023-09-19T16:54:34.051" v="1568" actId="1076"/>
        <pc:sldMkLst>
          <pc:docMk/>
          <pc:sldMk cId="885180806" sldId="283"/>
        </pc:sldMkLst>
        <pc:spChg chg="mod ord">
          <ac:chgData name="Amy Lockwood" userId="bf96066a-cde7-4570-ab17-c96b31bedbf8" providerId="ADAL" clId="{0C147620-12D1-4B72-9C7E-0F595B8872E3}" dt="2023-09-19T16:54:24.769" v="1566" actId="1076"/>
          <ac:spMkLst>
            <pc:docMk/>
            <pc:sldMk cId="885180806" sldId="283"/>
            <ac:spMk id="2" creationId="{A9DCE1D4-0327-F23E-039A-076807FA4B43}"/>
          </ac:spMkLst>
        </pc:spChg>
        <pc:spChg chg="mod ord">
          <ac:chgData name="Amy Lockwood" userId="bf96066a-cde7-4570-ab17-c96b31bedbf8" providerId="ADAL" clId="{0C147620-12D1-4B72-9C7E-0F595B8872E3}" dt="2023-09-19T16:54:34.051" v="1568" actId="1076"/>
          <ac:spMkLst>
            <pc:docMk/>
            <pc:sldMk cId="885180806" sldId="283"/>
            <ac:spMk id="3" creationId="{44814BB2-CC31-848D-11FA-AB9FD68CD433}"/>
          </ac:spMkLst>
        </pc:spChg>
        <pc:spChg chg="add mod">
          <ac:chgData name="Amy Lockwood" userId="bf96066a-cde7-4570-ab17-c96b31bedbf8" providerId="ADAL" clId="{0C147620-12D1-4B72-9C7E-0F595B8872E3}" dt="2023-09-18T20:29:35.258" v="1260" actId="1076"/>
          <ac:spMkLst>
            <pc:docMk/>
            <pc:sldMk cId="885180806" sldId="283"/>
            <ac:spMk id="5" creationId="{CE6E5489-6DCD-62A4-076B-E1B39E6FF650}"/>
          </ac:spMkLst>
        </pc:spChg>
        <pc:picChg chg="mod">
          <ac:chgData name="Amy Lockwood" userId="bf96066a-cde7-4570-ab17-c96b31bedbf8" providerId="ADAL" clId="{0C147620-12D1-4B72-9C7E-0F595B8872E3}" dt="2023-09-18T19:59:30.108" v="895" actId="1036"/>
          <ac:picMkLst>
            <pc:docMk/>
            <pc:sldMk cId="885180806" sldId="283"/>
            <ac:picMk id="10" creationId="{FCFE6297-EBB1-C024-8CFE-0CD85E747BAA}"/>
          </ac:picMkLst>
        </pc:picChg>
      </pc:sldChg>
      <pc:sldChg chg="add del">
        <pc:chgData name="Amy Lockwood" userId="bf96066a-cde7-4570-ab17-c96b31bedbf8" providerId="ADAL" clId="{0C147620-12D1-4B72-9C7E-0F595B8872E3}" dt="2023-09-18T20:29:12.995" v="1220" actId="2696"/>
        <pc:sldMkLst>
          <pc:docMk/>
          <pc:sldMk cId="1317467490" sldId="284"/>
        </pc:sldMkLst>
      </pc:sldChg>
      <pc:sldChg chg="add del ord">
        <pc:chgData name="Amy Lockwood" userId="bf96066a-cde7-4570-ab17-c96b31bedbf8" providerId="ADAL" clId="{0C147620-12D1-4B72-9C7E-0F595B8872E3}" dt="2023-09-18T20:02:58.003" v="989" actId="2696"/>
        <pc:sldMkLst>
          <pc:docMk/>
          <pc:sldMk cId="3499665100" sldId="285"/>
        </pc:sldMkLst>
      </pc:sldChg>
      <pc:sldChg chg="addSp delSp modSp add mod ord">
        <pc:chgData name="Amy Lockwood" userId="bf96066a-cde7-4570-ab17-c96b31bedbf8" providerId="ADAL" clId="{0C147620-12D1-4B72-9C7E-0F595B8872E3}" dt="2023-09-21T12:48:17.752" v="4806" actId="1076"/>
        <pc:sldMkLst>
          <pc:docMk/>
          <pc:sldMk cId="1011175708" sldId="286"/>
        </pc:sldMkLst>
        <pc:spChg chg="mod">
          <ac:chgData name="Amy Lockwood" userId="bf96066a-cde7-4570-ab17-c96b31bedbf8" providerId="ADAL" clId="{0C147620-12D1-4B72-9C7E-0F595B8872E3}" dt="2023-09-21T11:03:18.454" v="3291" actId="1076"/>
          <ac:spMkLst>
            <pc:docMk/>
            <pc:sldMk cId="1011175708" sldId="286"/>
            <ac:spMk id="2" creationId="{A44FC61E-291A-1643-4465-E9008C8570B9}"/>
          </ac:spMkLst>
        </pc:spChg>
        <pc:spChg chg="del">
          <ac:chgData name="Amy Lockwood" userId="bf96066a-cde7-4570-ab17-c96b31bedbf8" providerId="ADAL" clId="{0C147620-12D1-4B72-9C7E-0F595B8872E3}" dt="2023-09-18T20:03:26.314" v="1047" actId="478"/>
          <ac:spMkLst>
            <pc:docMk/>
            <pc:sldMk cId="1011175708" sldId="286"/>
            <ac:spMk id="3" creationId="{0117A488-93AD-DE50-49E3-0CDAA3DF50E4}"/>
          </ac:spMkLst>
        </pc:spChg>
        <pc:spChg chg="add del mod ord">
          <ac:chgData name="Amy Lockwood" userId="bf96066a-cde7-4570-ab17-c96b31bedbf8" providerId="ADAL" clId="{0C147620-12D1-4B72-9C7E-0F595B8872E3}" dt="2023-09-21T12:35:51.755" v="4198" actId="478"/>
          <ac:spMkLst>
            <pc:docMk/>
            <pc:sldMk cId="1011175708" sldId="286"/>
            <ac:spMk id="5" creationId="{21E71541-D23F-CA6D-5551-D9F074647BE2}"/>
          </ac:spMkLst>
        </pc:spChg>
        <pc:spChg chg="add del mod">
          <ac:chgData name="Amy Lockwood" userId="bf96066a-cde7-4570-ab17-c96b31bedbf8" providerId="ADAL" clId="{0C147620-12D1-4B72-9C7E-0F595B8872E3}" dt="2023-09-21T12:38:29.647" v="4399" actId="478"/>
          <ac:spMkLst>
            <pc:docMk/>
            <pc:sldMk cId="1011175708" sldId="286"/>
            <ac:spMk id="6" creationId="{39EA39CD-5AE0-2DFA-718F-DB05F22E56C0}"/>
          </ac:spMkLst>
        </pc:spChg>
        <pc:spChg chg="add del mod">
          <ac:chgData name="Amy Lockwood" userId="bf96066a-cde7-4570-ab17-c96b31bedbf8" providerId="ADAL" clId="{0C147620-12D1-4B72-9C7E-0F595B8872E3}" dt="2023-09-21T12:38:27.664" v="4397" actId="478"/>
          <ac:spMkLst>
            <pc:docMk/>
            <pc:sldMk cId="1011175708" sldId="286"/>
            <ac:spMk id="8" creationId="{93B433B3-02F5-4F5A-7786-7F7B300E9070}"/>
          </ac:spMkLst>
        </pc:spChg>
        <pc:spChg chg="add del mod">
          <ac:chgData name="Amy Lockwood" userId="bf96066a-cde7-4570-ab17-c96b31bedbf8" providerId="ADAL" clId="{0C147620-12D1-4B72-9C7E-0F595B8872E3}" dt="2023-09-18T20:03:29.707" v="1048" actId="478"/>
          <ac:spMkLst>
            <pc:docMk/>
            <pc:sldMk cId="1011175708" sldId="286"/>
            <ac:spMk id="8" creationId="{E2284403-48A5-62CD-CE65-C0AA5F588DB6}"/>
          </ac:spMkLst>
        </pc:spChg>
        <pc:spChg chg="add del mod">
          <ac:chgData name="Amy Lockwood" userId="bf96066a-cde7-4570-ab17-c96b31bedbf8" providerId="ADAL" clId="{0C147620-12D1-4B72-9C7E-0F595B8872E3}" dt="2023-09-21T11:02:24.593" v="3279" actId="478"/>
          <ac:spMkLst>
            <pc:docMk/>
            <pc:sldMk cId="1011175708" sldId="286"/>
            <ac:spMk id="9" creationId="{EB8F7F75-07E5-049D-60C9-8BFC699E6376}"/>
          </ac:spMkLst>
        </pc:spChg>
        <pc:spChg chg="add del mod">
          <ac:chgData name="Amy Lockwood" userId="bf96066a-cde7-4570-ab17-c96b31bedbf8" providerId="ADAL" clId="{0C147620-12D1-4B72-9C7E-0F595B8872E3}" dt="2023-09-21T11:02:21.809" v="3277" actId="478"/>
          <ac:spMkLst>
            <pc:docMk/>
            <pc:sldMk cId="1011175708" sldId="286"/>
            <ac:spMk id="10" creationId="{4B515FEB-ACEF-4818-F635-BCBB34476E7A}"/>
          </ac:spMkLst>
        </pc:spChg>
        <pc:spChg chg="add del mod">
          <ac:chgData name="Amy Lockwood" userId="bf96066a-cde7-4570-ab17-c96b31bedbf8" providerId="ADAL" clId="{0C147620-12D1-4B72-9C7E-0F595B8872E3}" dt="2023-09-21T11:02:23.377" v="3278" actId="478"/>
          <ac:spMkLst>
            <pc:docMk/>
            <pc:sldMk cId="1011175708" sldId="286"/>
            <ac:spMk id="11" creationId="{25BE7FD3-0327-3D68-45BD-1C7F7B914146}"/>
          </ac:spMkLst>
        </pc:spChg>
        <pc:spChg chg="add del mod">
          <ac:chgData name="Amy Lockwood" userId="bf96066a-cde7-4570-ab17-c96b31bedbf8" providerId="ADAL" clId="{0C147620-12D1-4B72-9C7E-0F595B8872E3}" dt="2023-09-21T11:02:20.483" v="3276" actId="478"/>
          <ac:spMkLst>
            <pc:docMk/>
            <pc:sldMk cId="1011175708" sldId="286"/>
            <ac:spMk id="12" creationId="{38CF9A43-A033-1C37-0278-2DE5637879B7}"/>
          </ac:spMkLst>
        </pc:spChg>
        <pc:spChg chg="add del mod">
          <ac:chgData name="Amy Lockwood" userId="bf96066a-cde7-4570-ab17-c96b31bedbf8" providerId="ADAL" clId="{0C147620-12D1-4B72-9C7E-0F595B8872E3}" dt="2023-09-21T12:38:28.575" v="4398" actId="478"/>
          <ac:spMkLst>
            <pc:docMk/>
            <pc:sldMk cId="1011175708" sldId="286"/>
            <ac:spMk id="13" creationId="{46C18A86-D898-7B4E-4C1B-C0823ACD23B4}"/>
          </ac:spMkLst>
        </pc:spChg>
        <pc:spChg chg="add mod ord">
          <ac:chgData name="Amy Lockwood" userId="bf96066a-cde7-4570-ab17-c96b31bedbf8" providerId="ADAL" clId="{0C147620-12D1-4B72-9C7E-0F595B8872E3}" dt="2023-09-21T12:47:59.519" v="4803" actId="20577"/>
          <ac:spMkLst>
            <pc:docMk/>
            <pc:sldMk cId="1011175708" sldId="286"/>
            <ac:spMk id="15" creationId="{24C06009-C703-6DAF-DD04-0371499E2672}"/>
          </ac:spMkLst>
        </pc:spChg>
        <pc:spChg chg="add mod ord">
          <ac:chgData name="Amy Lockwood" userId="bf96066a-cde7-4570-ab17-c96b31bedbf8" providerId="ADAL" clId="{0C147620-12D1-4B72-9C7E-0F595B8872E3}" dt="2023-09-21T12:46:38.462" v="4753" actId="20577"/>
          <ac:spMkLst>
            <pc:docMk/>
            <pc:sldMk cId="1011175708" sldId="286"/>
            <ac:spMk id="20" creationId="{C2594D77-2352-8E1E-16DE-BCC0607E9890}"/>
          </ac:spMkLst>
        </pc:spChg>
        <pc:graphicFrameChg chg="add del mod">
          <ac:chgData name="Amy Lockwood" userId="bf96066a-cde7-4570-ab17-c96b31bedbf8" providerId="ADAL" clId="{0C147620-12D1-4B72-9C7E-0F595B8872E3}" dt="2023-09-21T11:09:37.746" v="3326"/>
          <ac:graphicFrameMkLst>
            <pc:docMk/>
            <pc:sldMk cId="1011175708" sldId="286"/>
            <ac:graphicFrameMk id="3" creationId="{A6BCDBE6-A9CD-7AA1-AE47-31FF78E96A32}"/>
          </ac:graphicFrameMkLst>
        </pc:graphicFrameChg>
        <pc:graphicFrameChg chg="add mod modGraphic">
          <ac:chgData name="Amy Lockwood" userId="bf96066a-cde7-4570-ab17-c96b31bedbf8" providerId="ADAL" clId="{0C147620-12D1-4B72-9C7E-0F595B8872E3}" dt="2023-09-21T12:47:29.395" v="4796" actId="20577"/>
          <ac:graphicFrameMkLst>
            <pc:docMk/>
            <pc:sldMk cId="1011175708" sldId="286"/>
            <ac:graphicFrameMk id="4" creationId="{C13CA074-AE77-6D0D-95B2-CD1ABAF3472D}"/>
          </ac:graphicFrameMkLst>
        </pc:graphicFrameChg>
        <pc:graphicFrameChg chg="add del mod modGraphic">
          <ac:chgData name="Amy Lockwood" userId="bf96066a-cde7-4570-ab17-c96b31bedbf8" providerId="ADAL" clId="{0C147620-12D1-4B72-9C7E-0F595B8872E3}" dt="2023-09-21T12:35:30.387" v="4181" actId="1032"/>
          <ac:graphicFrameMkLst>
            <pc:docMk/>
            <pc:sldMk cId="1011175708" sldId="286"/>
            <ac:graphicFrameMk id="14" creationId="{15E3169A-9E61-9F5F-F0B1-A4069CE88952}"/>
          </ac:graphicFrameMkLst>
        </pc:graphicFrameChg>
        <pc:picChg chg="del">
          <ac:chgData name="Amy Lockwood" userId="bf96066a-cde7-4570-ab17-c96b31bedbf8" providerId="ADAL" clId="{0C147620-12D1-4B72-9C7E-0F595B8872E3}" dt="2023-09-18T20:03:16.723" v="1044" actId="478"/>
          <ac:picMkLst>
            <pc:docMk/>
            <pc:sldMk cId="1011175708" sldId="286"/>
            <ac:picMk id="5" creationId="{9F42B2C5-1A18-B1C6-A39B-447FD57AE127}"/>
          </ac:picMkLst>
        </pc:picChg>
        <pc:picChg chg="del">
          <ac:chgData name="Amy Lockwood" userId="bf96066a-cde7-4570-ab17-c96b31bedbf8" providerId="ADAL" clId="{0C147620-12D1-4B72-9C7E-0F595B8872E3}" dt="2023-09-18T20:03:23.185" v="1046" actId="478"/>
          <ac:picMkLst>
            <pc:docMk/>
            <pc:sldMk cId="1011175708" sldId="286"/>
            <ac:picMk id="6" creationId="{C5847991-3899-D7A6-426D-4C8C88700878}"/>
          </ac:picMkLst>
        </pc:picChg>
        <pc:picChg chg="add mod">
          <ac:chgData name="Amy Lockwood" userId="bf96066a-cde7-4570-ab17-c96b31bedbf8" providerId="ADAL" clId="{0C147620-12D1-4B72-9C7E-0F595B8872E3}" dt="2023-09-21T12:48:17.752" v="4806" actId="1076"/>
          <ac:picMkLst>
            <pc:docMk/>
            <pc:sldMk cId="1011175708" sldId="286"/>
            <ac:picMk id="17" creationId="{283ED51C-A8ED-7BEA-E19A-E66F7B473C9D}"/>
          </ac:picMkLst>
        </pc:picChg>
        <pc:picChg chg="add mod">
          <ac:chgData name="Amy Lockwood" userId="bf96066a-cde7-4570-ab17-c96b31bedbf8" providerId="ADAL" clId="{0C147620-12D1-4B72-9C7E-0F595B8872E3}" dt="2023-09-21T12:46:41.254" v="4754" actId="1076"/>
          <ac:picMkLst>
            <pc:docMk/>
            <pc:sldMk cId="1011175708" sldId="286"/>
            <ac:picMk id="19" creationId="{19BED3C1-5838-E57F-6B47-BCA8A3B75C48}"/>
          </ac:picMkLst>
        </pc:picChg>
        <pc:picChg chg="add del mod ord">
          <ac:chgData name="Amy Lockwood" userId="bf96066a-cde7-4570-ab17-c96b31bedbf8" providerId="ADAL" clId="{0C147620-12D1-4B72-9C7E-0F595B8872E3}" dt="2023-09-21T12:46:42.973" v="4755" actId="478"/>
          <ac:picMkLst>
            <pc:docMk/>
            <pc:sldMk cId="1011175708" sldId="286"/>
            <ac:picMk id="22" creationId="{9055AA82-01A2-71E8-4AAE-4F48736EB2E1}"/>
          </ac:picMkLst>
        </pc:picChg>
      </pc:sldChg>
      <pc:sldChg chg="delSp modSp add mod ord">
        <pc:chgData name="Amy Lockwood" userId="bf96066a-cde7-4570-ab17-c96b31bedbf8" providerId="ADAL" clId="{0C147620-12D1-4B72-9C7E-0F595B8872E3}" dt="2023-09-20T11:40:25.947" v="1706" actId="1076"/>
        <pc:sldMkLst>
          <pc:docMk/>
          <pc:sldMk cId="65531142" sldId="287"/>
        </pc:sldMkLst>
        <pc:spChg chg="mod">
          <ac:chgData name="Amy Lockwood" userId="bf96066a-cde7-4570-ab17-c96b31bedbf8" providerId="ADAL" clId="{0C147620-12D1-4B72-9C7E-0F595B8872E3}" dt="2023-09-18T20:05:38.135" v="1085" actId="20577"/>
          <ac:spMkLst>
            <pc:docMk/>
            <pc:sldMk cId="65531142" sldId="287"/>
            <ac:spMk id="2" creationId="{A44FC61E-291A-1643-4465-E9008C8570B9}"/>
          </ac:spMkLst>
        </pc:spChg>
        <pc:spChg chg="mod">
          <ac:chgData name="Amy Lockwood" userId="bf96066a-cde7-4570-ab17-c96b31bedbf8" providerId="ADAL" clId="{0C147620-12D1-4B72-9C7E-0F595B8872E3}" dt="2023-09-20T11:40:25.947" v="1706" actId="1076"/>
          <ac:spMkLst>
            <pc:docMk/>
            <pc:sldMk cId="65531142" sldId="287"/>
            <ac:spMk id="3" creationId="{0117A488-93AD-DE50-49E3-0CDAA3DF50E4}"/>
          </ac:spMkLst>
        </pc:spChg>
        <pc:picChg chg="del">
          <ac:chgData name="Amy Lockwood" userId="bf96066a-cde7-4570-ab17-c96b31bedbf8" providerId="ADAL" clId="{0C147620-12D1-4B72-9C7E-0F595B8872E3}" dt="2023-09-19T16:53:22.718" v="1551" actId="478"/>
          <ac:picMkLst>
            <pc:docMk/>
            <pc:sldMk cId="65531142" sldId="287"/>
            <ac:picMk id="5" creationId="{9F42B2C5-1A18-B1C6-A39B-447FD57AE127}"/>
          </ac:picMkLst>
        </pc:picChg>
        <pc:picChg chg="mod modCrop">
          <ac:chgData name="Amy Lockwood" userId="bf96066a-cde7-4570-ab17-c96b31bedbf8" providerId="ADAL" clId="{0C147620-12D1-4B72-9C7E-0F595B8872E3}" dt="2023-09-19T16:47:08.863" v="1482" actId="14100"/>
          <ac:picMkLst>
            <pc:docMk/>
            <pc:sldMk cId="65531142" sldId="287"/>
            <ac:picMk id="6" creationId="{C5847991-3899-D7A6-426D-4C8C88700878}"/>
          </ac:picMkLst>
        </pc:picChg>
        <pc:picChg chg="del">
          <ac:chgData name="Amy Lockwood" userId="bf96066a-cde7-4570-ab17-c96b31bedbf8" providerId="ADAL" clId="{0C147620-12D1-4B72-9C7E-0F595B8872E3}" dt="2023-09-19T16:53:24.202" v="1552" actId="478"/>
          <ac:picMkLst>
            <pc:docMk/>
            <pc:sldMk cId="65531142" sldId="287"/>
            <ac:picMk id="7" creationId="{E5A03A2A-A442-2EB5-7DE8-308952B67D94}"/>
          </ac:picMkLst>
        </pc:picChg>
      </pc:sldChg>
      <pc:sldChg chg="addSp delSp modSp add mod ord">
        <pc:chgData name="Amy Lockwood" userId="bf96066a-cde7-4570-ab17-c96b31bedbf8" providerId="ADAL" clId="{0C147620-12D1-4B72-9C7E-0F595B8872E3}" dt="2023-09-20T15:15:53.374" v="2810" actId="1076"/>
        <pc:sldMkLst>
          <pc:docMk/>
          <pc:sldMk cId="924847386" sldId="288"/>
        </pc:sldMkLst>
        <pc:spChg chg="mod">
          <ac:chgData name="Amy Lockwood" userId="bf96066a-cde7-4570-ab17-c96b31bedbf8" providerId="ADAL" clId="{0C147620-12D1-4B72-9C7E-0F595B8872E3}" dt="2023-09-18T20:10:06.531" v="1185" actId="20577"/>
          <ac:spMkLst>
            <pc:docMk/>
            <pc:sldMk cId="924847386" sldId="288"/>
            <ac:spMk id="2" creationId="{A44FC61E-291A-1643-4465-E9008C8570B9}"/>
          </ac:spMkLst>
        </pc:spChg>
        <pc:spChg chg="del mod">
          <ac:chgData name="Amy Lockwood" userId="bf96066a-cde7-4570-ab17-c96b31bedbf8" providerId="ADAL" clId="{0C147620-12D1-4B72-9C7E-0F595B8872E3}" dt="2023-09-20T15:13:58.366" v="2785" actId="478"/>
          <ac:spMkLst>
            <pc:docMk/>
            <pc:sldMk cId="924847386" sldId="288"/>
            <ac:spMk id="3" creationId="{0117A488-93AD-DE50-49E3-0CDAA3DF50E4}"/>
          </ac:spMkLst>
        </pc:spChg>
        <pc:spChg chg="add mod">
          <ac:chgData name="Amy Lockwood" userId="bf96066a-cde7-4570-ab17-c96b31bedbf8" providerId="ADAL" clId="{0C147620-12D1-4B72-9C7E-0F595B8872E3}" dt="2023-09-20T15:14:13.244" v="2793" actId="1076"/>
          <ac:spMkLst>
            <pc:docMk/>
            <pc:sldMk cId="924847386" sldId="288"/>
            <ac:spMk id="4" creationId="{B09BF926-DB04-085F-DE19-3D21CE5EACFD}"/>
          </ac:spMkLst>
        </pc:spChg>
        <pc:spChg chg="add mod">
          <ac:chgData name="Amy Lockwood" userId="bf96066a-cde7-4570-ab17-c96b31bedbf8" providerId="ADAL" clId="{0C147620-12D1-4B72-9C7E-0F595B8872E3}" dt="2023-09-20T15:15:05.610" v="2804" actId="1076"/>
          <ac:spMkLst>
            <pc:docMk/>
            <pc:sldMk cId="924847386" sldId="288"/>
            <ac:spMk id="6" creationId="{F6E35BAD-0060-CFE5-DD90-44E8DA65120A}"/>
          </ac:spMkLst>
        </pc:spChg>
        <pc:spChg chg="add mod">
          <ac:chgData name="Amy Lockwood" userId="bf96066a-cde7-4570-ab17-c96b31bedbf8" providerId="ADAL" clId="{0C147620-12D1-4B72-9C7E-0F595B8872E3}" dt="2023-09-20T15:14:26.779" v="2797" actId="1076"/>
          <ac:spMkLst>
            <pc:docMk/>
            <pc:sldMk cId="924847386" sldId="288"/>
            <ac:spMk id="8" creationId="{D28250BD-F421-E334-B455-8487D77FFEC9}"/>
          </ac:spMkLst>
        </pc:spChg>
        <pc:spChg chg="add del mod">
          <ac:chgData name="Amy Lockwood" userId="bf96066a-cde7-4570-ab17-c96b31bedbf8" providerId="ADAL" clId="{0C147620-12D1-4B72-9C7E-0F595B8872E3}" dt="2023-09-20T15:13:59.915" v="2786" actId="478"/>
          <ac:spMkLst>
            <pc:docMk/>
            <pc:sldMk cId="924847386" sldId="288"/>
            <ac:spMk id="10" creationId="{5D356BC6-E80E-0D5C-564D-3D1D969DF215}"/>
          </ac:spMkLst>
        </pc:spChg>
        <pc:picChg chg="del mod">
          <ac:chgData name="Amy Lockwood" userId="bf96066a-cde7-4570-ab17-c96b31bedbf8" providerId="ADAL" clId="{0C147620-12D1-4B72-9C7E-0F595B8872E3}" dt="2023-09-19T16:49:56.018" v="1520" actId="478"/>
          <ac:picMkLst>
            <pc:docMk/>
            <pc:sldMk cId="924847386" sldId="288"/>
            <ac:picMk id="6" creationId="{C5847991-3899-D7A6-426D-4C8C88700878}"/>
          </ac:picMkLst>
        </pc:picChg>
        <pc:picChg chg="add mod">
          <ac:chgData name="Amy Lockwood" userId="bf96066a-cde7-4570-ab17-c96b31bedbf8" providerId="ADAL" clId="{0C147620-12D1-4B72-9C7E-0F595B8872E3}" dt="2023-09-20T15:14:55.042" v="2800" actId="1076"/>
          <ac:picMkLst>
            <pc:docMk/>
            <pc:sldMk cId="924847386" sldId="288"/>
            <ac:picMk id="12" creationId="{4E72A9BD-523C-518E-551E-97E03B8D5562}"/>
          </ac:picMkLst>
        </pc:picChg>
        <pc:picChg chg="add mod">
          <ac:chgData name="Amy Lockwood" userId="bf96066a-cde7-4570-ab17-c96b31bedbf8" providerId="ADAL" clId="{0C147620-12D1-4B72-9C7E-0F595B8872E3}" dt="2023-09-20T15:15:53.374" v="2810" actId="1076"/>
          <ac:picMkLst>
            <pc:docMk/>
            <pc:sldMk cId="924847386" sldId="288"/>
            <ac:picMk id="14" creationId="{F13DBC57-38D6-FC73-36CF-828B8A865CBB}"/>
          </ac:picMkLst>
        </pc:picChg>
        <pc:picChg chg="add mod">
          <ac:chgData name="Amy Lockwood" userId="bf96066a-cde7-4570-ab17-c96b31bedbf8" providerId="ADAL" clId="{0C147620-12D1-4B72-9C7E-0F595B8872E3}" dt="2023-09-20T15:15:50.135" v="2809" actId="1076"/>
          <ac:picMkLst>
            <pc:docMk/>
            <pc:sldMk cId="924847386" sldId="288"/>
            <ac:picMk id="16" creationId="{9DAAB228-CA9C-557E-2F00-B4C834C8F3F5}"/>
          </ac:picMkLst>
        </pc:picChg>
      </pc:sldChg>
      <pc:sldChg chg="modSp add mod ord">
        <pc:chgData name="Amy Lockwood" userId="bf96066a-cde7-4570-ab17-c96b31bedbf8" providerId="ADAL" clId="{0C147620-12D1-4B72-9C7E-0F595B8872E3}" dt="2023-09-21T17:02:42.640" v="5012" actId="20577"/>
        <pc:sldMkLst>
          <pc:docMk/>
          <pc:sldMk cId="816934270" sldId="289"/>
        </pc:sldMkLst>
        <pc:spChg chg="mod">
          <ac:chgData name="Amy Lockwood" userId="bf96066a-cde7-4570-ab17-c96b31bedbf8" providerId="ADAL" clId="{0C147620-12D1-4B72-9C7E-0F595B8872E3}" dt="2023-09-19T16:48:15.190" v="1510" actId="5793"/>
          <ac:spMkLst>
            <pc:docMk/>
            <pc:sldMk cId="816934270" sldId="289"/>
            <ac:spMk id="2" creationId="{A44FC61E-291A-1643-4465-E9008C8570B9}"/>
          </ac:spMkLst>
        </pc:spChg>
        <pc:spChg chg="mod">
          <ac:chgData name="Amy Lockwood" userId="bf96066a-cde7-4570-ab17-c96b31bedbf8" providerId="ADAL" clId="{0C147620-12D1-4B72-9C7E-0F595B8872E3}" dt="2023-09-21T17:02:42.640" v="5012" actId="20577"/>
          <ac:spMkLst>
            <pc:docMk/>
            <pc:sldMk cId="816934270" sldId="289"/>
            <ac:spMk id="3" creationId="{0117A488-93AD-DE50-49E3-0CDAA3DF50E4}"/>
          </ac:spMkLst>
        </pc:spChg>
        <pc:picChg chg="mod modCrop">
          <ac:chgData name="Amy Lockwood" userId="bf96066a-cde7-4570-ab17-c96b31bedbf8" providerId="ADAL" clId="{0C147620-12D1-4B72-9C7E-0F595B8872E3}" dt="2023-09-21T17:02:15.072" v="4996" actId="14100"/>
          <ac:picMkLst>
            <pc:docMk/>
            <pc:sldMk cId="816934270" sldId="289"/>
            <ac:picMk id="6" creationId="{C5847991-3899-D7A6-426D-4C8C88700878}"/>
          </ac:picMkLst>
        </pc:picChg>
      </pc:sldChg>
      <pc:sldChg chg="addSp delSp modSp add mod ord">
        <pc:chgData name="Amy Lockwood" userId="bf96066a-cde7-4570-ab17-c96b31bedbf8" providerId="ADAL" clId="{0C147620-12D1-4B72-9C7E-0F595B8872E3}" dt="2023-09-20T15:20:07.227" v="3048" actId="1076"/>
        <pc:sldMkLst>
          <pc:docMk/>
          <pc:sldMk cId="3824444776" sldId="290"/>
        </pc:sldMkLst>
        <pc:spChg chg="mod">
          <ac:chgData name="Amy Lockwood" userId="bf96066a-cde7-4570-ab17-c96b31bedbf8" providerId="ADAL" clId="{0C147620-12D1-4B72-9C7E-0F595B8872E3}" dt="2023-09-20T15:18:54.464" v="2955" actId="20577"/>
          <ac:spMkLst>
            <pc:docMk/>
            <pc:sldMk cId="3824444776" sldId="290"/>
            <ac:spMk id="2" creationId="{A44FC61E-291A-1643-4465-E9008C8570B9}"/>
          </ac:spMkLst>
        </pc:spChg>
        <pc:spChg chg="mod">
          <ac:chgData name="Amy Lockwood" userId="bf96066a-cde7-4570-ab17-c96b31bedbf8" providerId="ADAL" clId="{0C147620-12D1-4B72-9C7E-0F595B8872E3}" dt="2023-09-20T15:19:55.810" v="3045" actId="20577"/>
          <ac:spMkLst>
            <pc:docMk/>
            <pc:sldMk cId="3824444776" sldId="290"/>
            <ac:spMk id="3" creationId="{0117A488-93AD-DE50-49E3-0CDAA3DF50E4}"/>
          </ac:spMkLst>
        </pc:spChg>
        <pc:picChg chg="add mod">
          <ac:chgData name="Amy Lockwood" userId="bf96066a-cde7-4570-ab17-c96b31bedbf8" providerId="ADAL" clId="{0C147620-12D1-4B72-9C7E-0F595B8872E3}" dt="2023-09-20T15:20:07.227" v="3048" actId="1076"/>
          <ac:picMkLst>
            <pc:docMk/>
            <pc:sldMk cId="3824444776" sldId="290"/>
            <ac:picMk id="5" creationId="{0A35E2A0-5D70-1A55-5EBF-5DDD92473805}"/>
          </ac:picMkLst>
        </pc:picChg>
        <pc:picChg chg="del">
          <ac:chgData name="Amy Lockwood" userId="bf96066a-cde7-4570-ab17-c96b31bedbf8" providerId="ADAL" clId="{0C147620-12D1-4B72-9C7E-0F595B8872E3}" dt="2023-09-20T15:19:35.544" v="3036" actId="478"/>
          <ac:picMkLst>
            <pc:docMk/>
            <pc:sldMk cId="3824444776" sldId="290"/>
            <ac:picMk id="6" creationId="{C5847991-3899-D7A6-426D-4C8C88700878}"/>
          </ac:picMkLst>
        </pc:picChg>
      </pc:sldChg>
      <pc:sldChg chg="addSp delSp modSp add mod ord">
        <pc:chgData name="Amy Lockwood" userId="bf96066a-cde7-4570-ab17-c96b31bedbf8" providerId="ADAL" clId="{0C147620-12D1-4B72-9C7E-0F595B8872E3}" dt="2023-09-20T15:09:05.777" v="2267"/>
        <pc:sldMkLst>
          <pc:docMk/>
          <pc:sldMk cId="759346680" sldId="291"/>
        </pc:sldMkLst>
        <pc:spChg chg="mod">
          <ac:chgData name="Amy Lockwood" userId="bf96066a-cde7-4570-ab17-c96b31bedbf8" providerId="ADAL" clId="{0C147620-12D1-4B72-9C7E-0F595B8872E3}" dt="2023-09-20T15:01:01.258" v="1918" actId="5793"/>
          <ac:spMkLst>
            <pc:docMk/>
            <pc:sldMk cId="759346680" sldId="291"/>
            <ac:spMk id="2" creationId="{0EB727A3-87FE-14CB-1248-4BF6CBFE5C44}"/>
          </ac:spMkLst>
        </pc:spChg>
        <pc:spChg chg="del">
          <ac:chgData name="Amy Lockwood" userId="bf96066a-cde7-4570-ab17-c96b31bedbf8" providerId="ADAL" clId="{0C147620-12D1-4B72-9C7E-0F595B8872E3}" dt="2023-09-20T12:21:56.461" v="1844" actId="478"/>
          <ac:spMkLst>
            <pc:docMk/>
            <pc:sldMk cId="759346680" sldId="291"/>
            <ac:spMk id="3" creationId="{0539F4EE-43BD-EFD0-D6D8-6B149434160B}"/>
          </ac:spMkLst>
        </pc:spChg>
        <pc:spChg chg="add del mod">
          <ac:chgData name="Amy Lockwood" userId="bf96066a-cde7-4570-ab17-c96b31bedbf8" providerId="ADAL" clId="{0C147620-12D1-4B72-9C7E-0F595B8872E3}" dt="2023-09-20T12:21:59.316" v="1846" actId="478"/>
          <ac:spMkLst>
            <pc:docMk/>
            <pc:sldMk cId="759346680" sldId="291"/>
            <ac:spMk id="5" creationId="{AB907D90-AB09-97D2-ADE9-EBFCD0D4D368}"/>
          </ac:spMkLst>
        </pc:spChg>
        <pc:spChg chg="del">
          <ac:chgData name="Amy Lockwood" userId="bf96066a-cde7-4570-ab17-c96b31bedbf8" providerId="ADAL" clId="{0C147620-12D1-4B72-9C7E-0F595B8872E3}" dt="2023-09-20T12:21:58.107" v="1845" actId="478"/>
          <ac:spMkLst>
            <pc:docMk/>
            <pc:sldMk cId="759346680" sldId="291"/>
            <ac:spMk id="6" creationId="{D91839E4-CE44-3CD3-7062-A050B0A6ACAC}"/>
          </ac:spMkLst>
        </pc:spChg>
        <pc:spChg chg="add del mod">
          <ac:chgData name="Amy Lockwood" userId="bf96066a-cde7-4570-ab17-c96b31bedbf8" providerId="ADAL" clId="{0C147620-12D1-4B72-9C7E-0F595B8872E3}" dt="2023-09-20T12:22:00.799" v="1847" actId="478"/>
          <ac:spMkLst>
            <pc:docMk/>
            <pc:sldMk cId="759346680" sldId="291"/>
            <ac:spMk id="8" creationId="{A7A01434-ECE6-4AD1-FBE5-F217C46D062C}"/>
          </ac:spMkLst>
        </pc:spChg>
        <pc:spChg chg="add del">
          <ac:chgData name="Amy Lockwood" userId="bf96066a-cde7-4570-ab17-c96b31bedbf8" providerId="ADAL" clId="{0C147620-12D1-4B72-9C7E-0F595B8872E3}" dt="2023-09-20T15:01:10.385" v="1920" actId="478"/>
          <ac:spMkLst>
            <pc:docMk/>
            <pc:sldMk cId="759346680" sldId="291"/>
            <ac:spMk id="10" creationId="{E03C37DC-60C6-B79D-36BF-770AC45BB1E2}"/>
          </ac:spMkLst>
        </pc:spChg>
        <pc:spChg chg="add mod">
          <ac:chgData name="Amy Lockwood" userId="bf96066a-cde7-4570-ab17-c96b31bedbf8" providerId="ADAL" clId="{0C147620-12D1-4B72-9C7E-0F595B8872E3}" dt="2023-09-20T15:07:14.881" v="2261" actId="120"/>
          <ac:spMkLst>
            <pc:docMk/>
            <pc:sldMk cId="759346680" sldId="291"/>
            <ac:spMk id="12" creationId="{31BB3381-4C83-F845-C1E6-7F9D04697CE3}"/>
          </ac:spMkLst>
        </pc:spChg>
        <pc:picChg chg="mod modCrop">
          <ac:chgData name="Amy Lockwood" userId="bf96066a-cde7-4570-ab17-c96b31bedbf8" providerId="ADAL" clId="{0C147620-12D1-4B72-9C7E-0F595B8872E3}" dt="2023-09-20T15:05:39.117" v="2133" actId="1076"/>
          <ac:picMkLst>
            <pc:docMk/>
            <pc:sldMk cId="759346680" sldId="291"/>
            <ac:picMk id="9" creationId="{C55FFCC0-76FB-B095-3C53-EC284671E836}"/>
          </ac:picMkLst>
        </pc:picChg>
        <pc:picChg chg="mod">
          <ac:chgData name="Amy Lockwood" userId="bf96066a-cde7-4570-ab17-c96b31bedbf8" providerId="ADAL" clId="{0C147620-12D1-4B72-9C7E-0F595B8872E3}" dt="2023-09-20T15:05:49.951" v="2137" actId="1076"/>
          <ac:picMkLst>
            <pc:docMk/>
            <pc:sldMk cId="759346680" sldId="291"/>
            <ac:picMk id="11" creationId="{DC43DA01-4DB8-8603-2D11-57553C319C65}"/>
          </ac:picMkLst>
        </pc:picChg>
        <pc:picChg chg="mod ord">
          <ac:chgData name="Amy Lockwood" userId="bf96066a-cde7-4570-ab17-c96b31bedbf8" providerId="ADAL" clId="{0C147620-12D1-4B72-9C7E-0F595B8872E3}" dt="2023-09-20T15:05:35.770" v="2132" actId="1076"/>
          <ac:picMkLst>
            <pc:docMk/>
            <pc:sldMk cId="759346680" sldId="291"/>
            <ac:picMk id="13" creationId="{F8200986-0D4A-F8C7-3269-4172A271CF19}"/>
          </ac:picMkLst>
        </pc:picChg>
        <pc:picChg chg="mod">
          <ac:chgData name="Amy Lockwood" userId="bf96066a-cde7-4570-ab17-c96b31bedbf8" providerId="ADAL" clId="{0C147620-12D1-4B72-9C7E-0F595B8872E3}" dt="2023-09-20T15:05:48.631" v="2136" actId="1076"/>
          <ac:picMkLst>
            <pc:docMk/>
            <pc:sldMk cId="759346680" sldId="291"/>
            <ac:picMk id="15" creationId="{E9F8CFED-303C-2D58-0CB9-D26FBEF20CF5}"/>
          </ac:picMkLst>
        </pc:picChg>
        <pc:picChg chg="add mod">
          <ac:chgData name="Amy Lockwood" userId="bf96066a-cde7-4570-ab17-c96b31bedbf8" providerId="ADAL" clId="{0C147620-12D1-4B72-9C7E-0F595B8872E3}" dt="2023-09-20T15:08:26.048" v="2265" actId="1076"/>
          <ac:picMkLst>
            <pc:docMk/>
            <pc:sldMk cId="759346680" sldId="291"/>
            <ac:picMk id="16" creationId="{CFA0D96B-770E-0C52-EBBC-B819436830AB}"/>
          </ac:picMkLst>
        </pc:picChg>
        <pc:picChg chg="mod">
          <ac:chgData name="Amy Lockwood" userId="bf96066a-cde7-4570-ab17-c96b31bedbf8" providerId="ADAL" clId="{0C147620-12D1-4B72-9C7E-0F595B8872E3}" dt="2023-09-20T15:05:56.235" v="2139" actId="1076"/>
          <ac:picMkLst>
            <pc:docMk/>
            <pc:sldMk cId="759346680" sldId="291"/>
            <ac:picMk id="17" creationId="{5F80E920-0E4E-C4B9-350F-CCF12D3D550B}"/>
          </ac:picMkLst>
        </pc:picChg>
      </pc:sldChg>
      <pc:sldMasterChg chg="addSldLayout modSldLayout">
        <pc:chgData name="Amy Lockwood" userId="bf96066a-cde7-4570-ab17-c96b31bedbf8" providerId="ADAL" clId="{0C147620-12D1-4B72-9C7E-0F595B8872E3}" dt="2023-09-21T11:07:05.097" v="3324"/>
        <pc:sldMasterMkLst>
          <pc:docMk/>
          <pc:sldMasterMk cId="2743464369" sldId="2147483648"/>
        </pc:sldMasterMkLst>
        <pc:sldLayoutChg chg="addSp modSp">
          <pc:chgData name="Amy Lockwood" userId="bf96066a-cde7-4570-ab17-c96b31bedbf8" providerId="ADAL" clId="{0C147620-12D1-4B72-9C7E-0F595B8872E3}" dt="2023-09-21T11:07:05.097" v="3324"/>
          <pc:sldLayoutMkLst>
            <pc:docMk/>
            <pc:sldMasterMk cId="2743464369" sldId="2147483648"/>
            <pc:sldLayoutMk cId="2819190585" sldId="2147483650"/>
          </pc:sldLayoutMkLst>
          <pc:spChg chg="add mod">
            <ac:chgData name="Amy Lockwood" userId="bf96066a-cde7-4570-ab17-c96b31bedbf8" providerId="ADAL" clId="{0C147620-12D1-4B72-9C7E-0F595B8872E3}" dt="2023-09-21T11:07:05.097" v="3324"/>
            <ac:spMkLst>
              <pc:docMk/>
              <pc:sldMasterMk cId="2743464369" sldId="2147483648"/>
              <pc:sldLayoutMk cId="2819190585" sldId="2147483650"/>
              <ac:spMk id="9" creationId="{D2A97D9B-88DA-BE4E-4A78-FD10BC987440}"/>
            </ac:spMkLst>
          </pc:spChg>
          <pc:picChg chg="add mod">
            <ac:chgData name="Amy Lockwood" userId="bf96066a-cde7-4570-ab17-c96b31bedbf8" providerId="ADAL" clId="{0C147620-12D1-4B72-9C7E-0F595B8872E3}" dt="2023-09-19T16:52:47.127" v="1538"/>
            <ac:picMkLst>
              <pc:docMk/>
              <pc:sldMasterMk cId="2743464369" sldId="2147483648"/>
              <pc:sldLayoutMk cId="2819190585" sldId="2147483650"/>
              <ac:picMk id="7" creationId="{79077462-4274-3F8A-760B-6C52ED035D3C}"/>
            </ac:picMkLst>
          </pc:picChg>
          <pc:picChg chg="add mod">
            <ac:chgData name="Amy Lockwood" userId="bf96066a-cde7-4570-ab17-c96b31bedbf8" providerId="ADAL" clId="{0C147620-12D1-4B72-9C7E-0F595B8872E3}" dt="2023-09-19T16:52:47.127" v="1538"/>
            <ac:picMkLst>
              <pc:docMk/>
              <pc:sldMasterMk cId="2743464369" sldId="2147483648"/>
              <pc:sldLayoutMk cId="2819190585" sldId="2147483650"/>
              <ac:picMk id="8" creationId="{C94EA8B2-4CFC-9417-5E14-57A87AE3E983}"/>
            </ac:picMkLst>
          </pc:picChg>
        </pc:sldLayoutChg>
        <pc:sldLayoutChg chg="addSp modSp mod">
          <pc:chgData name="Amy Lockwood" userId="bf96066a-cde7-4570-ab17-c96b31bedbf8" providerId="ADAL" clId="{0C147620-12D1-4B72-9C7E-0F595B8872E3}" dt="2023-09-21T11:06:11.368" v="3317" actId="1076"/>
          <pc:sldLayoutMkLst>
            <pc:docMk/>
            <pc:sldMasterMk cId="2743464369" sldId="2147483648"/>
            <pc:sldLayoutMk cId="3774898092" sldId="2147483652"/>
          </pc:sldLayoutMkLst>
          <pc:spChg chg="add mod">
            <ac:chgData name="Amy Lockwood" userId="bf96066a-cde7-4570-ab17-c96b31bedbf8" providerId="ADAL" clId="{0C147620-12D1-4B72-9C7E-0F595B8872E3}" dt="2023-09-21T11:06:11.368" v="3317" actId="1076"/>
            <ac:spMkLst>
              <pc:docMk/>
              <pc:sldMasterMk cId="2743464369" sldId="2147483648"/>
              <pc:sldLayoutMk cId="3774898092" sldId="2147483652"/>
              <ac:spMk id="10" creationId="{1F84629B-0C4F-E2FE-7FCB-E8566A5718EA}"/>
            </ac:spMkLst>
          </pc:spChg>
          <pc:picChg chg="add mod">
            <ac:chgData name="Amy Lockwood" userId="bf96066a-cde7-4570-ab17-c96b31bedbf8" providerId="ADAL" clId="{0C147620-12D1-4B72-9C7E-0F595B8872E3}" dt="2023-09-19T16:52:51.988" v="1539"/>
            <ac:picMkLst>
              <pc:docMk/>
              <pc:sldMasterMk cId="2743464369" sldId="2147483648"/>
              <pc:sldLayoutMk cId="3774898092" sldId="2147483652"/>
              <ac:picMk id="8" creationId="{09A96AC0-87EA-D045-EAA0-65CAD731DC3A}"/>
            </ac:picMkLst>
          </pc:picChg>
          <pc:picChg chg="add mod">
            <ac:chgData name="Amy Lockwood" userId="bf96066a-cde7-4570-ab17-c96b31bedbf8" providerId="ADAL" clId="{0C147620-12D1-4B72-9C7E-0F595B8872E3}" dt="2023-09-19T16:52:51.988" v="1539"/>
            <ac:picMkLst>
              <pc:docMk/>
              <pc:sldMasterMk cId="2743464369" sldId="2147483648"/>
              <pc:sldLayoutMk cId="3774898092" sldId="2147483652"/>
              <ac:picMk id="9" creationId="{DDF2C3CE-E29D-5F48-9B25-7042123A401E}"/>
            </ac:picMkLst>
          </pc:picChg>
        </pc:sldLayoutChg>
        <pc:sldLayoutChg chg="addSp modSp">
          <pc:chgData name="Amy Lockwood" userId="bf96066a-cde7-4570-ab17-c96b31bedbf8" providerId="ADAL" clId="{0C147620-12D1-4B72-9C7E-0F595B8872E3}" dt="2023-09-21T11:06:19.026" v="3318"/>
          <pc:sldLayoutMkLst>
            <pc:docMk/>
            <pc:sldMasterMk cId="2743464369" sldId="2147483648"/>
            <pc:sldLayoutMk cId="3866569930" sldId="2147483653"/>
          </pc:sldLayoutMkLst>
          <pc:spChg chg="add mod">
            <ac:chgData name="Amy Lockwood" userId="bf96066a-cde7-4570-ab17-c96b31bedbf8" providerId="ADAL" clId="{0C147620-12D1-4B72-9C7E-0F595B8872E3}" dt="2023-09-21T11:06:19.026" v="3318"/>
            <ac:spMkLst>
              <pc:docMk/>
              <pc:sldMasterMk cId="2743464369" sldId="2147483648"/>
              <pc:sldLayoutMk cId="3866569930" sldId="2147483653"/>
              <ac:spMk id="12" creationId="{3F1E7F6A-2017-D872-E7D3-EDF39D92F921}"/>
            </ac:spMkLst>
          </pc:spChg>
          <pc:picChg chg="add mod">
            <ac:chgData name="Amy Lockwood" userId="bf96066a-cde7-4570-ab17-c96b31bedbf8" providerId="ADAL" clId="{0C147620-12D1-4B72-9C7E-0F595B8872E3}" dt="2023-09-19T16:52:55.451" v="1540"/>
            <ac:picMkLst>
              <pc:docMk/>
              <pc:sldMasterMk cId="2743464369" sldId="2147483648"/>
              <pc:sldLayoutMk cId="3866569930" sldId="2147483653"/>
              <ac:picMk id="10" creationId="{E82013A3-4C7A-CC07-4313-F64173611B94}"/>
            </ac:picMkLst>
          </pc:picChg>
          <pc:picChg chg="add mod">
            <ac:chgData name="Amy Lockwood" userId="bf96066a-cde7-4570-ab17-c96b31bedbf8" providerId="ADAL" clId="{0C147620-12D1-4B72-9C7E-0F595B8872E3}" dt="2023-09-19T16:52:55.451" v="1540"/>
            <ac:picMkLst>
              <pc:docMk/>
              <pc:sldMasterMk cId="2743464369" sldId="2147483648"/>
              <pc:sldLayoutMk cId="3866569930" sldId="2147483653"/>
              <ac:picMk id="11" creationId="{72BEF837-FDCD-EAAA-8C5D-EDA5D9EFC003}"/>
            </ac:picMkLst>
          </pc:picChg>
        </pc:sldLayoutChg>
        <pc:sldLayoutChg chg="addSp modSp">
          <pc:chgData name="Amy Lockwood" userId="bf96066a-cde7-4570-ab17-c96b31bedbf8" providerId="ADAL" clId="{0C147620-12D1-4B72-9C7E-0F595B8872E3}" dt="2023-09-21T11:06:20.274" v="3319"/>
          <pc:sldLayoutMkLst>
            <pc:docMk/>
            <pc:sldMasterMk cId="2743464369" sldId="2147483648"/>
            <pc:sldLayoutMk cId="3017795862" sldId="2147483654"/>
          </pc:sldLayoutMkLst>
          <pc:spChg chg="add mod">
            <ac:chgData name="Amy Lockwood" userId="bf96066a-cde7-4570-ab17-c96b31bedbf8" providerId="ADAL" clId="{0C147620-12D1-4B72-9C7E-0F595B8872E3}" dt="2023-09-21T11:06:20.274" v="3319"/>
            <ac:spMkLst>
              <pc:docMk/>
              <pc:sldMasterMk cId="2743464369" sldId="2147483648"/>
              <pc:sldLayoutMk cId="3017795862" sldId="2147483654"/>
              <ac:spMk id="8" creationId="{14D0000D-376A-9161-54BE-F1E1F0823F2D}"/>
            </ac:spMkLst>
          </pc:spChg>
          <pc:picChg chg="add mod">
            <ac:chgData name="Amy Lockwood" userId="bf96066a-cde7-4570-ab17-c96b31bedbf8" providerId="ADAL" clId="{0C147620-12D1-4B72-9C7E-0F595B8872E3}" dt="2023-09-19T16:52:57.960" v="1541"/>
            <ac:picMkLst>
              <pc:docMk/>
              <pc:sldMasterMk cId="2743464369" sldId="2147483648"/>
              <pc:sldLayoutMk cId="3017795862" sldId="2147483654"/>
              <ac:picMk id="6" creationId="{13DD25E2-758F-03AF-F8E2-1EDB9889D6C6}"/>
            </ac:picMkLst>
          </pc:picChg>
          <pc:picChg chg="add mod">
            <ac:chgData name="Amy Lockwood" userId="bf96066a-cde7-4570-ab17-c96b31bedbf8" providerId="ADAL" clId="{0C147620-12D1-4B72-9C7E-0F595B8872E3}" dt="2023-09-19T16:52:57.960" v="1541"/>
            <ac:picMkLst>
              <pc:docMk/>
              <pc:sldMasterMk cId="2743464369" sldId="2147483648"/>
              <pc:sldLayoutMk cId="3017795862" sldId="2147483654"/>
              <ac:picMk id="7" creationId="{7C6222B7-B1E8-DD75-AD03-D927F4D1E29B}"/>
            </ac:picMkLst>
          </pc:picChg>
        </pc:sldLayoutChg>
        <pc:sldLayoutChg chg="addSp modSp">
          <pc:chgData name="Amy Lockwood" userId="bf96066a-cde7-4570-ab17-c96b31bedbf8" providerId="ADAL" clId="{0C147620-12D1-4B72-9C7E-0F595B8872E3}" dt="2023-09-21T11:06:21.295" v="3320"/>
          <pc:sldLayoutMkLst>
            <pc:docMk/>
            <pc:sldMasterMk cId="2743464369" sldId="2147483648"/>
            <pc:sldLayoutMk cId="3735102114" sldId="2147483655"/>
          </pc:sldLayoutMkLst>
          <pc:spChg chg="add mod">
            <ac:chgData name="Amy Lockwood" userId="bf96066a-cde7-4570-ab17-c96b31bedbf8" providerId="ADAL" clId="{0C147620-12D1-4B72-9C7E-0F595B8872E3}" dt="2023-09-21T11:06:21.295" v="3320"/>
            <ac:spMkLst>
              <pc:docMk/>
              <pc:sldMasterMk cId="2743464369" sldId="2147483648"/>
              <pc:sldLayoutMk cId="3735102114" sldId="2147483655"/>
              <ac:spMk id="7" creationId="{ACCB1BBD-5950-F1B1-903D-D78243F9D788}"/>
            </ac:spMkLst>
          </pc:spChg>
          <pc:picChg chg="add mod">
            <ac:chgData name="Amy Lockwood" userId="bf96066a-cde7-4570-ab17-c96b31bedbf8" providerId="ADAL" clId="{0C147620-12D1-4B72-9C7E-0F595B8872E3}" dt="2023-09-19T16:53:00.238" v="1542"/>
            <ac:picMkLst>
              <pc:docMk/>
              <pc:sldMasterMk cId="2743464369" sldId="2147483648"/>
              <pc:sldLayoutMk cId="3735102114" sldId="2147483655"/>
              <ac:picMk id="5" creationId="{5C45C742-5347-6F68-9764-A58559FA89E4}"/>
            </ac:picMkLst>
          </pc:picChg>
          <pc:picChg chg="add mod">
            <ac:chgData name="Amy Lockwood" userId="bf96066a-cde7-4570-ab17-c96b31bedbf8" providerId="ADAL" clId="{0C147620-12D1-4B72-9C7E-0F595B8872E3}" dt="2023-09-19T16:53:00.238" v="1542"/>
            <ac:picMkLst>
              <pc:docMk/>
              <pc:sldMasterMk cId="2743464369" sldId="2147483648"/>
              <pc:sldLayoutMk cId="3735102114" sldId="2147483655"/>
              <ac:picMk id="6" creationId="{63237D4C-A1F4-8BEF-7E6C-9ADBE6FE3CDE}"/>
            </ac:picMkLst>
          </pc:picChg>
        </pc:sldLayoutChg>
        <pc:sldLayoutChg chg="addSp modSp">
          <pc:chgData name="Amy Lockwood" userId="bf96066a-cde7-4570-ab17-c96b31bedbf8" providerId="ADAL" clId="{0C147620-12D1-4B72-9C7E-0F595B8872E3}" dt="2023-09-21T11:06:22.469" v="3321"/>
          <pc:sldLayoutMkLst>
            <pc:docMk/>
            <pc:sldMasterMk cId="2743464369" sldId="2147483648"/>
            <pc:sldLayoutMk cId="51131532" sldId="2147483656"/>
          </pc:sldLayoutMkLst>
          <pc:spChg chg="add mod">
            <ac:chgData name="Amy Lockwood" userId="bf96066a-cde7-4570-ab17-c96b31bedbf8" providerId="ADAL" clId="{0C147620-12D1-4B72-9C7E-0F595B8872E3}" dt="2023-09-21T11:06:22.469" v="3321"/>
            <ac:spMkLst>
              <pc:docMk/>
              <pc:sldMasterMk cId="2743464369" sldId="2147483648"/>
              <pc:sldLayoutMk cId="51131532" sldId="2147483656"/>
              <ac:spMk id="10" creationId="{CF654174-E241-AC1C-811D-85D3D57F5098}"/>
            </ac:spMkLst>
          </pc:spChg>
          <pc:picChg chg="add mod">
            <ac:chgData name="Amy Lockwood" userId="bf96066a-cde7-4570-ab17-c96b31bedbf8" providerId="ADAL" clId="{0C147620-12D1-4B72-9C7E-0F595B8872E3}" dt="2023-09-19T16:53:02.410" v="1543"/>
            <ac:picMkLst>
              <pc:docMk/>
              <pc:sldMasterMk cId="2743464369" sldId="2147483648"/>
              <pc:sldLayoutMk cId="51131532" sldId="2147483656"/>
              <ac:picMk id="8" creationId="{172A2504-C37B-44B5-1B32-584460FDC4D7}"/>
            </ac:picMkLst>
          </pc:picChg>
          <pc:picChg chg="add mod">
            <ac:chgData name="Amy Lockwood" userId="bf96066a-cde7-4570-ab17-c96b31bedbf8" providerId="ADAL" clId="{0C147620-12D1-4B72-9C7E-0F595B8872E3}" dt="2023-09-19T16:53:02.410" v="1543"/>
            <ac:picMkLst>
              <pc:docMk/>
              <pc:sldMasterMk cId="2743464369" sldId="2147483648"/>
              <pc:sldLayoutMk cId="51131532" sldId="2147483656"/>
              <ac:picMk id="9" creationId="{8299E4F2-A5F7-E3A7-4500-BC170229E976}"/>
            </ac:picMkLst>
          </pc:picChg>
        </pc:sldLayoutChg>
        <pc:sldLayoutChg chg="addSp modSp">
          <pc:chgData name="Amy Lockwood" userId="bf96066a-cde7-4570-ab17-c96b31bedbf8" providerId="ADAL" clId="{0C147620-12D1-4B72-9C7E-0F595B8872E3}" dt="2023-09-21T11:06:24.118" v="3322"/>
          <pc:sldLayoutMkLst>
            <pc:docMk/>
            <pc:sldMasterMk cId="2743464369" sldId="2147483648"/>
            <pc:sldLayoutMk cId="2384000903" sldId="2147483657"/>
          </pc:sldLayoutMkLst>
          <pc:spChg chg="add mod">
            <ac:chgData name="Amy Lockwood" userId="bf96066a-cde7-4570-ab17-c96b31bedbf8" providerId="ADAL" clId="{0C147620-12D1-4B72-9C7E-0F595B8872E3}" dt="2023-09-21T11:06:24.118" v="3322"/>
            <ac:spMkLst>
              <pc:docMk/>
              <pc:sldMasterMk cId="2743464369" sldId="2147483648"/>
              <pc:sldLayoutMk cId="2384000903" sldId="2147483657"/>
              <ac:spMk id="10" creationId="{2177DE8B-FC2B-E5DB-44EF-B38A0798A8FB}"/>
            </ac:spMkLst>
          </pc:spChg>
          <pc:picChg chg="add mod">
            <ac:chgData name="Amy Lockwood" userId="bf96066a-cde7-4570-ab17-c96b31bedbf8" providerId="ADAL" clId="{0C147620-12D1-4B72-9C7E-0F595B8872E3}" dt="2023-09-19T16:53:04.616" v="1544"/>
            <ac:picMkLst>
              <pc:docMk/>
              <pc:sldMasterMk cId="2743464369" sldId="2147483648"/>
              <pc:sldLayoutMk cId="2384000903" sldId="2147483657"/>
              <ac:picMk id="8" creationId="{30225541-610E-1FF7-5955-C0168EE9B404}"/>
            </ac:picMkLst>
          </pc:picChg>
          <pc:picChg chg="add mod">
            <ac:chgData name="Amy Lockwood" userId="bf96066a-cde7-4570-ab17-c96b31bedbf8" providerId="ADAL" clId="{0C147620-12D1-4B72-9C7E-0F595B8872E3}" dt="2023-09-19T16:53:04.616" v="1544"/>
            <ac:picMkLst>
              <pc:docMk/>
              <pc:sldMasterMk cId="2743464369" sldId="2147483648"/>
              <pc:sldLayoutMk cId="2384000903" sldId="2147483657"/>
              <ac:picMk id="9" creationId="{9F36E38D-81F6-26A7-EB22-8EC7B96E70EF}"/>
            </ac:picMkLst>
          </pc:picChg>
        </pc:sldLayoutChg>
        <pc:sldLayoutChg chg="addSp modSp">
          <pc:chgData name="Amy Lockwood" userId="bf96066a-cde7-4570-ab17-c96b31bedbf8" providerId="ADAL" clId="{0C147620-12D1-4B72-9C7E-0F595B8872E3}" dt="2023-09-21T11:06:25.567" v="3323"/>
          <pc:sldLayoutMkLst>
            <pc:docMk/>
            <pc:sldMasterMk cId="2743464369" sldId="2147483648"/>
            <pc:sldLayoutMk cId="3229778545" sldId="2147483658"/>
          </pc:sldLayoutMkLst>
          <pc:spChg chg="add mod">
            <ac:chgData name="Amy Lockwood" userId="bf96066a-cde7-4570-ab17-c96b31bedbf8" providerId="ADAL" clId="{0C147620-12D1-4B72-9C7E-0F595B8872E3}" dt="2023-09-21T11:06:25.567" v="3323"/>
            <ac:spMkLst>
              <pc:docMk/>
              <pc:sldMasterMk cId="2743464369" sldId="2147483648"/>
              <pc:sldLayoutMk cId="3229778545" sldId="2147483658"/>
              <ac:spMk id="9" creationId="{970B26A8-D49E-7E11-EC9F-14036375B1D5}"/>
            </ac:spMkLst>
          </pc:spChg>
          <pc:picChg chg="add mod">
            <ac:chgData name="Amy Lockwood" userId="bf96066a-cde7-4570-ab17-c96b31bedbf8" providerId="ADAL" clId="{0C147620-12D1-4B72-9C7E-0F595B8872E3}" dt="2023-09-19T16:53:06.416" v="1545"/>
            <ac:picMkLst>
              <pc:docMk/>
              <pc:sldMasterMk cId="2743464369" sldId="2147483648"/>
              <pc:sldLayoutMk cId="3229778545" sldId="2147483658"/>
              <ac:picMk id="7" creationId="{88F1ACC9-861C-C90A-D278-B6FED4658014}"/>
            </ac:picMkLst>
          </pc:picChg>
          <pc:picChg chg="add mod">
            <ac:chgData name="Amy Lockwood" userId="bf96066a-cde7-4570-ab17-c96b31bedbf8" providerId="ADAL" clId="{0C147620-12D1-4B72-9C7E-0F595B8872E3}" dt="2023-09-19T16:53:06.416" v="1545"/>
            <ac:picMkLst>
              <pc:docMk/>
              <pc:sldMasterMk cId="2743464369" sldId="2147483648"/>
              <pc:sldLayoutMk cId="3229778545" sldId="2147483658"/>
              <ac:picMk id="8" creationId="{B7D03526-07A4-58D0-D7B3-4D14FA489200}"/>
            </ac:picMkLst>
          </pc:picChg>
        </pc:sldLayoutChg>
        <pc:sldLayoutChg chg="addSp modSp new mod">
          <pc:chgData name="Amy Lockwood" userId="bf96066a-cde7-4570-ab17-c96b31bedbf8" providerId="ADAL" clId="{0C147620-12D1-4B72-9C7E-0F595B8872E3}" dt="2023-09-19T16:51:58.121" v="1534"/>
          <pc:sldLayoutMkLst>
            <pc:docMk/>
            <pc:sldMasterMk cId="2743464369" sldId="2147483648"/>
            <pc:sldLayoutMk cId="1469571753" sldId="2147483660"/>
          </pc:sldLayoutMkLst>
          <pc:grpChg chg="add mod">
            <ac:chgData name="Amy Lockwood" userId="bf96066a-cde7-4570-ab17-c96b31bedbf8" providerId="ADAL" clId="{0C147620-12D1-4B72-9C7E-0F595B8872E3}" dt="2023-09-19T16:51:58.121" v="1534"/>
            <ac:grpSpMkLst>
              <pc:docMk/>
              <pc:sldMasterMk cId="2743464369" sldId="2147483648"/>
              <pc:sldLayoutMk cId="1469571753" sldId="2147483660"/>
              <ac:grpSpMk id="6" creationId="{2AD624E1-E947-E535-DF46-89835F5D6D76}"/>
            </ac:grpSpMkLst>
          </pc:grpChg>
          <pc:picChg chg="mod">
            <ac:chgData name="Amy Lockwood" userId="bf96066a-cde7-4570-ab17-c96b31bedbf8" providerId="ADAL" clId="{0C147620-12D1-4B72-9C7E-0F595B8872E3}" dt="2023-09-19T16:51:58.121" v="1534"/>
            <ac:picMkLst>
              <pc:docMk/>
              <pc:sldMasterMk cId="2743464369" sldId="2147483648"/>
              <pc:sldLayoutMk cId="1469571753" sldId="2147483660"/>
              <ac:picMk id="7" creationId="{96E30FCB-0BA8-1D85-9891-338F24189D0E}"/>
            </ac:picMkLst>
          </pc:picChg>
          <pc:picChg chg="mod">
            <ac:chgData name="Amy Lockwood" userId="bf96066a-cde7-4570-ab17-c96b31bedbf8" providerId="ADAL" clId="{0C147620-12D1-4B72-9C7E-0F595B8872E3}" dt="2023-09-19T16:51:58.121" v="1534"/>
            <ac:picMkLst>
              <pc:docMk/>
              <pc:sldMasterMk cId="2743464369" sldId="2147483648"/>
              <pc:sldLayoutMk cId="1469571753" sldId="2147483660"/>
              <ac:picMk id="8" creationId="{57CFB59D-8672-B307-1128-1CA2A763AAC0}"/>
            </ac:picMkLst>
          </pc:picChg>
          <pc:picChg chg="mod">
            <ac:chgData name="Amy Lockwood" userId="bf96066a-cde7-4570-ab17-c96b31bedbf8" providerId="ADAL" clId="{0C147620-12D1-4B72-9C7E-0F595B8872E3}" dt="2023-09-19T16:51:58.121" v="1534"/>
            <ac:picMkLst>
              <pc:docMk/>
              <pc:sldMasterMk cId="2743464369" sldId="2147483648"/>
              <pc:sldLayoutMk cId="1469571753" sldId="2147483660"/>
              <ac:picMk id="9" creationId="{9DC7FE32-606E-687B-FDC3-96CC0907A79A}"/>
            </ac:picMkLst>
          </pc:picChg>
          <pc:picChg chg="mod">
            <ac:chgData name="Amy Lockwood" userId="bf96066a-cde7-4570-ab17-c96b31bedbf8" providerId="ADAL" clId="{0C147620-12D1-4B72-9C7E-0F595B8872E3}" dt="2023-09-19T16:51:58.121" v="1534"/>
            <ac:picMkLst>
              <pc:docMk/>
              <pc:sldMasterMk cId="2743464369" sldId="2147483648"/>
              <pc:sldLayoutMk cId="1469571753" sldId="2147483660"/>
              <ac:picMk id="10" creationId="{CE01395E-ED7A-468A-0BD8-8DEE6F735654}"/>
            </ac:picMkLst>
          </pc:picChg>
          <pc:picChg chg="mod">
            <ac:chgData name="Amy Lockwood" userId="bf96066a-cde7-4570-ab17-c96b31bedbf8" providerId="ADAL" clId="{0C147620-12D1-4B72-9C7E-0F595B8872E3}" dt="2023-09-19T16:51:58.121" v="1534"/>
            <ac:picMkLst>
              <pc:docMk/>
              <pc:sldMasterMk cId="2743464369" sldId="2147483648"/>
              <pc:sldLayoutMk cId="1469571753" sldId="2147483660"/>
              <ac:picMk id="11" creationId="{E6D04993-C407-EE75-329F-B5F74C786659}"/>
            </ac:picMkLst>
          </pc:picChg>
          <pc:picChg chg="mod">
            <ac:chgData name="Amy Lockwood" userId="bf96066a-cde7-4570-ab17-c96b31bedbf8" providerId="ADAL" clId="{0C147620-12D1-4B72-9C7E-0F595B8872E3}" dt="2023-09-19T16:51:58.121" v="1534"/>
            <ac:picMkLst>
              <pc:docMk/>
              <pc:sldMasterMk cId="2743464369" sldId="2147483648"/>
              <pc:sldLayoutMk cId="1469571753" sldId="2147483660"/>
              <ac:picMk id="12" creationId="{2EBA038B-ED29-D874-914B-73DF73CA9F44}"/>
            </ac:picMkLst>
          </pc:picChg>
          <pc:picChg chg="mod">
            <ac:chgData name="Amy Lockwood" userId="bf96066a-cde7-4570-ab17-c96b31bedbf8" providerId="ADAL" clId="{0C147620-12D1-4B72-9C7E-0F595B8872E3}" dt="2023-09-19T16:51:58.121" v="1534"/>
            <ac:picMkLst>
              <pc:docMk/>
              <pc:sldMasterMk cId="2743464369" sldId="2147483648"/>
              <pc:sldLayoutMk cId="1469571753" sldId="2147483660"/>
              <ac:picMk id="13" creationId="{D8824DDC-369F-32A4-7701-17A59DE9335F}"/>
            </ac:picMkLst>
          </pc:picChg>
          <pc:picChg chg="mod">
            <ac:chgData name="Amy Lockwood" userId="bf96066a-cde7-4570-ab17-c96b31bedbf8" providerId="ADAL" clId="{0C147620-12D1-4B72-9C7E-0F595B8872E3}" dt="2023-09-19T16:51:58.121" v="1534"/>
            <ac:picMkLst>
              <pc:docMk/>
              <pc:sldMasterMk cId="2743464369" sldId="2147483648"/>
              <pc:sldLayoutMk cId="1469571753" sldId="2147483660"/>
              <ac:picMk id="14" creationId="{7EDA13F6-CB0B-C325-C8D1-7F20C2F9595C}"/>
            </ac:picMkLst>
          </pc:picChg>
        </pc:sldLayoutChg>
        <pc:sldLayoutChg chg="delSp add mod modTransition">
          <pc:chgData name="Amy Lockwood" userId="bf96066a-cde7-4570-ab17-c96b31bedbf8" providerId="ADAL" clId="{0C147620-12D1-4B72-9C7E-0F595B8872E3}" dt="2023-09-19T16:53:58.283" v="1561" actId="478"/>
          <pc:sldLayoutMkLst>
            <pc:docMk/>
            <pc:sldMasterMk cId="2743464369" sldId="2147483648"/>
            <pc:sldLayoutMk cId="3797673301" sldId="2147483661"/>
          </pc:sldLayoutMkLst>
          <pc:picChg chg="del">
            <ac:chgData name="Amy Lockwood" userId="bf96066a-cde7-4570-ab17-c96b31bedbf8" providerId="ADAL" clId="{0C147620-12D1-4B72-9C7E-0F595B8872E3}" dt="2023-09-19T16:53:56.722" v="1560" actId="478"/>
            <ac:picMkLst>
              <pc:docMk/>
              <pc:sldMasterMk cId="2743464369" sldId="2147483648"/>
              <pc:sldLayoutMk cId="3797673301" sldId="2147483661"/>
              <ac:picMk id="7" creationId="{79077462-4274-3F8A-760B-6C52ED035D3C}"/>
            </ac:picMkLst>
          </pc:picChg>
          <pc:picChg chg="del">
            <ac:chgData name="Amy Lockwood" userId="bf96066a-cde7-4570-ab17-c96b31bedbf8" providerId="ADAL" clId="{0C147620-12D1-4B72-9C7E-0F595B8872E3}" dt="2023-09-19T16:53:58.283" v="1561" actId="478"/>
            <ac:picMkLst>
              <pc:docMk/>
              <pc:sldMasterMk cId="2743464369" sldId="2147483648"/>
              <pc:sldLayoutMk cId="3797673301" sldId="2147483661"/>
              <ac:picMk id="8" creationId="{C94EA8B2-4CFC-9417-5E14-57A87AE3E983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3F91D1-1CB8-4BAE-A4F5-055A51609C93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590C6-FFB7-4CCB-873A-FC3DD0639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041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590C6-FFB7-4CCB-873A-FC3DD0639A6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8334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/>
              <a:t>© Childnet International 2023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590C6-FFB7-4CCB-873A-FC3DD0639A69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9998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E6C7E-90ED-8FC8-DBCF-673A6F6A90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DBEAD-C260-6BBF-7CE6-5B6A1FA173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240B29-7A9B-D2BD-C01D-2176779B0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E9C7D2-C66B-8A27-7A3C-5E67B3D1D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76CEEB-8C8F-3B9C-F0FE-7FADF1BF0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757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7A51F-13C1-202D-2D6B-3585D20BC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00BCC1-7DC8-EE39-99C4-F07E130EAE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2BA482-A345-21DF-D389-184A2935AC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D62989-CE18-7E4E-B531-98E4E07F0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B8A7DA-2E36-A098-F492-AF74A827C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D3CFDC-A95F-1BB4-291B-92093C5D5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30225541-610E-1FF7-5955-C0168EE9B4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r="21186" b="-4"/>
          <a:stretch/>
        </p:blipFill>
        <p:spPr>
          <a:xfrm>
            <a:off x="185011" y="265323"/>
            <a:ext cx="1687331" cy="1442140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9F36E38D-81F6-26A7-EB22-8EC7B96E70E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177DE8B-FC2B-E5DB-44EF-B38A0798A8FB}"/>
              </a:ext>
            </a:extLst>
          </p:cNvPr>
          <p:cNvSpPr txBox="1"/>
          <p:nvPr userDrawn="1"/>
        </p:nvSpPr>
        <p:spPr>
          <a:xfrm>
            <a:off x="10170543" y="163684"/>
            <a:ext cx="1932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childnet.com/film</a:t>
            </a:r>
          </a:p>
        </p:txBody>
      </p:sp>
    </p:spTree>
    <p:extLst>
      <p:ext uri="{BB962C8B-B14F-4D97-AF65-F5344CB8AC3E}">
        <p14:creationId xmlns:p14="http://schemas.microsoft.com/office/powerpoint/2010/main" val="2384000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47011-3904-121F-D92F-F2D6860EE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C0BC63-B2EE-F20C-E7DA-3DA9633080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F43870-D64F-7026-A71F-180319086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92FC42-2BA9-E42A-35ED-0608C4B13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3B7D16-926D-C951-443B-2EA7D05C3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88F1ACC9-861C-C90A-D278-B6FED46580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r="21186" b="-4"/>
          <a:stretch/>
        </p:blipFill>
        <p:spPr>
          <a:xfrm>
            <a:off x="185011" y="265323"/>
            <a:ext cx="1687331" cy="1442140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B7D03526-07A4-58D0-D7B3-4D14FA4892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70B26A8-D49E-7E11-EC9F-14036375B1D5}"/>
              </a:ext>
            </a:extLst>
          </p:cNvPr>
          <p:cNvSpPr txBox="1"/>
          <p:nvPr userDrawn="1"/>
        </p:nvSpPr>
        <p:spPr>
          <a:xfrm>
            <a:off x="10170543" y="163684"/>
            <a:ext cx="1932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childnet.com/film</a:t>
            </a:r>
          </a:p>
        </p:txBody>
      </p:sp>
    </p:spTree>
    <p:extLst>
      <p:ext uri="{BB962C8B-B14F-4D97-AF65-F5344CB8AC3E}">
        <p14:creationId xmlns:p14="http://schemas.microsoft.com/office/powerpoint/2010/main" val="32297785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913DE0-C6D7-6286-B880-F2874EBE12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A6ECB6-DF1E-9E0D-FC92-24E8418469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EEF125-5771-70ED-96BC-1B039E69B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FA66D6-F47A-F54B-088F-D849813B3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E4002-9A38-3488-9D61-1718CB6A4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64123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A7421-37CA-3777-AF9F-9F1279E18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CFF0F7-2498-C639-BA99-C8696E61A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9073B2-653B-A2BE-7A6C-55231EEF6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F0F03A-FB60-335A-843A-C37EC7228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AD624E1-E947-E535-DF46-89835F5D6D76}"/>
              </a:ext>
            </a:extLst>
          </p:cNvPr>
          <p:cNvGrpSpPr/>
          <p:nvPr userDrawn="1"/>
        </p:nvGrpSpPr>
        <p:grpSpPr>
          <a:xfrm>
            <a:off x="-20685" y="10"/>
            <a:ext cx="12212685" cy="5241205"/>
            <a:chOff x="-20685" y="10"/>
            <a:chExt cx="12212685" cy="524120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6E30FCB-0BA8-1D85-9891-338F24189D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21958" r="7397" b="29355"/>
            <a:stretch/>
          </p:blipFill>
          <p:spPr>
            <a:xfrm>
              <a:off x="8947298" y="10"/>
              <a:ext cx="3244702" cy="2570400"/>
            </a:xfrm>
            <a:custGeom>
              <a:avLst/>
              <a:gdLst/>
              <a:ahLst/>
              <a:cxnLst/>
              <a:rect l="l" t="t" r="r" b="b"/>
              <a:pathLst>
                <a:path w="4224651" h="3346705">
                  <a:moveTo>
                    <a:pt x="1549963" y="0"/>
                  </a:moveTo>
                  <a:lnTo>
                    <a:pt x="1555540" y="0"/>
                  </a:lnTo>
                  <a:lnTo>
                    <a:pt x="2621768" y="0"/>
                  </a:lnTo>
                  <a:lnTo>
                    <a:pt x="4224651" y="0"/>
                  </a:lnTo>
                  <a:lnTo>
                    <a:pt x="4224651" y="3346705"/>
                  </a:lnTo>
                  <a:lnTo>
                    <a:pt x="0" y="3346705"/>
                  </a:lnTo>
                  <a:close/>
                </a:path>
              </a:pathLst>
            </a:cu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7CFB59D-8672-B307-1128-1CA2A763AA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6" t="7" r="-49149" b="2393"/>
            <a:stretch/>
          </p:blipFill>
          <p:spPr>
            <a:xfrm>
              <a:off x="3415748" y="10"/>
              <a:ext cx="5912777" cy="2570400"/>
            </a:xfrm>
            <a:custGeom>
              <a:avLst/>
              <a:gdLst/>
              <a:ahLst/>
              <a:cxnLst/>
              <a:rect l="l" t="t" r="r" b="b"/>
              <a:pathLst>
                <a:path w="7698564" h="3346705">
                  <a:moveTo>
                    <a:pt x="1549963" y="0"/>
                  </a:moveTo>
                  <a:lnTo>
                    <a:pt x="1555540" y="0"/>
                  </a:lnTo>
                  <a:lnTo>
                    <a:pt x="2621768" y="0"/>
                  </a:lnTo>
                  <a:lnTo>
                    <a:pt x="4832507" y="0"/>
                  </a:lnTo>
                  <a:lnTo>
                    <a:pt x="3282657" y="3346461"/>
                  </a:lnTo>
                  <a:lnTo>
                    <a:pt x="7698564" y="3346461"/>
                  </a:lnTo>
                  <a:lnTo>
                    <a:pt x="7698564" y="3346705"/>
                  </a:lnTo>
                  <a:lnTo>
                    <a:pt x="0" y="3346705"/>
                  </a:lnTo>
                  <a:close/>
                </a:path>
              </a:pathLst>
            </a:cu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DC7FE32-606E-687B-FDC3-96CC0907A7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19" b="7119"/>
            <a:stretch/>
          </p:blipFill>
          <p:spPr>
            <a:xfrm>
              <a:off x="-20685" y="10"/>
              <a:ext cx="4500556" cy="2570400"/>
            </a:xfrm>
            <a:custGeom>
              <a:avLst/>
              <a:gdLst/>
              <a:ahLst/>
              <a:cxnLst/>
              <a:rect l="l" t="t" r="r" b="b"/>
              <a:pathLst>
                <a:path w="5859797" h="3346705">
                  <a:moveTo>
                    <a:pt x="0" y="0"/>
                  </a:moveTo>
                  <a:lnTo>
                    <a:pt x="5859797" y="0"/>
                  </a:lnTo>
                  <a:lnTo>
                    <a:pt x="4309834" y="3346705"/>
                  </a:lnTo>
                  <a:lnTo>
                    <a:pt x="4304257" y="3346705"/>
                  </a:lnTo>
                  <a:lnTo>
                    <a:pt x="3238029" y="3346705"/>
                  </a:lnTo>
                  <a:lnTo>
                    <a:pt x="0" y="3346705"/>
                  </a:lnTo>
                  <a:close/>
                </a:path>
              </a:pathLst>
            </a:cu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E01395E-ED7A-468A-0BD8-8DEE6F7356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868" t="5287" r="4118" b="29419"/>
            <a:stretch/>
          </p:blipFill>
          <p:spPr>
            <a:xfrm>
              <a:off x="6051661" y="10"/>
              <a:ext cx="3962400" cy="2569039"/>
            </a:xfrm>
            <a:prstGeom prst="parallelogram">
              <a:avLst>
                <a:gd name="adj" fmla="val 46056"/>
              </a:avLst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6D04993-C407-EE75-329F-B5F74C7866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8" t="3620" r="10316" b="22771"/>
            <a:stretch/>
          </p:blipFill>
          <p:spPr>
            <a:xfrm>
              <a:off x="7707578" y="2661163"/>
              <a:ext cx="4484422" cy="2569029"/>
            </a:xfrm>
            <a:custGeom>
              <a:avLst/>
              <a:gdLst/>
              <a:ahLst/>
              <a:cxnLst/>
              <a:rect l="l" t="t" r="r" b="b"/>
              <a:pathLst>
                <a:path w="5841911" h="3346705">
                  <a:moveTo>
                    <a:pt x="1549963" y="0"/>
                  </a:moveTo>
                  <a:lnTo>
                    <a:pt x="1555540" y="0"/>
                  </a:lnTo>
                  <a:lnTo>
                    <a:pt x="2621768" y="0"/>
                  </a:lnTo>
                  <a:lnTo>
                    <a:pt x="5841911" y="0"/>
                  </a:lnTo>
                  <a:lnTo>
                    <a:pt x="5841911" y="3346705"/>
                  </a:lnTo>
                  <a:lnTo>
                    <a:pt x="0" y="3346705"/>
                  </a:lnTo>
                  <a:close/>
                </a:path>
              </a:pathLst>
            </a:custGeom>
          </p:spPr>
        </p:pic>
        <p:pic>
          <p:nvPicPr>
            <p:cNvPr id="12" name="Picture 11" descr="A child holding a microphone&#10;&#10;Description automatically generated">
              <a:extLst>
                <a:ext uri="{FF2B5EF4-FFF2-40B4-BE49-F238E27FC236}">
                  <a16:creationId xmlns:a16="http://schemas.microsoft.com/office/drawing/2014/main" id="{2EBA038B-ED29-D874-914B-73DF73CA9F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3529" b="-4"/>
            <a:stretch/>
          </p:blipFill>
          <p:spPr>
            <a:xfrm>
              <a:off x="2168797" y="2661163"/>
              <a:ext cx="3712772" cy="2569029"/>
            </a:xfrm>
            <a:custGeom>
              <a:avLst/>
              <a:gdLst/>
              <a:ahLst/>
              <a:cxnLst/>
              <a:rect l="l" t="t" r="r" b="b"/>
              <a:pathLst>
                <a:path w="4836673" h="3346705">
                  <a:moveTo>
                    <a:pt x="1549963" y="0"/>
                  </a:moveTo>
                  <a:lnTo>
                    <a:pt x="4836673" y="0"/>
                  </a:lnTo>
                  <a:lnTo>
                    <a:pt x="3286710" y="3346705"/>
                  </a:lnTo>
                  <a:lnTo>
                    <a:pt x="3281133" y="3346705"/>
                  </a:lnTo>
                  <a:lnTo>
                    <a:pt x="2214905" y="3346705"/>
                  </a:lnTo>
                  <a:lnTo>
                    <a:pt x="0" y="3346705"/>
                  </a:lnTo>
                  <a:close/>
                </a:path>
              </a:pathLst>
            </a:cu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8824DDC-369F-32A4-7701-17A59DE933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5" r="595"/>
            <a:stretch/>
          </p:blipFill>
          <p:spPr>
            <a:xfrm>
              <a:off x="-20685" y="2661163"/>
              <a:ext cx="3248394" cy="2580052"/>
            </a:xfrm>
            <a:custGeom>
              <a:avLst/>
              <a:gdLst/>
              <a:ahLst/>
              <a:cxnLst/>
              <a:rect l="l" t="t" r="r" b="b"/>
              <a:pathLst>
                <a:path w="4213642" h="3346705">
                  <a:moveTo>
                    <a:pt x="0" y="0"/>
                  </a:moveTo>
                  <a:lnTo>
                    <a:pt x="4213642" y="0"/>
                  </a:lnTo>
                  <a:lnTo>
                    <a:pt x="2663679" y="3346705"/>
                  </a:lnTo>
                  <a:lnTo>
                    <a:pt x="2658102" y="3346705"/>
                  </a:lnTo>
                  <a:lnTo>
                    <a:pt x="1591874" y="3346705"/>
                  </a:lnTo>
                  <a:lnTo>
                    <a:pt x="0" y="3346705"/>
                  </a:lnTo>
                  <a:close/>
                </a:path>
              </a:pathLst>
            </a:cu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EDA13F6-CB0B-C325-C8D1-7F20C2F959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8" t="7130" r="3925" b="19715"/>
            <a:stretch/>
          </p:blipFill>
          <p:spPr>
            <a:xfrm>
              <a:off x="4811486" y="2661163"/>
              <a:ext cx="3962400" cy="2569039"/>
            </a:xfrm>
            <a:prstGeom prst="parallelogram">
              <a:avLst>
                <a:gd name="adj" fmla="val 46056"/>
              </a:avLst>
            </a:prstGeom>
          </p:spPr>
        </p:pic>
      </p:grpSp>
    </p:spTree>
    <p:extLst>
      <p:ext uri="{BB962C8B-B14F-4D97-AF65-F5344CB8AC3E}">
        <p14:creationId xmlns:p14="http://schemas.microsoft.com/office/powerpoint/2010/main" val="1469571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092E0-17F3-19C2-BB3D-02D986590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D8AF27-612A-B8ED-330F-5641D33475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D3D511-0126-1BDE-6392-240711BCC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7DFE01-F6CA-7473-2395-D1B08ED0C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1897ED-3291-9485-BD04-46AC4329B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79077462-4274-3F8A-760B-6C52ED035D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r="21186" b="-4"/>
          <a:stretch/>
        </p:blipFill>
        <p:spPr>
          <a:xfrm>
            <a:off x="185011" y="265323"/>
            <a:ext cx="1687331" cy="1442140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C94EA8B2-4CFC-9417-5E14-57A87AE3E98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2A97D9B-88DA-BE4E-4A78-FD10BC987440}"/>
              </a:ext>
            </a:extLst>
          </p:cNvPr>
          <p:cNvSpPr txBox="1"/>
          <p:nvPr userDrawn="1"/>
        </p:nvSpPr>
        <p:spPr>
          <a:xfrm>
            <a:off x="10170543" y="163684"/>
            <a:ext cx="1932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childnet.com/film</a:t>
            </a:r>
          </a:p>
        </p:txBody>
      </p:sp>
    </p:spTree>
    <p:extLst>
      <p:ext uri="{BB962C8B-B14F-4D97-AF65-F5344CB8AC3E}">
        <p14:creationId xmlns:p14="http://schemas.microsoft.com/office/powerpoint/2010/main" val="2819190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092E0-17F3-19C2-BB3D-02D986590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D8AF27-612A-B8ED-330F-5641D33475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D3D511-0126-1BDE-6392-240711BCC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7DFE01-F6CA-7473-2395-D1B08ED0C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1897ED-3291-9485-BD04-46AC4329B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7673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9AC18-3E64-64A3-F3F7-B1D8579E7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300DE2-287F-1F57-2B75-997698D530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BCCFD-D879-8DA2-A59E-F544A8B11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0D54F8-99A8-D9DF-E91E-59F00E4D9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39F481-A513-5C2A-95CD-274B22EB4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2531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6A4DD-21D0-0659-101D-F834847C1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49890B-F032-C2B9-05E6-DAB3FABF34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9B25D2-306B-F428-952A-45936D2057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506AEF-A282-AEFB-951C-E7CE06B1A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7535B7-E5A3-7659-A243-981D658CE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A23DC-73B8-B876-1FA6-3AB94ED31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09A96AC0-87EA-D045-EAA0-65CAD731DC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r="21186" b="-4"/>
          <a:stretch/>
        </p:blipFill>
        <p:spPr>
          <a:xfrm>
            <a:off x="185011" y="265323"/>
            <a:ext cx="1687331" cy="1442140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DDF2C3CE-E29D-5F48-9B25-7042123A401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F84629B-0C4F-E2FE-7FCB-E8566A5718EA}"/>
              </a:ext>
            </a:extLst>
          </p:cNvPr>
          <p:cNvSpPr txBox="1"/>
          <p:nvPr userDrawn="1"/>
        </p:nvSpPr>
        <p:spPr>
          <a:xfrm>
            <a:off x="10170543" y="163684"/>
            <a:ext cx="1932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childnet.com/film</a:t>
            </a:r>
          </a:p>
        </p:txBody>
      </p:sp>
    </p:spTree>
    <p:extLst>
      <p:ext uri="{BB962C8B-B14F-4D97-AF65-F5344CB8AC3E}">
        <p14:creationId xmlns:p14="http://schemas.microsoft.com/office/powerpoint/2010/main" val="3774898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A9C1C-09FA-A79B-AF48-F17444CC2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D246CB-8E8A-AD72-C9B9-BEE0839493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69E455-E8CD-54A2-B733-347BFFAC62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003BB4-11FB-F234-9D7E-7507E237C7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9B06F0-6CCC-E7B0-EDFC-F9463FD8E2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635CA3-A216-6310-9219-7D18F5DD2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CD66D6-0988-303D-338A-D7E29891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355799-6C7C-50AF-04A4-B72F1143F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E82013A3-4C7A-CC07-4313-F64173611B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r="21186" b="-4"/>
          <a:stretch/>
        </p:blipFill>
        <p:spPr>
          <a:xfrm>
            <a:off x="185011" y="265323"/>
            <a:ext cx="1687331" cy="1442140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72BEF837-FDCD-EAAA-8C5D-EDA5D9EFC00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F1E7F6A-2017-D872-E7D3-EDF39D92F921}"/>
              </a:ext>
            </a:extLst>
          </p:cNvPr>
          <p:cNvSpPr txBox="1"/>
          <p:nvPr userDrawn="1"/>
        </p:nvSpPr>
        <p:spPr>
          <a:xfrm>
            <a:off x="10170543" y="163684"/>
            <a:ext cx="1932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childnet.com/film</a:t>
            </a:r>
          </a:p>
        </p:txBody>
      </p:sp>
    </p:spTree>
    <p:extLst>
      <p:ext uri="{BB962C8B-B14F-4D97-AF65-F5344CB8AC3E}">
        <p14:creationId xmlns:p14="http://schemas.microsoft.com/office/powerpoint/2010/main" val="3866569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1EC2E3-3473-AA58-14D5-1A177E2B2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9A012D-DBF5-B7F7-0CB7-5C34111E7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A9D589-2116-1B21-E551-3BD6E266F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09CA8F-7C1D-F8DE-6426-A7277BC5F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13DD25E2-758F-03AF-F8E2-1EDB9889D6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r="21186" b="-4"/>
          <a:stretch/>
        </p:blipFill>
        <p:spPr>
          <a:xfrm>
            <a:off x="185011" y="265323"/>
            <a:ext cx="1687331" cy="1442140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7C6222B7-B1E8-DD75-AD03-D927F4D1E2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4D0000D-376A-9161-54BE-F1E1F0823F2D}"/>
              </a:ext>
            </a:extLst>
          </p:cNvPr>
          <p:cNvSpPr txBox="1"/>
          <p:nvPr userDrawn="1"/>
        </p:nvSpPr>
        <p:spPr>
          <a:xfrm>
            <a:off x="10170543" y="163684"/>
            <a:ext cx="1932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childnet.com/film</a:t>
            </a:r>
          </a:p>
        </p:txBody>
      </p:sp>
    </p:spTree>
    <p:extLst>
      <p:ext uri="{BB962C8B-B14F-4D97-AF65-F5344CB8AC3E}">
        <p14:creationId xmlns:p14="http://schemas.microsoft.com/office/powerpoint/2010/main" val="3017795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C73D85-4BD9-35B4-C967-1CF542314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DAEC1B-BE28-69D5-5CF9-ABBAF3691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664D1C-EF3E-3261-FDB1-07880DBF6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5C45C742-5347-6F68-9764-A58559FA89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r="21186" b="-4"/>
          <a:stretch/>
        </p:blipFill>
        <p:spPr>
          <a:xfrm>
            <a:off x="185011" y="265323"/>
            <a:ext cx="1687331" cy="1442140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63237D4C-A1F4-8BEF-7E6C-9ADBE6FE3CD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CCB1BBD-5950-F1B1-903D-D78243F9D788}"/>
              </a:ext>
            </a:extLst>
          </p:cNvPr>
          <p:cNvSpPr txBox="1"/>
          <p:nvPr userDrawn="1"/>
        </p:nvSpPr>
        <p:spPr>
          <a:xfrm>
            <a:off x="10170543" y="163684"/>
            <a:ext cx="1932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childnet.com/film</a:t>
            </a:r>
          </a:p>
        </p:txBody>
      </p:sp>
    </p:spTree>
    <p:extLst>
      <p:ext uri="{BB962C8B-B14F-4D97-AF65-F5344CB8AC3E}">
        <p14:creationId xmlns:p14="http://schemas.microsoft.com/office/powerpoint/2010/main" val="3735102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D89618-8AA2-E0FD-028E-8AEA1C26D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4E601A-8490-8093-FCBF-B3C75D911E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891F5F-E873-022C-8A35-00AC3E9B8D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D46948-2B24-80CD-069E-5E380F0EC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6FFC20-357C-C79B-9D33-4453D97C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07A11D-39E6-04EF-B604-EA0217DFC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172A2504-C37B-44B5-1B32-584460FDC4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r="21186" b="-4"/>
          <a:stretch/>
        </p:blipFill>
        <p:spPr>
          <a:xfrm>
            <a:off x="185011" y="265323"/>
            <a:ext cx="1687331" cy="1442140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8299E4F2-A5F7-E3A7-4500-BC170229E97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F654174-E241-AC1C-811D-85D3D57F5098}"/>
              </a:ext>
            </a:extLst>
          </p:cNvPr>
          <p:cNvSpPr txBox="1"/>
          <p:nvPr userDrawn="1"/>
        </p:nvSpPr>
        <p:spPr>
          <a:xfrm>
            <a:off x="10170543" y="163684"/>
            <a:ext cx="1932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childnet.com/film</a:t>
            </a:r>
          </a:p>
        </p:txBody>
      </p:sp>
    </p:spTree>
    <p:extLst>
      <p:ext uri="{BB962C8B-B14F-4D97-AF65-F5344CB8AC3E}">
        <p14:creationId xmlns:p14="http://schemas.microsoft.com/office/powerpoint/2010/main" val="51131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9F0741-D801-1D84-28C8-438E6ED16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98951A-E380-AA7F-707C-42238E97E0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522671-2AB5-BA58-F776-0A165DFB82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548C2-C26C-4939-97FD-646B09544D6E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9FA376-CCAE-D7F0-3975-AF133DF749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85A80C-6596-A29D-2675-C27A92808D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3464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21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image" Target="../media/image2.jpg"/><Relationship Id="rId7" Type="http://schemas.openxmlformats.org/officeDocument/2006/relationships/image" Target="../media/image3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11.png"/><Relationship Id="rId4" Type="http://schemas.openxmlformats.org/officeDocument/2006/relationships/hyperlink" Target="mailto:film@childnet.com" TargetMode="External"/><Relationship Id="rId9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72F4E6F9-9F60-D096-6328-60B179918B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30" y="4238982"/>
            <a:ext cx="2477105" cy="24436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5" descr="A close up of a logo&#10;&#10;Description automatically generated">
            <a:extLst>
              <a:ext uri="{FF2B5EF4-FFF2-40B4-BE49-F238E27FC236}">
                <a16:creationId xmlns:a16="http://schemas.microsoft.com/office/drawing/2014/main" id="{19660E4B-C9FF-2F9E-50C8-EF95612448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228" y="5412956"/>
            <a:ext cx="3712772" cy="1362587"/>
          </a:xfrm>
          <a:prstGeom prst="rect">
            <a:avLst/>
          </a:prstGeom>
        </p:spPr>
      </p:pic>
      <p:pic>
        <p:nvPicPr>
          <p:cNvPr id="28" name="Picture 27" descr="An orange cartoon character with a microphone&#10;&#10;Description automatically generated">
            <a:extLst>
              <a:ext uri="{FF2B5EF4-FFF2-40B4-BE49-F238E27FC236}">
                <a16:creationId xmlns:a16="http://schemas.microsoft.com/office/drawing/2014/main" id="{B1E4DDD4-1AA2-80F7-DEB6-4FC7A29AF4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931" y="4853858"/>
            <a:ext cx="2137372" cy="200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6836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FC61E-291A-1643-4465-E9008C85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2125" y="381900"/>
            <a:ext cx="9746990" cy="1325563"/>
          </a:xfrm>
        </p:spPr>
        <p:txBody>
          <a:bodyPr>
            <a:normAutofit/>
          </a:bodyPr>
          <a:lstStyle/>
          <a:p>
            <a:r>
              <a:rPr lang="en-GB" sz="37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Help, top tips and inspiration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9F42B2C5-1A18-B1C6-A39B-447FD57AE1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r="21186" b="-4"/>
          <a:stretch/>
        </p:blipFill>
        <p:spPr>
          <a:xfrm>
            <a:off x="185011" y="265323"/>
            <a:ext cx="1687331" cy="1442140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E5A03A2A-A442-2EB5-7DE8-308952B67D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B09BF926-DB04-085F-DE19-3D21CE5EACFD}"/>
              </a:ext>
            </a:extLst>
          </p:cNvPr>
          <p:cNvSpPr/>
          <p:nvPr/>
        </p:nvSpPr>
        <p:spPr>
          <a:xfrm>
            <a:off x="671208" y="2011680"/>
            <a:ext cx="3168182" cy="3090672"/>
          </a:xfrm>
          <a:prstGeom prst="ellipse">
            <a:avLst/>
          </a:prstGeom>
          <a:ln w="57150">
            <a:solidFill>
              <a:srgbClr val="FF62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tabLst>
                <a:tab pos="457200" algn="l"/>
              </a:tabLst>
            </a:pP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Everything you need to help with creating your film can be found in the competition pack and on the Childnet website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6E35BAD-0060-CFE5-DD90-44E8DA65120A}"/>
              </a:ext>
            </a:extLst>
          </p:cNvPr>
          <p:cNvSpPr/>
          <p:nvPr/>
        </p:nvSpPr>
        <p:spPr>
          <a:xfrm>
            <a:off x="4779074" y="2449777"/>
            <a:ext cx="2625428" cy="2572538"/>
          </a:xfrm>
          <a:prstGeom prst="ellipse">
            <a:avLst/>
          </a:prstGeom>
          <a:ln w="57150">
            <a:solidFill>
              <a:srgbClr val="FF62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tabLst>
                <a:tab pos="457200" algn="l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Create a storyboard for your idea to help plan what your film will be about</a:t>
            </a:r>
            <a:endParaRPr lang="en-GB" sz="18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28250BD-F421-E334-B455-8487D77FFEC9}"/>
              </a:ext>
            </a:extLst>
          </p:cNvPr>
          <p:cNvSpPr/>
          <p:nvPr/>
        </p:nvSpPr>
        <p:spPr>
          <a:xfrm>
            <a:off x="8370900" y="2300426"/>
            <a:ext cx="2904870" cy="2871240"/>
          </a:xfrm>
          <a:prstGeom prst="ellipse">
            <a:avLst/>
          </a:prstGeom>
          <a:ln w="57150">
            <a:solidFill>
              <a:srgbClr val="FF62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tabLst>
                <a:tab pos="457200" algn="l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Use the top tips for filmmaking in the competition to pack to help with the filming process</a:t>
            </a:r>
            <a:endParaRPr lang="en-GB" sz="18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2" name="Picture 11" descr="An orange cartoon character with a white box and a white helmet&#10;&#10;Description automatically generated">
            <a:extLst>
              <a:ext uri="{FF2B5EF4-FFF2-40B4-BE49-F238E27FC236}">
                <a16:creationId xmlns:a16="http://schemas.microsoft.com/office/drawing/2014/main" id="{4E72A9BD-523C-518E-551E-97E03B8D55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614" y="516174"/>
            <a:ext cx="4074279" cy="2293266"/>
          </a:xfrm>
          <a:prstGeom prst="rect">
            <a:avLst/>
          </a:prstGeom>
        </p:spPr>
      </p:pic>
      <p:pic>
        <p:nvPicPr>
          <p:cNvPr id="14" name="Picture 13" descr="A cartoon of an orange monster sitting at a desk&#10;&#10;Description automatically generated">
            <a:extLst>
              <a:ext uri="{FF2B5EF4-FFF2-40B4-BE49-F238E27FC236}">
                <a16:creationId xmlns:a16="http://schemas.microsoft.com/office/drawing/2014/main" id="{F13DBC57-38D6-FC73-36CF-828B8A865C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362" y="4226760"/>
            <a:ext cx="4074279" cy="2293266"/>
          </a:xfrm>
          <a:prstGeom prst="rect">
            <a:avLst/>
          </a:prstGeom>
        </p:spPr>
      </p:pic>
      <p:pic>
        <p:nvPicPr>
          <p:cNvPr id="16" name="Picture 15" descr="A cartoon of an orange monster&#10;&#10;Description automatically generated">
            <a:extLst>
              <a:ext uri="{FF2B5EF4-FFF2-40B4-BE49-F238E27FC236}">
                <a16:creationId xmlns:a16="http://schemas.microsoft.com/office/drawing/2014/main" id="{9DAAB228-CA9C-557E-2F00-B4C834C8F3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27" y="3429000"/>
            <a:ext cx="5034399" cy="2833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847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FC61E-291A-1643-4465-E9008C85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2125" y="381900"/>
            <a:ext cx="9746990" cy="1325563"/>
          </a:xfrm>
        </p:spPr>
        <p:txBody>
          <a:bodyPr>
            <a:normAutofit/>
          </a:bodyPr>
          <a:lstStyle/>
          <a:p>
            <a:r>
              <a:rPr lang="en-GB" sz="37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remember…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7A488-93AD-DE50-49E3-0CDAA3DF5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619" y="1888796"/>
            <a:ext cx="11442620" cy="38993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Judges will be looking for films that…</a:t>
            </a:r>
          </a:p>
          <a:p>
            <a:pPr marL="0" indent="0">
              <a:buNone/>
            </a:pP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Are 2 minutes or under</a:t>
            </a:r>
          </a:p>
          <a:p>
            <a:pPr lvl="1"/>
            <a:r>
              <a:rPr lang="en-GB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Reflect the competition theme</a:t>
            </a:r>
          </a:p>
          <a:p>
            <a:pPr lvl="1"/>
            <a:r>
              <a:rPr lang="en-GB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Include positive messages and offer solutions</a:t>
            </a:r>
          </a:p>
          <a:p>
            <a:pPr lvl="1"/>
            <a:r>
              <a:rPr lang="en-GB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Are creative and engaging </a:t>
            </a:r>
          </a:p>
          <a:p>
            <a:pPr lvl="1"/>
            <a:r>
              <a:rPr lang="en-GB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Educate other young people about online safety</a:t>
            </a:r>
          </a:p>
          <a:p>
            <a:pPr marL="0" indent="0">
              <a:buNone/>
            </a:pPr>
            <a:endParaRPr lang="en-GB" alt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alt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n orange character sitting on a chair&#10;&#10;Description automatically generated">
            <a:extLst>
              <a:ext uri="{FF2B5EF4-FFF2-40B4-BE49-F238E27FC236}">
                <a16:creationId xmlns:a16="http://schemas.microsoft.com/office/drawing/2014/main" id="{0A35E2A0-5D70-1A55-5EBF-5DDD924738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154" y="3429000"/>
            <a:ext cx="5851688" cy="329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444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74CA083B-28BD-F605-6E33-1E96988936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36720" cy="15548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D3FC2C-F276-5A37-4D5A-D91EDCB61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8514" y="2371105"/>
            <a:ext cx="8226552" cy="1731312"/>
          </a:xfrm>
        </p:spPr>
        <p:txBody>
          <a:bodyPr>
            <a:normAutofit fontScale="90000"/>
          </a:bodyPr>
          <a:lstStyle/>
          <a:p>
            <a:r>
              <a:rPr lang="en-GB" sz="66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Good luck!</a:t>
            </a:r>
            <a:br>
              <a:rPr lang="en-GB" sz="66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Remember to send us your films by Monday 22</a:t>
            </a:r>
            <a:r>
              <a:rPr lang="en-GB" sz="2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April 2024</a:t>
            </a:r>
            <a:b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If you have any questions, you can reach us at </a:t>
            </a:r>
            <a:r>
              <a:rPr lang="en-GB" sz="20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film@childnet.com</a:t>
            </a:r>
            <a:r>
              <a:rPr lang="en-GB" sz="20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8DAB156-420B-D771-1A50-50959340FFAE}"/>
              </a:ext>
            </a:extLst>
          </p:cNvPr>
          <p:cNvSpPr txBox="1"/>
          <p:nvPr/>
        </p:nvSpPr>
        <p:spPr>
          <a:xfrm>
            <a:off x="762000" y="6648450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5" name="Picture 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92BA4809-BAA9-7F58-2160-54BC9610C4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69" y="1887195"/>
            <a:ext cx="2736066" cy="2699133"/>
          </a:xfrm>
          <a:prstGeom prst="rect">
            <a:avLst/>
          </a:prstGeom>
        </p:spPr>
      </p:pic>
      <p:pic>
        <p:nvPicPr>
          <p:cNvPr id="11" name="Picture 10" descr="A logo with blue lines&#10;&#10;Description automatically generated">
            <a:extLst>
              <a:ext uri="{FF2B5EF4-FFF2-40B4-BE49-F238E27FC236}">
                <a16:creationId xmlns:a16="http://schemas.microsoft.com/office/drawing/2014/main" id="{C0A46248-E47E-F148-D54B-B873A1104D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270" y="5303124"/>
            <a:ext cx="3429316" cy="1714658"/>
          </a:xfrm>
          <a:prstGeom prst="rect">
            <a:avLst/>
          </a:prstGeom>
        </p:spPr>
      </p:pic>
      <p:pic>
        <p:nvPicPr>
          <p:cNvPr id="15" name="Picture 14" descr="A logo with blue text&#10;&#10;Description automatically generated">
            <a:extLst>
              <a:ext uri="{FF2B5EF4-FFF2-40B4-BE49-F238E27FC236}">
                <a16:creationId xmlns:a16="http://schemas.microsoft.com/office/drawing/2014/main" id="{44AFD31F-C23C-1179-509E-81B90394BD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27" y="5687601"/>
            <a:ext cx="2116360" cy="945705"/>
          </a:xfrm>
          <a:prstGeom prst="rect">
            <a:avLst/>
          </a:prstGeom>
        </p:spPr>
      </p:pic>
      <p:pic>
        <p:nvPicPr>
          <p:cNvPr id="22" name="Picture 21" descr="A black and white logo&#10;&#10;Description automatically generated">
            <a:extLst>
              <a:ext uri="{FF2B5EF4-FFF2-40B4-BE49-F238E27FC236}">
                <a16:creationId xmlns:a16="http://schemas.microsoft.com/office/drawing/2014/main" id="{14B11C6C-8161-FC86-E8BA-7DFAF9FAE7A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879" y="5927610"/>
            <a:ext cx="1057658" cy="465686"/>
          </a:xfrm>
          <a:prstGeom prst="rect">
            <a:avLst/>
          </a:prstGeom>
        </p:spPr>
      </p:pic>
      <p:pic>
        <p:nvPicPr>
          <p:cNvPr id="24" name="Picture 2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7138C63C-8141-16C3-CE2C-B97E5D57E8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775" y="5929730"/>
            <a:ext cx="1822445" cy="461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989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FC61E-291A-1643-4465-E9008C85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2125" y="381900"/>
            <a:ext cx="9746990" cy="1325563"/>
          </a:xfrm>
        </p:spPr>
        <p:txBody>
          <a:bodyPr>
            <a:normAutofit/>
          </a:bodyPr>
          <a:lstStyle/>
          <a:p>
            <a:r>
              <a:rPr lang="en-GB" sz="37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Childnet Film Competition?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7A488-93AD-DE50-49E3-0CDAA3DF5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580" y="2030975"/>
            <a:ext cx="7382249" cy="4351338"/>
          </a:xfrm>
        </p:spPr>
        <p:txBody>
          <a:bodyPr>
            <a:normAutofit/>
          </a:bodyPr>
          <a:lstStyle/>
          <a:p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The Childnet Film Competition is open to all young people aged 7-18 who live in the UK</a:t>
            </a:r>
          </a:p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It happens every year, with a different online safety theme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By entering a film, you could win some great prizes for your school or youth group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847991-3899-D7A6-426D-4C8C887008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93" t="-247" r="6502" b="41865"/>
          <a:stretch/>
        </p:blipFill>
        <p:spPr>
          <a:xfrm>
            <a:off x="7901259" y="2727728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65120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236142E3-5733-5450-A6EA-48B1939066CF}"/>
              </a:ext>
            </a:extLst>
          </p:cNvPr>
          <p:cNvSpPr/>
          <p:nvPr/>
        </p:nvSpPr>
        <p:spPr>
          <a:xfrm>
            <a:off x="5524702" y="1682489"/>
            <a:ext cx="2200275" cy="2222376"/>
          </a:xfrm>
          <a:prstGeom prst="ellipse">
            <a:avLst/>
          </a:prstGeom>
          <a:ln w="57150">
            <a:solidFill>
              <a:srgbClr val="FF62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tabLst>
                <a:tab pos="457200" algn="l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Have fun being creative with your friends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02E3FE2-3FB8-8582-CCCF-52A855FFE979}"/>
              </a:ext>
            </a:extLst>
          </p:cNvPr>
          <p:cNvSpPr/>
          <p:nvPr/>
        </p:nvSpPr>
        <p:spPr>
          <a:xfrm>
            <a:off x="898668" y="1941728"/>
            <a:ext cx="1891199" cy="1947887"/>
          </a:xfrm>
          <a:prstGeom prst="ellipse">
            <a:avLst/>
          </a:prstGeom>
          <a:ln w="57150">
            <a:solidFill>
              <a:srgbClr val="FF62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tabLst>
                <a:tab pos="457200" algn="l"/>
              </a:tabLst>
            </a:pP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GB" sz="180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earn new skills</a:t>
            </a:r>
            <a:endParaRPr lang="en-GB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F839144-825E-FC70-7D89-D113E7B6DF6B}"/>
              </a:ext>
            </a:extLst>
          </p:cNvPr>
          <p:cNvSpPr/>
          <p:nvPr/>
        </p:nvSpPr>
        <p:spPr>
          <a:xfrm>
            <a:off x="6054708" y="4236533"/>
            <a:ext cx="2370370" cy="2235653"/>
          </a:xfrm>
          <a:prstGeom prst="ellipse">
            <a:avLst/>
          </a:prstGeom>
          <a:ln w="57150">
            <a:solidFill>
              <a:srgbClr val="FF62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tabLst>
                <a:tab pos="457200" algn="l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Win 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great prizes for your school or youth group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581EAB1-2D0E-DAB4-C6E0-894998BDE061}"/>
              </a:ext>
            </a:extLst>
          </p:cNvPr>
          <p:cNvSpPr/>
          <p:nvPr/>
        </p:nvSpPr>
        <p:spPr>
          <a:xfrm>
            <a:off x="2488146" y="3889615"/>
            <a:ext cx="2409735" cy="2302804"/>
          </a:xfrm>
          <a:prstGeom prst="ellipse">
            <a:avLst/>
          </a:prstGeom>
          <a:ln w="57150">
            <a:solidFill>
              <a:srgbClr val="FF62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tabLst>
                <a:tab pos="457200" algn="l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elp 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support and educate 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other young people 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00BA483-C4EE-9F71-0842-30C05D4B593A}"/>
              </a:ext>
            </a:extLst>
          </p:cNvPr>
          <p:cNvSpPr/>
          <p:nvPr/>
        </p:nvSpPr>
        <p:spPr>
          <a:xfrm>
            <a:off x="9581905" y="4473177"/>
            <a:ext cx="2046122" cy="1999009"/>
          </a:xfrm>
          <a:prstGeom prst="ellipse">
            <a:avLst/>
          </a:prstGeom>
          <a:ln w="57150">
            <a:solidFill>
              <a:srgbClr val="FF62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tabLst>
                <a:tab pos="457200" algn="l"/>
              </a:tabLst>
            </a:pP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Y</a:t>
            </a:r>
            <a:r>
              <a:rPr lang="en-GB" sz="180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our film could be classified by the BBFC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 descr="An orange cartoon character with black background&#10;&#10;Description automatically generated">
            <a:extLst>
              <a:ext uri="{FF2B5EF4-FFF2-40B4-BE49-F238E27FC236}">
                <a16:creationId xmlns:a16="http://schemas.microsoft.com/office/drawing/2014/main" id="{3531B16D-3F48-C97E-14E9-8BDEA2998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583" y="5041017"/>
            <a:ext cx="3112478" cy="1751903"/>
          </a:xfrm>
          <a:prstGeom prst="rect">
            <a:avLst/>
          </a:prstGeom>
        </p:spPr>
      </p:pic>
      <p:pic>
        <p:nvPicPr>
          <p:cNvPr id="30" name="Picture 29" descr="An orange cartoon character with a white circle in the air&#10;&#10;Description automatically generated">
            <a:extLst>
              <a:ext uri="{FF2B5EF4-FFF2-40B4-BE49-F238E27FC236}">
                <a16:creationId xmlns:a16="http://schemas.microsoft.com/office/drawing/2014/main" id="{72B71490-2A73-472C-E6C6-69F5AA3C6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92987" y="3224035"/>
            <a:ext cx="3495092" cy="196726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78D4F0E-9459-F150-55E9-76D09C84D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2125" y="381900"/>
            <a:ext cx="9746990" cy="1325563"/>
          </a:xfrm>
        </p:spPr>
        <p:txBody>
          <a:bodyPr>
            <a:normAutofit/>
          </a:bodyPr>
          <a:lstStyle/>
          <a:p>
            <a:r>
              <a:rPr lang="en-GB" sz="37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should you enter the competition?</a:t>
            </a:r>
          </a:p>
        </p:txBody>
      </p:sp>
      <p:pic>
        <p:nvPicPr>
          <p:cNvPr id="21" name="Picture 20" descr="Cartoon orange characters in a dark environment&#10;&#10;Description automatically generated with medium confidence">
            <a:extLst>
              <a:ext uri="{FF2B5EF4-FFF2-40B4-BE49-F238E27FC236}">
                <a16:creationId xmlns:a16="http://schemas.microsoft.com/office/drawing/2014/main" id="{F9C763B3-5471-A85C-1168-E42DD094EB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03532" y="1916676"/>
            <a:ext cx="4287858" cy="2413483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6C9E20AB-DFF4-55F1-44FA-95703A38B25D}"/>
              </a:ext>
            </a:extLst>
          </p:cNvPr>
          <p:cNvSpPr/>
          <p:nvPr/>
        </p:nvSpPr>
        <p:spPr>
          <a:xfrm>
            <a:off x="8947118" y="1561388"/>
            <a:ext cx="2522663" cy="2464578"/>
          </a:xfrm>
          <a:prstGeom prst="ellipse">
            <a:avLst/>
          </a:prstGeom>
          <a:ln w="57150">
            <a:solidFill>
              <a:srgbClr val="FF62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tabLst>
                <a:tab pos="457200" algn="l"/>
              </a:tabLst>
            </a:pP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Gain experience and have the chance to meet industry experts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 descr="An orange cartoon character with a black background&#10;&#10;Description automatically generated">
            <a:extLst>
              <a:ext uri="{FF2B5EF4-FFF2-40B4-BE49-F238E27FC236}">
                <a16:creationId xmlns:a16="http://schemas.microsoft.com/office/drawing/2014/main" id="{821461A8-C514-4CCB-81AE-E83454EF04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609" y="2572241"/>
            <a:ext cx="3044283" cy="1713518"/>
          </a:xfrm>
          <a:prstGeom prst="rect">
            <a:avLst/>
          </a:prstGeom>
        </p:spPr>
      </p:pic>
      <p:pic>
        <p:nvPicPr>
          <p:cNvPr id="3" name="Picture 2" descr="Two cartoon characters holding a clapper board&#10;&#10;Description automatically generated">
            <a:extLst>
              <a:ext uri="{FF2B5EF4-FFF2-40B4-BE49-F238E27FC236}">
                <a16:creationId xmlns:a16="http://schemas.microsoft.com/office/drawing/2014/main" id="{95AB8106-B30D-200F-1127-FCCAC303B9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115" y="5231532"/>
            <a:ext cx="2774005" cy="156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7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FC61E-291A-1643-4465-E9008C85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2125" y="381900"/>
            <a:ext cx="9746990" cy="1325563"/>
          </a:xfrm>
        </p:spPr>
        <p:txBody>
          <a:bodyPr>
            <a:normAutofit/>
          </a:bodyPr>
          <a:lstStyle/>
          <a:p>
            <a:r>
              <a:rPr lang="en-GB" sz="37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are the finalists decided?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7A488-93AD-DE50-49E3-0CDAA3DF5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619" y="1888796"/>
            <a:ext cx="11442620" cy="38993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en-US" sz="2700" dirty="0">
                <a:latin typeface="Arial" panose="020B0604020202020204" pitchFamily="34" charset="0"/>
                <a:cs typeface="Arial" panose="020B0604020202020204" pitchFamily="34" charset="0"/>
              </a:rPr>
              <a:t>All film entries go through a shortlisting process where we consider:</a:t>
            </a:r>
          </a:p>
          <a:p>
            <a:pPr marL="514350" indent="-514350">
              <a:buFont typeface="+mj-lt"/>
              <a:buAutoNum type="arabicPeriod"/>
            </a:pPr>
            <a:r>
              <a:rPr lang="en-GB" altLang="en-US" sz="2700" dirty="0">
                <a:latin typeface="Arial" panose="020B0604020202020204" pitchFamily="34" charset="0"/>
                <a:cs typeface="Arial" panose="020B0604020202020204" pitchFamily="34" charset="0"/>
              </a:rPr>
              <a:t>Is the film 2 minutes or under?</a:t>
            </a:r>
          </a:p>
          <a:p>
            <a:pPr marL="514350" indent="-514350">
              <a:buFont typeface="+mj-lt"/>
              <a:buAutoNum type="arabicPeriod"/>
            </a:pPr>
            <a:r>
              <a:rPr lang="en-GB" altLang="en-US" sz="2700" dirty="0">
                <a:latin typeface="Arial" panose="020B0604020202020204" pitchFamily="34" charset="0"/>
                <a:cs typeface="Arial" panose="020B0604020202020204" pitchFamily="34" charset="0"/>
              </a:rPr>
              <a:t>Does it reflect the competition theme?</a:t>
            </a:r>
          </a:p>
          <a:p>
            <a:pPr marL="514350" indent="-514350">
              <a:buFont typeface="+mj-lt"/>
              <a:buAutoNum type="arabicPeriod"/>
            </a:pPr>
            <a:r>
              <a:rPr lang="en-GB" altLang="en-US" sz="2700" dirty="0">
                <a:latin typeface="Arial" panose="020B0604020202020204" pitchFamily="34" charset="0"/>
                <a:cs typeface="Arial" panose="020B0604020202020204" pitchFamily="34" charset="0"/>
              </a:rPr>
              <a:t>Does it have positive messages and offer solutions?</a:t>
            </a:r>
          </a:p>
          <a:p>
            <a:pPr marL="514350" indent="-514350">
              <a:buFont typeface="+mj-lt"/>
              <a:buAutoNum type="arabicPeriod"/>
            </a:pPr>
            <a:r>
              <a:rPr lang="en-GB" altLang="en-US" sz="2700" dirty="0">
                <a:latin typeface="Arial" panose="020B0604020202020204" pitchFamily="34" charset="0"/>
                <a:cs typeface="Arial" panose="020B0604020202020204" pitchFamily="34" charset="0"/>
              </a:rPr>
              <a:t>Is it creative and engaging? </a:t>
            </a:r>
          </a:p>
          <a:p>
            <a:pPr marL="514350" indent="-514350">
              <a:buFont typeface="+mj-lt"/>
              <a:buAutoNum type="arabicPeriod"/>
            </a:pPr>
            <a:r>
              <a:rPr lang="en-GB" altLang="en-US" sz="2700" dirty="0">
                <a:latin typeface="Arial" panose="020B0604020202020204" pitchFamily="34" charset="0"/>
                <a:cs typeface="Arial" panose="020B0604020202020204" pitchFamily="34" charset="0"/>
              </a:rPr>
              <a:t>Can it educate other young people about online safety?</a:t>
            </a:r>
          </a:p>
          <a:p>
            <a:pPr marL="0" indent="0">
              <a:buNone/>
            </a:pPr>
            <a:endParaRPr lang="en-GB" alt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altLang="en-US" sz="2700" dirty="0">
                <a:latin typeface="Arial" panose="020B0604020202020204" pitchFamily="34" charset="0"/>
                <a:cs typeface="Arial" panose="020B0604020202020204" pitchFamily="34" charset="0"/>
              </a:rPr>
              <a:t>Then it’s over to our judging panel to decide the winners!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847991-3899-D7A6-426D-4C8C887008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88" t="15708" r="28801" b="18723"/>
          <a:stretch/>
        </p:blipFill>
        <p:spPr>
          <a:xfrm>
            <a:off x="9421382" y="4191000"/>
            <a:ext cx="2770618" cy="2666999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5531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FC61E-291A-1643-4465-E9008C85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2125" y="381900"/>
            <a:ext cx="9746990" cy="1325563"/>
          </a:xfrm>
        </p:spPr>
        <p:txBody>
          <a:bodyPr>
            <a:normAutofit/>
          </a:bodyPr>
          <a:lstStyle/>
          <a:p>
            <a:r>
              <a:rPr lang="en-GB" sz="37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Finalists Event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7A488-93AD-DE50-49E3-0CDAA3DF5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580" y="2030975"/>
            <a:ext cx="7382249" cy="4351338"/>
          </a:xfrm>
        </p:spPr>
        <p:txBody>
          <a:bodyPr>
            <a:normAutofit/>
          </a:bodyPr>
          <a:lstStyle/>
          <a:p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If you make it to the finals, you’ll be invited to an awards event in London</a:t>
            </a:r>
          </a:p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You’ll get to see your film on the big screen and meet the expert judges</a:t>
            </a:r>
          </a:p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All finalists will win some great filmmaking prizes for their school or youth group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847991-3899-D7A6-426D-4C8C887008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" b="1710"/>
          <a:stretch/>
        </p:blipFill>
        <p:spPr>
          <a:xfrm>
            <a:off x="7901259" y="2727728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17751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CE1D4-0327-F23E-039A-076807FA4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89035"/>
            <a:ext cx="12192000" cy="1325563"/>
          </a:xfrm>
          <a:solidFill>
            <a:srgbClr val="0C6A77"/>
          </a:solidFill>
        </p:spPr>
        <p:txBody>
          <a:bodyPr anchor="ctr">
            <a:noAutofit/>
          </a:bodyPr>
          <a:lstStyle/>
          <a:p>
            <a:pPr algn="ctr"/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would you make the internet a better place?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814BB2-CC31-848D-11FA-AB9FD68CD4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801" y="410482"/>
            <a:ext cx="10515600" cy="591004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Let’s get started! This year’s theme is…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  <p:pic>
        <p:nvPicPr>
          <p:cNvPr id="10" name="Picture 9" descr="A cartoon of an orange monster sitting at a desk&#10;&#10;Description automatically generated">
            <a:extLst>
              <a:ext uri="{FF2B5EF4-FFF2-40B4-BE49-F238E27FC236}">
                <a16:creationId xmlns:a16="http://schemas.microsoft.com/office/drawing/2014/main" id="{FCFE6297-EBB1-C024-8CFE-0CD85E747B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08" r="21272"/>
          <a:stretch/>
        </p:blipFill>
        <p:spPr>
          <a:xfrm>
            <a:off x="6716486" y="1806687"/>
            <a:ext cx="5319480" cy="5303406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4B001DC8-F1E9-AD2A-0985-5AD31BA86D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E6E5489-6DCD-62A4-076B-E1B39E6FF650}"/>
              </a:ext>
            </a:extLst>
          </p:cNvPr>
          <p:cNvSpPr txBox="1">
            <a:spLocks/>
          </p:cNvSpPr>
          <p:nvPr/>
        </p:nvSpPr>
        <p:spPr>
          <a:xfrm>
            <a:off x="343801" y="3139502"/>
            <a:ext cx="5545370" cy="21227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Your task is to create a 2 minute film based on this theme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Let’s have a think about what this theme means…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4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4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4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885180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2594D77-2352-8E1E-16DE-BCC0607E9890}"/>
              </a:ext>
            </a:extLst>
          </p:cNvPr>
          <p:cNvSpPr/>
          <p:nvPr/>
        </p:nvSpPr>
        <p:spPr>
          <a:xfrm>
            <a:off x="6366951" y="2512994"/>
            <a:ext cx="5351883" cy="614791"/>
          </a:xfrm>
          <a:prstGeom prst="roundRect">
            <a:avLst>
              <a:gd name="adj" fmla="val 4733"/>
            </a:avLst>
          </a:prstGeom>
          <a:solidFill>
            <a:srgbClr val="E6ED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Next, use the questions below to discuss what    the internet is like now, and how it could be better.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4C06009-C703-6DAF-DD04-0371499E2672}"/>
              </a:ext>
            </a:extLst>
          </p:cNvPr>
          <p:cNvSpPr/>
          <p:nvPr/>
        </p:nvSpPr>
        <p:spPr>
          <a:xfrm>
            <a:off x="722376" y="1759397"/>
            <a:ext cx="5459257" cy="1379138"/>
          </a:xfrm>
          <a:prstGeom prst="roundRect">
            <a:avLst>
              <a:gd name="adj" fmla="val 4733"/>
            </a:avLst>
          </a:prstGeom>
          <a:solidFill>
            <a:srgbClr val="E6ED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Let’s start by thinking about the theme broadly: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‘the internet’ mean to you?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would a better internet be like?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you have any film ideas already?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4FC61E-291A-1643-4465-E9008C85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928" y="327855"/>
            <a:ext cx="9848088" cy="1325563"/>
          </a:xfrm>
        </p:spPr>
        <p:txBody>
          <a:bodyPr>
            <a:normAutofit/>
          </a:bodyPr>
          <a:lstStyle/>
          <a:p>
            <a:pPr algn="ctr"/>
            <a:r>
              <a:rPr lang="en-GB" sz="32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GB" sz="28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would</a:t>
            </a:r>
            <a:r>
              <a:rPr lang="en-GB" sz="32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you make the internet a better place?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E5A03A2A-A442-2EB5-7DE8-308952B67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13CA074-AE77-6D0D-95B2-CD1ABAF347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636546"/>
              </p:ext>
            </p:extLst>
          </p:nvPr>
        </p:nvGraphicFramePr>
        <p:xfrm>
          <a:off x="535685" y="3339967"/>
          <a:ext cx="11245668" cy="2683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8556">
                  <a:extLst>
                    <a:ext uri="{9D8B030D-6E8A-4147-A177-3AD203B41FA5}">
                      <a16:colId xmlns:a16="http://schemas.microsoft.com/office/drawing/2014/main" val="2070424520"/>
                    </a:ext>
                  </a:extLst>
                </a:gridCol>
                <a:gridCol w="3748556">
                  <a:extLst>
                    <a:ext uri="{9D8B030D-6E8A-4147-A177-3AD203B41FA5}">
                      <a16:colId xmlns:a16="http://schemas.microsoft.com/office/drawing/2014/main" val="4175848251"/>
                    </a:ext>
                  </a:extLst>
                </a:gridCol>
                <a:gridCol w="3748556">
                  <a:extLst>
                    <a:ext uri="{9D8B030D-6E8A-4147-A177-3AD203B41FA5}">
                      <a16:colId xmlns:a16="http://schemas.microsoft.com/office/drawing/2014/main" val="407411662"/>
                    </a:ext>
                  </a:extLst>
                </a:gridCol>
              </a:tblGrid>
              <a:tr h="591209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positives </a:t>
                      </a:r>
                    </a:p>
                    <a:p>
                      <a:pPr algn="ctr"/>
                      <a:r>
                        <a:rPr lang="en-GB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 the internet</a:t>
                      </a:r>
                    </a:p>
                  </a:txBody>
                  <a:tcPr anchor="ctr">
                    <a:solidFill>
                      <a:srgbClr val="0C6A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Internet issues</a:t>
                      </a:r>
                    </a:p>
                  </a:txBody>
                  <a:tcPr anchor="ctr">
                    <a:solidFill>
                      <a:srgbClr val="0C6A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better internet…</a:t>
                      </a:r>
                    </a:p>
                  </a:txBody>
                  <a:tcPr anchor="ctr">
                    <a:solidFill>
                      <a:srgbClr val="0C6A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1483252"/>
                  </a:ext>
                </a:extLst>
              </a:tr>
              <a:tr h="591209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are the best parts</a:t>
                      </a:r>
                    </a:p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going online?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problems do you see online?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could improve the </a:t>
                      </a:r>
                    </a:p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best parts of the internet?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284809"/>
                  </a:ext>
                </a:extLst>
              </a:tr>
              <a:tr h="701899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 does the internet</a:t>
                      </a:r>
                    </a:p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help people?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could be improved</a:t>
                      </a:r>
                    </a:p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about the internet?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 can the problems</a:t>
                      </a:r>
                    </a:p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 the internet be fixed?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0870001"/>
                  </a:ext>
                </a:extLst>
              </a:tr>
              <a:tr h="701899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exciting changes are</a:t>
                      </a:r>
                    </a:p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taking place online?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online issues are</a:t>
                      </a:r>
                    </a:p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important to young people?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 can you make </a:t>
                      </a:r>
                    </a:p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those changes happen?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0908733"/>
                  </a:ext>
                </a:extLst>
              </a:tr>
            </a:tbl>
          </a:graphicData>
        </a:graphic>
      </p:graphicFrame>
      <p:pic>
        <p:nvPicPr>
          <p:cNvPr id="17" name="Graphic 16" descr="Badge 1 with solid fill">
            <a:extLst>
              <a:ext uri="{FF2B5EF4-FFF2-40B4-BE49-F238E27FC236}">
                <a16:creationId xmlns:a16="http://schemas.microsoft.com/office/drawing/2014/main" id="{283ED51C-A8ED-7BEA-E19A-E66F7B473C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3677" y="1529672"/>
            <a:ext cx="737398" cy="737398"/>
          </a:xfrm>
          <a:prstGeom prst="rect">
            <a:avLst/>
          </a:prstGeom>
        </p:spPr>
      </p:pic>
      <p:pic>
        <p:nvPicPr>
          <p:cNvPr id="19" name="Graphic 18" descr="Badge with solid fill">
            <a:extLst>
              <a:ext uri="{FF2B5EF4-FFF2-40B4-BE49-F238E27FC236}">
                <a16:creationId xmlns:a16="http://schemas.microsoft.com/office/drawing/2014/main" id="{19BED3C1-5838-E57F-6B47-BCA8A3B75C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81633" y="1983387"/>
            <a:ext cx="738000" cy="73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175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727A3-87FE-14CB-1248-4BF6CBFE5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365125"/>
            <a:ext cx="9677400" cy="1325563"/>
          </a:xfrm>
        </p:spPr>
        <p:txBody>
          <a:bodyPr>
            <a:normAutofit/>
          </a:bodyPr>
          <a:lstStyle/>
          <a:p>
            <a:pPr algn="l"/>
            <a:r>
              <a:rPr lang="en-GB" sz="40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get inspired…</a:t>
            </a:r>
            <a:endParaRPr lang="en-GB" sz="4000" b="1" dirty="0">
              <a:solidFill>
                <a:srgbClr val="0C6A77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55FFCC0-76FB-B095-3C53-EC284671E8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26" t="33421" r="56509" b="30040"/>
          <a:stretch/>
        </p:blipFill>
        <p:spPr>
          <a:xfrm>
            <a:off x="5058108" y="1996357"/>
            <a:ext cx="2501978" cy="1914046"/>
          </a:xfrm>
          <a:prstGeom prst="roundRect">
            <a:avLst/>
          </a:prstGeom>
          <a:ln w="57150">
            <a:solidFill>
              <a:srgbClr val="FF6200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43DA01-4DB8-8603-2D11-57553C319C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88" t="22074" r="45917" b="29399"/>
          <a:stretch/>
        </p:blipFill>
        <p:spPr>
          <a:xfrm>
            <a:off x="444581" y="2236109"/>
            <a:ext cx="3038793" cy="1757582"/>
          </a:xfrm>
          <a:prstGeom prst="roundRect">
            <a:avLst/>
          </a:prstGeom>
          <a:ln w="57150">
            <a:solidFill>
              <a:srgbClr val="FF6200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9F8CFED-303C-2D58-0CB9-D26FBEF20CF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859" t="18628" r="43859" b="30616"/>
          <a:stretch/>
        </p:blipFill>
        <p:spPr>
          <a:xfrm>
            <a:off x="2686954" y="3581375"/>
            <a:ext cx="2565412" cy="1456633"/>
          </a:xfrm>
          <a:prstGeom prst="roundRect">
            <a:avLst/>
          </a:prstGeom>
          <a:ln w="57150">
            <a:solidFill>
              <a:srgbClr val="FF6200"/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F80E920-0E4E-C4B9-350F-CCF12D3D550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430" t="23876" r="54651" b="34345"/>
          <a:stretch/>
        </p:blipFill>
        <p:spPr>
          <a:xfrm>
            <a:off x="7505186" y="3481506"/>
            <a:ext cx="2249685" cy="1656369"/>
          </a:xfrm>
          <a:prstGeom prst="roundRect">
            <a:avLst/>
          </a:prstGeom>
          <a:ln w="57150">
            <a:solidFill>
              <a:srgbClr val="FF6200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8200986-0D4A-F8C7-3269-4172A271CF1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667" t="10278" r="44000" b="37037"/>
          <a:stretch/>
        </p:blipFill>
        <p:spPr>
          <a:xfrm>
            <a:off x="7417615" y="733665"/>
            <a:ext cx="3444609" cy="1914045"/>
          </a:xfrm>
          <a:prstGeom prst="roundRect">
            <a:avLst/>
          </a:prstGeom>
          <a:ln w="57150">
            <a:solidFill>
              <a:srgbClr val="FF6200"/>
            </a:solidFill>
          </a:ln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1BB3381-4C83-F845-C1E6-7F9D04697C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6958" y="5495421"/>
            <a:ext cx="8556456" cy="1142801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Here’s some shots from past entries for inspiration. </a:t>
            </a: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 you can go back and watch previous winners on the Childnet website.</a:t>
            </a:r>
          </a:p>
        </p:txBody>
      </p:sp>
      <p:pic>
        <p:nvPicPr>
          <p:cNvPr id="16" name="Picture 15" descr="A cartoon of an orange monster sitting at a desk with a computer&#10;&#10;Description automatically generated">
            <a:extLst>
              <a:ext uri="{FF2B5EF4-FFF2-40B4-BE49-F238E27FC236}">
                <a16:creationId xmlns:a16="http://schemas.microsoft.com/office/drawing/2014/main" id="{CFA0D96B-770E-0C52-EBBC-B819436830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046" y="3806593"/>
            <a:ext cx="2942752" cy="1656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346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FC61E-291A-1643-4465-E9008C85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2125" y="381900"/>
            <a:ext cx="9746990" cy="1325563"/>
          </a:xfrm>
        </p:spPr>
        <p:txBody>
          <a:bodyPr>
            <a:normAutofit/>
          </a:bodyPr>
          <a:lstStyle/>
          <a:p>
            <a:r>
              <a:rPr lang="en-GB" sz="37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steps…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7A488-93AD-DE50-49E3-0CDAA3DF5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580" y="2030975"/>
            <a:ext cx="9428763" cy="4351338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Get into groups </a:t>
            </a:r>
            <a:r>
              <a:rPr lang="en-GB" sz="28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GB" sz="2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each film team can be up to 8 people)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Share your ideas about the theme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What would you like your film to be about? </a:t>
            </a:r>
            <a:endParaRPr lang="en-GB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alt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Decide who will be the cast and crew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Start planning! D</a:t>
            </a:r>
            <a:r>
              <a:rPr lang="en-GB" alt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on’t forget to use th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e planning         sheet and other resources in the competition pack!</a:t>
            </a:r>
            <a:endParaRPr lang="en-GB" alt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847991-3899-D7A6-426D-4C8C887008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9" t="23135" r="27414"/>
          <a:stretch/>
        </p:blipFill>
        <p:spPr>
          <a:xfrm>
            <a:off x="8992000" y="3968495"/>
            <a:ext cx="3199999" cy="2889503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9F42B2C5-1A18-B1C6-A39B-447FD57AE1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r="21186" b="-4"/>
          <a:stretch/>
        </p:blipFill>
        <p:spPr>
          <a:xfrm>
            <a:off x="185011" y="265323"/>
            <a:ext cx="1687331" cy="1442140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E5A03A2A-A442-2EB5-7DE8-308952B67D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9342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D8D957D934E74398EB6FB916A87045" ma:contentTypeVersion="13" ma:contentTypeDescription="Create a new document." ma:contentTypeScope="" ma:versionID="58c14c85597ffbd5f509c36ff89bf190">
  <xsd:schema xmlns:xsd="http://www.w3.org/2001/XMLSchema" xmlns:xs="http://www.w3.org/2001/XMLSchema" xmlns:p="http://schemas.microsoft.com/office/2006/metadata/properties" xmlns:ns2="5f99c0ed-51c4-4bc1-9c10-5fc3e7add9fa" xmlns:ns3="9bd6a9bc-4491-4d51-9ebb-af6522ec4757" targetNamespace="http://schemas.microsoft.com/office/2006/metadata/properties" ma:root="true" ma:fieldsID="414689bcb9e82a0fa3b0145d46d25b49" ns2:_="" ns3:_="">
    <xsd:import namespace="5f99c0ed-51c4-4bc1-9c10-5fc3e7add9fa"/>
    <xsd:import namespace="9bd6a9bc-4491-4d51-9ebb-af6522ec475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99c0ed-51c4-4bc1-9c10-5fc3e7add9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16a201c1-2bfc-40f7-b8bd-890bf0540e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d6a9bc-4491-4d51-9ebb-af6522ec475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67aa2ee9-89bf-4efe-a2f0-bcfda4effa1b}" ma:internalName="TaxCatchAll" ma:showField="CatchAllData" ma:web="9bd6a9bc-4491-4d51-9ebb-af6522ec475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bd6a9bc-4491-4d51-9ebb-af6522ec4757" xsi:nil="true"/>
    <lcf76f155ced4ddcb4097134ff3c332f xmlns="5f99c0ed-51c4-4bc1-9c10-5fc3e7add9fa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344184E-3B9A-4444-96F2-D2689F9C12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f99c0ed-51c4-4bc1-9c10-5fc3e7add9fa"/>
    <ds:schemaRef ds:uri="9bd6a9bc-4491-4d51-9ebb-af6522ec475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0D2B4A4-4CEA-4BBC-85B5-3A980481979F}">
  <ds:schemaRefs>
    <ds:schemaRef ds:uri="http://www.w3.org/XML/1998/namespace"/>
    <ds:schemaRef ds:uri="http://schemas.microsoft.com/office/2006/documentManagement/types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9bd6a9bc-4491-4d51-9ebb-af6522ec4757"/>
    <ds:schemaRef ds:uri="5f99c0ed-51c4-4bc1-9c10-5fc3e7add9fa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92B3224C-9A2C-4BFA-9C88-092352F393B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657</TotalTime>
  <Words>648</Words>
  <Application>Microsoft Office PowerPoint</Application>
  <PresentationFormat>Widescreen</PresentationFormat>
  <Paragraphs>91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What is the Childnet Film Competition?</vt:lpstr>
      <vt:lpstr>Why should you enter the competition?</vt:lpstr>
      <vt:lpstr>How are the finalists decided?</vt:lpstr>
      <vt:lpstr>The Finalists Event</vt:lpstr>
      <vt:lpstr>How would you make the internet a better place? </vt:lpstr>
      <vt:lpstr>How would you make the internet a better place?</vt:lpstr>
      <vt:lpstr>Let’s get inspired…</vt:lpstr>
      <vt:lpstr>Next steps…</vt:lpstr>
      <vt:lpstr>Help, top tips and inspiration</vt:lpstr>
      <vt:lpstr>And remember…</vt:lpstr>
      <vt:lpstr>Good luck!  Remember to send us your films by Monday 22nd April 2024  If you have any questions, you can reach us at film@childnet.com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 you’re thinking about entering the Childnet Film Competition?</dc:title>
  <dc:creator>Amy Lockwood</dc:creator>
  <cp:lastModifiedBy>Amy Lockwood</cp:lastModifiedBy>
  <cp:revision>1</cp:revision>
  <dcterms:created xsi:type="dcterms:W3CDTF">2023-08-25T15:44:23Z</dcterms:created>
  <dcterms:modified xsi:type="dcterms:W3CDTF">2023-09-21T17:02:47Z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0x01010007D8D957D934E74398EB6FB916A87045</vt:lpwstr>
  </property>
  <property fmtid="{D5CDD505-2E9C-101B-9397-08002B2CF9AE}" pid="3" name="MediaServiceImageTags">
    <vt:lpwstr/>
  </property>
</Properties>
</file>