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84" r:id="rId5"/>
    <p:sldId id="262" r:id="rId6"/>
    <p:sldId id="257" r:id="rId7"/>
    <p:sldId id="263" r:id="rId8"/>
    <p:sldId id="265" r:id="rId9"/>
    <p:sldId id="264" r:id="rId10"/>
    <p:sldId id="267" r:id="rId11"/>
    <p:sldId id="274" r:id="rId12"/>
    <p:sldId id="278" r:id="rId13"/>
    <p:sldId id="275" r:id="rId14"/>
    <p:sldId id="280" r:id="rId15"/>
    <p:sldId id="272" r:id="rId16"/>
    <p:sldId id="276" r:id="rId17"/>
    <p:sldId id="279" r:id="rId18"/>
    <p:sldId id="277" r:id="rId19"/>
    <p:sldId id="281" r:id="rId20"/>
    <p:sldId id="270" r:id="rId21"/>
    <p:sldId id="266" r:id="rId22"/>
    <p:sldId id="273" r:id="rId23"/>
    <p:sldId id="285" r:id="rId24"/>
    <p:sldId id="28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96F9"/>
    <a:srgbClr val="FF6600"/>
    <a:srgbClr val="FFBA8F"/>
    <a:srgbClr val="264FF5"/>
    <a:srgbClr val="00995A"/>
    <a:srgbClr val="F2F0EB"/>
    <a:srgbClr val="192CB7"/>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657BA-D0C5-4A34-B11E-6864A1B694E6}" v="159" dt="2024-08-20T14:54:21.972"/>
    <p1510:client id="{0D6B4634-BAEB-473F-BDD2-BFDF07DDF6D6}" v="28" dt="2024-08-21T08:48:09.245"/>
    <p1510:client id="{3140F719-C249-41CD-AC37-3FAEDC345CDF}" v="68" dt="2024-08-20T11:07:23.154"/>
    <p1510:client id="{52D6B893-35A3-4233-9D47-4133D8930D11}" v="1855" dt="2024-08-20T13:46:21.956"/>
    <p1510:client id="{645CEA83-FE9A-4423-4087-11A3C775BAD6}" v="54" dt="2024-08-20T14:15:03.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28" autoAdjust="0"/>
  </p:normalViewPr>
  <p:slideViewPr>
    <p:cSldViewPr snapToGrid="0">
      <p:cViewPr varScale="1">
        <p:scale>
          <a:sx n="74" d="100"/>
          <a:sy n="74" d="100"/>
        </p:scale>
        <p:origin x="121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Bromley" userId="S::rosie@childnet.com::ceca4df2-b6a6-4459-9d3c-9d866f0f4aa0" providerId="AD" clId="Web-{645CEA83-FE9A-4423-4087-11A3C775BAD6}"/>
    <pc:docChg chg="modSld">
      <pc:chgData name="Rosie Bromley" userId="S::rosie@childnet.com::ceca4df2-b6a6-4459-9d3c-9d866f0f4aa0" providerId="AD" clId="Web-{645CEA83-FE9A-4423-4087-11A3C775BAD6}" dt="2024-08-20T14:15:03.570" v="53"/>
      <pc:docMkLst>
        <pc:docMk/>
      </pc:docMkLst>
      <pc:sldChg chg="addSp delSp modSp modTransition addAnim delAnim modAnim">
        <pc:chgData name="Rosie Bromley" userId="S::rosie@childnet.com::ceca4df2-b6a6-4459-9d3c-9d866f0f4aa0" providerId="AD" clId="Web-{645CEA83-FE9A-4423-4087-11A3C775BAD6}" dt="2024-08-20T14:15:03.570" v="53"/>
        <pc:sldMkLst>
          <pc:docMk/>
          <pc:sldMk cId="2174106832" sldId="257"/>
        </pc:sldMkLst>
        <pc:spChg chg="topLvl">
          <ac:chgData name="Rosie Bromley" userId="S::rosie@childnet.com::ceca4df2-b6a6-4459-9d3c-9d866f0f4aa0" providerId="AD" clId="Web-{645CEA83-FE9A-4423-4087-11A3C775BAD6}" dt="2024-08-20T14:12:58.925" v="47"/>
          <ac:spMkLst>
            <pc:docMk/>
            <pc:sldMk cId="2174106832" sldId="257"/>
            <ac:spMk id="12" creationId="{64E63E3C-7C5E-1972-C2EC-6D6BC5AFEA2B}"/>
          </ac:spMkLst>
        </pc:spChg>
        <pc:grpChg chg="add del">
          <ac:chgData name="Rosie Bromley" userId="S::rosie@childnet.com::ceca4df2-b6a6-4459-9d3c-9d866f0f4aa0" providerId="AD" clId="Web-{645CEA83-FE9A-4423-4087-11A3C775BAD6}" dt="2024-08-20T14:12:58.925" v="47"/>
          <ac:grpSpMkLst>
            <pc:docMk/>
            <pc:sldMk cId="2174106832" sldId="257"/>
            <ac:grpSpMk id="16" creationId="{A578A70E-22CA-ABDC-7B5F-AAFF1F5F8E12}"/>
          </ac:grpSpMkLst>
        </pc:grpChg>
        <pc:picChg chg="mod topLvl">
          <ac:chgData name="Rosie Bromley" userId="S::rosie@childnet.com::ceca4df2-b6a6-4459-9d3c-9d866f0f4aa0" providerId="AD" clId="Web-{645CEA83-FE9A-4423-4087-11A3C775BAD6}" dt="2024-08-20T14:12:58.925" v="47"/>
          <ac:picMkLst>
            <pc:docMk/>
            <pc:sldMk cId="2174106832" sldId="257"/>
            <ac:picMk id="4" creationId="{7DEAB430-CE4B-0D8D-C4A6-0045F1D6DC3F}"/>
          </ac:picMkLst>
        </pc:picChg>
        <pc:picChg chg="add ord">
          <ac:chgData name="Rosie Bromley" userId="S::rosie@childnet.com::ceca4df2-b6a6-4459-9d3c-9d866f0f4aa0" providerId="AD" clId="Web-{645CEA83-FE9A-4423-4087-11A3C775BAD6}" dt="2024-08-20T13:59:57.834" v="1"/>
          <ac:picMkLst>
            <pc:docMk/>
            <pc:sldMk cId="2174106832" sldId="257"/>
            <ac:picMk id="8" creationId="{142CFE66-498F-C92E-0739-B3CC41D5430A}"/>
          </ac:picMkLst>
        </pc:picChg>
        <pc:picChg chg="add del mod">
          <ac:chgData name="Rosie Bromley" userId="S::rosie@childnet.com::ceca4df2-b6a6-4459-9d3c-9d866f0f4aa0" providerId="AD" clId="Web-{645CEA83-FE9A-4423-4087-11A3C775BAD6}" dt="2024-08-20T14:08:51.463" v="34"/>
          <ac:picMkLst>
            <pc:docMk/>
            <pc:sldMk cId="2174106832" sldId="257"/>
            <ac:picMk id="10" creationId="{79E7B912-FCCF-FD07-46E9-88BF6C9CC2F7}"/>
          </ac:picMkLst>
        </pc:picChg>
        <pc:picChg chg="add del mod">
          <ac:chgData name="Rosie Bromley" userId="S::rosie@childnet.com::ceca4df2-b6a6-4459-9d3c-9d866f0f4aa0" providerId="AD" clId="Web-{645CEA83-FE9A-4423-4087-11A3C775BAD6}" dt="2024-08-20T14:09:52.465" v="35"/>
          <ac:picMkLst>
            <pc:docMk/>
            <pc:sldMk cId="2174106832" sldId="257"/>
            <ac:picMk id="15" creationId="{FD5BC4EE-A7D1-FBB7-C82A-E1A94B39F560}"/>
          </ac:picMkLst>
        </pc:picChg>
        <pc:picChg chg="add mod">
          <ac:chgData name="Rosie Bromley" userId="S::rosie@childnet.com::ceca4df2-b6a6-4459-9d3c-9d866f0f4aa0" providerId="AD" clId="Web-{645CEA83-FE9A-4423-4087-11A3C775BAD6}" dt="2024-08-20T14:12:54.566" v="46" actId="1076"/>
          <ac:picMkLst>
            <pc:docMk/>
            <pc:sldMk cId="2174106832" sldId="257"/>
            <ac:picMk id="18" creationId="{3BEBFCB7-0A0C-D179-AC69-9FA8AB688D7B}"/>
          </ac:picMkLst>
        </pc:picChg>
        <pc:picChg chg="topLvl">
          <ac:chgData name="Rosie Bromley" userId="S::rosie@childnet.com::ceca4df2-b6a6-4459-9d3c-9d866f0f4aa0" providerId="AD" clId="Web-{645CEA83-FE9A-4423-4087-11A3C775BAD6}" dt="2024-08-20T14:12:58.925" v="47"/>
          <ac:picMkLst>
            <pc:docMk/>
            <pc:sldMk cId="2174106832" sldId="257"/>
            <ac:picMk id="22" creationId="{3B103163-A6C5-9A8C-C72C-91F42FC4983C}"/>
          </ac:picMkLst>
        </pc:picChg>
        <pc:picChg chg="topLvl">
          <ac:chgData name="Rosie Bromley" userId="S::rosie@childnet.com::ceca4df2-b6a6-4459-9d3c-9d866f0f4aa0" providerId="AD" clId="Web-{645CEA83-FE9A-4423-4087-11A3C775BAD6}" dt="2024-08-20T14:12:58.925" v="47"/>
          <ac:picMkLst>
            <pc:docMk/>
            <pc:sldMk cId="2174106832" sldId="257"/>
            <ac:picMk id="24" creationId="{EFC66889-A5D7-447E-4DAD-213F5DCDD3CC}"/>
          </ac:picMkLst>
        </pc:picChg>
      </pc:sldChg>
      <pc:sldChg chg="modTransition">
        <pc:chgData name="Rosie Bromley" userId="S::rosie@childnet.com::ceca4df2-b6a6-4459-9d3c-9d866f0f4aa0" providerId="AD" clId="Web-{645CEA83-FE9A-4423-4087-11A3C775BAD6}" dt="2024-08-20T14:00:44.477" v="2"/>
        <pc:sldMkLst>
          <pc:docMk/>
          <pc:sldMk cId="1031051964" sldId="262"/>
        </pc:sldMkLst>
      </pc:sldChg>
      <pc:sldChg chg="addSp modSp modTransition addAnim delAnim">
        <pc:chgData name="Rosie Bromley" userId="S::rosie@childnet.com::ceca4df2-b6a6-4459-9d3c-9d866f0f4aa0" providerId="AD" clId="Web-{645CEA83-FE9A-4423-4087-11A3C775BAD6}" dt="2024-08-20T14:07:41.164" v="33"/>
        <pc:sldMkLst>
          <pc:docMk/>
          <pc:sldMk cId="617502625" sldId="263"/>
        </pc:sldMkLst>
        <pc:picChg chg="add ord">
          <ac:chgData name="Rosie Bromley" userId="S::rosie@childnet.com::ceca4df2-b6a6-4459-9d3c-9d866f0f4aa0" providerId="AD" clId="Web-{645CEA83-FE9A-4423-4087-11A3C775BAD6}" dt="2024-08-20T14:02:57.294" v="11"/>
          <ac:picMkLst>
            <pc:docMk/>
            <pc:sldMk cId="617502625" sldId="263"/>
            <ac:picMk id="6" creationId="{CB2CA2D2-CFB6-5B04-816D-E6999918CBCA}"/>
          </ac:picMkLst>
        </pc:picChg>
        <pc:picChg chg="add mod">
          <ac:chgData name="Rosie Bromley" userId="S::rosie@childnet.com::ceca4df2-b6a6-4459-9d3c-9d866f0f4aa0" providerId="AD" clId="Web-{645CEA83-FE9A-4423-4087-11A3C775BAD6}" dt="2024-08-20T14:03:41.436" v="20" actId="1076"/>
          <ac:picMkLst>
            <pc:docMk/>
            <pc:sldMk cId="617502625" sldId="263"/>
            <ac:picMk id="10" creationId="{D2CA5970-CD09-BDFF-1F09-82448608B3A2}"/>
          </ac:picMkLst>
        </pc:picChg>
        <pc:picChg chg="add mod">
          <ac:chgData name="Rosie Bromley" userId="S::rosie@childnet.com::ceca4df2-b6a6-4459-9d3c-9d866f0f4aa0" providerId="AD" clId="Web-{645CEA83-FE9A-4423-4087-11A3C775BAD6}" dt="2024-08-20T14:03:38.327" v="19" actId="1076"/>
          <ac:picMkLst>
            <pc:docMk/>
            <pc:sldMk cId="617502625" sldId="263"/>
            <ac:picMk id="15" creationId="{06192A9C-DAE6-EB31-A6D9-C87A82663A19}"/>
          </ac:picMkLst>
        </pc:picChg>
      </pc:sldChg>
      <pc:sldChg chg="addSp modSp">
        <pc:chgData name="Rosie Bromley" userId="S::rosie@childnet.com::ceca4df2-b6a6-4459-9d3c-9d866f0f4aa0" providerId="AD" clId="Web-{645CEA83-FE9A-4423-4087-11A3C775BAD6}" dt="2024-08-20T14:03:12.966" v="15"/>
        <pc:sldMkLst>
          <pc:docMk/>
          <pc:sldMk cId="495382401" sldId="264"/>
        </pc:sldMkLst>
        <pc:picChg chg="add ord">
          <ac:chgData name="Rosie Bromley" userId="S::rosie@childnet.com::ceca4df2-b6a6-4459-9d3c-9d866f0f4aa0" providerId="AD" clId="Web-{645CEA83-FE9A-4423-4087-11A3C775BAD6}" dt="2024-08-20T14:03:12.966" v="15"/>
          <ac:picMkLst>
            <pc:docMk/>
            <pc:sldMk cId="495382401" sldId="264"/>
            <ac:picMk id="6" creationId="{F065EEC4-8C34-BBC9-4E18-B9CAE33296DD}"/>
          </ac:picMkLst>
        </pc:picChg>
      </pc:sldChg>
      <pc:sldChg chg="addSp modSp">
        <pc:chgData name="Rosie Bromley" userId="S::rosie@childnet.com::ceca4df2-b6a6-4459-9d3c-9d866f0f4aa0" providerId="AD" clId="Web-{645CEA83-FE9A-4423-4087-11A3C775BAD6}" dt="2024-08-20T14:03:02.107" v="13"/>
        <pc:sldMkLst>
          <pc:docMk/>
          <pc:sldMk cId="484683153" sldId="265"/>
        </pc:sldMkLst>
        <pc:picChg chg="add ord">
          <ac:chgData name="Rosie Bromley" userId="S::rosie@childnet.com::ceca4df2-b6a6-4459-9d3c-9d866f0f4aa0" providerId="AD" clId="Web-{645CEA83-FE9A-4423-4087-11A3C775BAD6}" dt="2024-08-20T14:03:02.107" v="13"/>
          <ac:picMkLst>
            <pc:docMk/>
            <pc:sldMk cId="484683153" sldId="265"/>
            <ac:picMk id="6" creationId="{A1674F96-73A8-4DCA-5C7F-89D5D4218CE4}"/>
          </ac:picMkLst>
        </pc:picChg>
      </pc:sldChg>
    </pc:docChg>
  </pc:docChgLst>
  <pc:docChgLst>
    <pc:chgData name="Rosie Bromley" userId="ceca4df2-b6a6-4459-9d3c-9d866f0f4aa0" providerId="ADAL" clId="{04B657BA-D0C5-4A34-B11E-6864A1B694E6}"/>
    <pc:docChg chg="undo custSel modSld">
      <pc:chgData name="Rosie Bromley" userId="ceca4df2-b6a6-4459-9d3c-9d866f0f4aa0" providerId="ADAL" clId="{04B657BA-D0C5-4A34-B11E-6864A1B694E6}" dt="2024-08-20T14:58:51.640" v="485" actId="1037"/>
      <pc:docMkLst>
        <pc:docMk/>
      </pc:docMkLst>
      <pc:sldChg chg="modSp mod modAnim">
        <pc:chgData name="Rosie Bromley" userId="ceca4df2-b6a6-4459-9d3c-9d866f0f4aa0" providerId="ADAL" clId="{04B657BA-D0C5-4A34-B11E-6864A1B694E6}" dt="2024-08-20T14:58:43.296" v="484" actId="1037"/>
        <pc:sldMkLst>
          <pc:docMk/>
          <pc:sldMk cId="2174106832" sldId="257"/>
        </pc:sldMkLst>
        <pc:picChg chg="mod">
          <ac:chgData name="Rosie Bromley" userId="ceca4df2-b6a6-4459-9d3c-9d866f0f4aa0" providerId="ADAL" clId="{04B657BA-D0C5-4A34-B11E-6864A1B694E6}" dt="2024-08-20T14:58:43.296" v="484" actId="1037"/>
          <ac:picMkLst>
            <pc:docMk/>
            <pc:sldMk cId="2174106832" sldId="257"/>
            <ac:picMk id="3" creationId="{73EFBBD8-F5BE-D07F-5822-B89DA845E544}"/>
          </ac:picMkLst>
        </pc:picChg>
        <pc:picChg chg="mod">
          <ac:chgData name="Rosie Bromley" userId="ceca4df2-b6a6-4459-9d3c-9d866f0f4aa0" providerId="ADAL" clId="{04B657BA-D0C5-4A34-B11E-6864A1B694E6}" dt="2024-08-20T14:33:15.227" v="228" actId="1035"/>
          <ac:picMkLst>
            <pc:docMk/>
            <pc:sldMk cId="2174106832" sldId="257"/>
            <ac:picMk id="7" creationId="{DA9A65AF-2FE7-6482-07BB-BC4BAF440A5B}"/>
          </ac:picMkLst>
        </pc:picChg>
        <pc:picChg chg="mod">
          <ac:chgData name="Rosie Bromley" userId="ceca4df2-b6a6-4459-9d3c-9d866f0f4aa0" providerId="ADAL" clId="{04B657BA-D0C5-4A34-B11E-6864A1B694E6}" dt="2024-08-20T14:17:24.353" v="13" actId="1038"/>
          <ac:picMkLst>
            <pc:docMk/>
            <pc:sldMk cId="2174106832" sldId="257"/>
            <ac:picMk id="18" creationId="{3BEBFCB7-0A0C-D179-AC69-9FA8AB688D7B}"/>
          </ac:picMkLst>
        </pc:picChg>
        <pc:picChg chg="mod">
          <ac:chgData name="Rosie Bromley" userId="ceca4df2-b6a6-4459-9d3c-9d866f0f4aa0" providerId="ADAL" clId="{04B657BA-D0C5-4A34-B11E-6864A1B694E6}" dt="2024-08-20T14:18:27.039" v="20" actId="1076"/>
          <ac:picMkLst>
            <pc:docMk/>
            <pc:sldMk cId="2174106832" sldId="257"/>
            <ac:picMk id="22" creationId="{3B103163-A6C5-9A8C-C72C-91F42FC4983C}"/>
          </ac:picMkLst>
        </pc:picChg>
        <pc:picChg chg="mod">
          <ac:chgData name="Rosie Bromley" userId="ceca4df2-b6a6-4459-9d3c-9d866f0f4aa0" providerId="ADAL" clId="{04B657BA-D0C5-4A34-B11E-6864A1B694E6}" dt="2024-08-20T14:18:45.389" v="23" actId="1076"/>
          <ac:picMkLst>
            <pc:docMk/>
            <pc:sldMk cId="2174106832" sldId="257"/>
            <ac:picMk id="24" creationId="{EFC66889-A5D7-447E-4DAD-213F5DCDD3CC}"/>
          </ac:picMkLst>
        </pc:picChg>
      </pc:sldChg>
      <pc:sldChg chg="modSp mod">
        <pc:chgData name="Rosie Bromley" userId="ceca4df2-b6a6-4459-9d3c-9d866f0f4aa0" providerId="ADAL" clId="{04B657BA-D0C5-4A34-B11E-6864A1B694E6}" dt="2024-08-20T14:58:51.640" v="485" actId="1037"/>
        <pc:sldMkLst>
          <pc:docMk/>
          <pc:sldMk cId="1031051964" sldId="262"/>
        </pc:sldMkLst>
        <pc:picChg chg="mod">
          <ac:chgData name="Rosie Bromley" userId="ceca4df2-b6a6-4459-9d3c-9d866f0f4aa0" providerId="ADAL" clId="{04B657BA-D0C5-4A34-B11E-6864A1B694E6}" dt="2024-08-20T14:58:51.640" v="485" actId="1037"/>
          <ac:picMkLst>
            <pc:docMk/>
            <pc:sldMk cId="1031051964" sldId="262"/>
            <ac:picMk id="5" creationId="{97681185-FD41-46E9-126D-7B301600A401}"/>
          </ac:picMkLst>
        </pc:picChg>
        <pc:picChg chg="mod">
          <ac:chgData name="Rosie Bromley" userId="ceca4df2-b6a6-4459-9d3c-9d866f0f4aa0" providerId="ADAL" clId="{04B657BA-D0C5-4A34-B11E-6864A1B694E6}" dt="2024-08-20T14:33:13.585" v="227" actId="1035"/>
          <ac:picMkLst>
            <pc:docMk/>
            <pc:sldMk cId="1031051964" sldId="262"/>
            <ac:picMk id="29" creationId="{2F30A1EC-2C08-97B6-1D9D-A6FEB50F6ECC}"/>
          </ac:picMkLst>
        </pc:picChg>
        <pc:picChg chg="mod">
          <ac:chgData name="Rosie Bromley" userId="ceca4df2-b6a6-4459-9d3c-9d866f0f4aa0" providerId="ADAL" clId="{04B657BA-D0C5-4A34-B11E-6864A1B694E6}" dt="2024-08-20T14:33:26.705" v="230" actId="1038"/>
          <ac:picMkLst>
            <pc:docMk/>
            <pc:sldMk cId="1031051964" sldId="262"/>
            <ac:picMk id="31" creationId="{C6BD82F7-D863-ABF8-CE6B-035E4D541FEE}"/>
          </ac:picMkLst>
        </pc:picChg>
      </pc:sldChg>
      <pc:sldChg chg="addSp delSp modSp mod modTransition delAnim modAnim">
        <pc:chgData name="Rosie Bromley" userId="ceca4df2-b6a6-4459-9d3c-9d866f0f4aa0" providerId="ADAL" clId="{04B657BA-D0C5-4A34-B11E-6864A1B694E6}" dt="2024-08-20T14:58:42.246" v="483" actId="1037"/>
        <pc:sldMkLst>
          <pc:docMk/>
          <pc:sldMk cId="617502625" sldId="263"/>
        </pc:sldMkLst>
        <pc:spChg chg="add mod">
          <ac:chgData name="Rosie Bromley" userId="ceca4df2-b6a6-4459-9d3c-9d866f0f4aa0" providerId="ADAL" clId="{04B657BA-D0C5-4A34-B11E-6864A1B694E6}" dt="2024-08-20T14:54:27.526" v="466" actId="20577"/>
          <ac:spMkLst>
            <pc:docMk/>
            <pc:sldMk cId="617502625" sldId="263"/>
            <ac:spMk id="8" creationId="{EF3CD447-97C6-E27B-B373-56059B28DA4B}"/>
          </ac:spMkLst>
        </pc:spChg>
        <pc:spChg chg="del">
          <ac:chgData name="Rosie Bromley" userId="ceca4df2-b6a6-4459-9d3c-9d866f0f4aa0" providerId="ADAL" clId="{04B657BA-D0C5-4A34-B11E-6864A1B694E6}" dt="2024-08-20T14:54:18.018" v="443" actId="478"/>
          <ac:spMkLst>
            <pc:docMk/>
            <pc:sldMk cId="617502625" sldId="263"/>
            <ac:spMk id="13" creationId="{5AB3A0B1-6EA9-1C75-E25D-F79EA7DA61EA}"/>
          </ac:spMkLst>
        </pc:spChg>
        <pc:picChg chg="mod">
          <ac:chgData name="Rosie Bromley" userId="ceca4df2-b6a6-4459-9d3c-9d866f0f4aa0" providerId="ADAL" clId="{04B657BA-D0C5-4A34-B11E-6864A1B694E6}" dt="2024-08-20T14:58:42.246" v="483" actId="1037"/>
          <ac:picMkLst>
            <pc:docMk/>
            <pc:sldMk cId="617502625" sldId="263"/>
            <ac:picMk id="3" creationId="{73EFBBD8-F5BE-D07F-5822-B89DA845E544}"/>
          </ac:picMkLst>
        </pc:picChg>
        <pc:picChg chg="add mod">
          <ac:chgData name="Rosie Bromley" userId="ceca4df2-b6a6-4459-9d3c-9d866f0f4aa0" providerId="ADAL" clId="{04B657BA-D0C5-4A34-B11E-6864A1B694E6}" dt="2024-08-20T14:21:47.207" v="43"/>
          <ac:picMkLst>
            <pc:docMk/>
            <pc:sldMk cId="617502625" sldId="263"/>
            <ac:picMk id="4" creationId="{A090E3C5-2D80-AE6E-9F38-15B92F23666E}"/>
          </ac:picMkLst>
        </pc:picChg>
        <pc:picChg chg="mod">
          <ac:chgData name="Rosie Bromley" userId="ceca4df2-b6a6-4459-9d3c-9d866f0f4aa0" providerId="ADAL" clId="{04B657BA-D0C5-4A34-B11E-6864A1B694E6}" dt="2024-08-20T14:33:10.188" v="226" actId="1035"/>
          <ac:picMkLst>
            <pc:docMk/>
            <pc:sldMk cId="617502625" sldId="263"/>
            <ac:picMk id="7" creationId="{DA9A65AF-2FE7-6482-07BB-BC4BAF440A5B}"/>
          </ac:picMkLst>
        </pc:picChg>
        <pc:picChg chg="del">
          <ac:chgData name="Rosie Bromley" userId="ceca4df2-b6a6-4459-9d3c-9d866f0f4aa0" providerId="ADAL" clId="{04B657BA-D0C5-4A34-B11E-6864A1B694E6}" dt="2024-08-20T14:20:15.144" v="32" actId="478"/>
          <ac:picMkLst>
            <pc:docMk/>
            <pc:sldMk cId="617502625" sldId="263"/>
            <ac:picMk id="10" creationId="{D2CA5970-CD09-BDFF-1F09-82448608B3A2}"/>
          </ac:picMkLst>
        </pc:picChg>
        <pc:picChg chg="del">
          <ac:chgData name="Rosie Bromley" userId="ceca4df2-b6a6-4459-9d3c-9d866f0f4aa0" providerId="ADAL" clId="{04B657BA-D0C5-4A34-B11E-6864A1B694E6}" dt="2024-08-20T14:20:16.271" v="33" actId="478"/>
          <ac:picMkLst>
            <pc:docMk/>
            <pc:sldMk cId="617502625" sldId="263"/>
            <ac:picMk id="15" creationId="{06192A9C-DAE6-EB31-A6D9-C87A82663A19}"/>
          </ac:picMkLst>
        </pc:picChg>
        <pc:picChg chg="mod">
          <ac:chgData name="Rosie Bromley" userId="ceca4df2-b6a6-4459-9d3c-9d866f0f4aa0" providerId="ADAL" clId="{04B657BA-D0C5-4A34-B11E-6864A1B694E6}" dt="2024-08-20T14:21:51.125" v="44" actId="1076"/>
          <ac:picMkLst>
            <pc:docMk/>
            <pc:sldMk cId="617502625" sldId="263"/>
            <ac:picMk id="16" creationId="{7D7CD73C-8879-AC42-B2A4-3E918A2902CC}"/>
          </ac:picMkLst>
        </pc:picChg>
        <pc:picChg chg="mod">
          <ac:chgData name="Rosie Bromley" userId="ceca4df2-b6a6-4459-9d3c-9d866f0f4aa0" providerId="ADAL" clId="{04B657BA-D0C5-4A34-B11E-6864A1B694E6}" dt="2024-08-20T14:21:54.862" v="45" actId="1076"/>
          <ac:picMkLst>
            <pc:docMk/>
            <pc:sldMk cId="617502625" sldId="263"/>
            <ac:picMk id="17" creationId="{70E32084-37F8-A4A6-A7D3-CE5B05EB4FA3}"/>
          </ac:picMkLst>
        </pc:picChg>
      </pc:sldChg>
      <pc:sldChg chg="addSp modSp mod modTransition modAnim">
        <pc:chgData name="Rosie Bromley" userId="ceca4df2-b6a6-4459-9d3c-9d866f0f4aa0" providerId="ADAL" clId="{04B657BA-D0C5-4A34-B11E-6864A1B694E6}" dt="2024-08-20T14:58:21.895" v="481" actId="1037"/>
        <pc:sldMkLst>
          <pc:docMk/>
          <pc:sldMk cId="495382401" sldId="264"/>
        </pc:sldMkLst>
        <pc:picChg chg="mod">
          <ac:chgData name="Rosie Bromley" userId="ceca4df2-b6a6-4459-9d3c-9d866f0f4aa0" providerId="ADAL" clId="{04B657BA-D0C5-4A34-B11E-6864A1B694E6}" dt="2024-08-20T14:58:21.895" v="481" actId="1037"/>
          <ac:picMkLst>
            <pc:docMk/>
            <pc:sldMk cId="495382401" sldId="264"/>
            <ac:picMk id="3" creationId="{73EFBBD8-F5BE-D07F-5822-B89DA845E544}"/>
          </ac:picMkLst>
        </pc:picChg>
        <pc:picChg chg="add mod">
          <ac:chgData name="Rosie Bromley" userId="ceca4df2-b6a6-4459-9d3c-9d866f0f4aa0" providerId="ADAL" clId="{04B657BA-D0C5-4A34-B11E-6864A1B694E6}" dt="2024-08-20T14:26:34.356" v="98"/>
          <ac:picMkLst>
            <pc:docMk/>
            <pc:sldMk cId="495382401" sldId="264"/>
            <ac:picMk id="4" creationId="{A899F577-1289-9A81-01A1-A20A6A1494F7}"/>
          </ac:picMkLst>
        </pc:picChg>
        <pc:picChg chg="mod">
          <ac:chgData name="Rosie Bromley" userId="ceca4df2-b6a6-4459-9d3c-9d866f0f4aa0" providerId="ADAL" clId="{04B657BA-D0C5-4A34-B11E-6864A1B694E6}" dt="2024-08-20T14:33:04.511" v="224" actId="1035"/>
          <ac:picMkLst>
            <pc:docMk/>
            <pc:sldMk cId="495382401" sldId="264"/>
            <ac:picMk id="7" creationId="{DA9A65AF-2FE7-6482-07BB-BC4BAF440A5B}"/>
          </ac:picMkLst>
        </pc:picChg>
        <pc:picChg chg="mod">
          <ac:chgData name="Rosie Bromley" userId="ceca4df2-b6a6-4459-9d3c-9d866f0f4aa0" providerId="ADAL" clId="{04B657BA-D0C5-4A34-B11E-6864A1B694E6}" dt="2024-08-20T14:26:40.142" v="100" actId="1076"/>
          <ac:picMkLst>
            <pc:docMk/>
            <pc:sldMk cId="495382401" sldId="264"/>
            <ac:picMk id="15" creationId="{211BB407-F16A-C84B-B1BB-92B94B7772D3}"/>
          </ac:picMkLst>
        </pc:picChg>
        <pc:picChg chg="mod">
          <ac:chgData name="Rosie Bromley" userId="ceca4df2-b6a6-4459-9d3c-9d866f0f4aa0" providerId="ADAL" clId="{04B657BA-D0C5-4A34-B11E-6864A1B694E6}" dt="2024-08-20T14:26:38.230" v="99" actId="1076"/>
          <ac:picMkLst>
            <pc:docMk/>
            <pc:sldMk cId="495382401" sldId="264"/>
            <ac:picMk id="16" creationId="{487EFB1E-2362-2026-E527-483F6A57A899}"/>
          </ac:picMkLst>
        </pc:picChg>
      </pc:sldChg>
      <pc:sldChg chg="addSp modSp mod modTransition modAnim">
        <pc:chgData name="Rosie Bromley" userId="ceca4df2-b6a6-4459-9d3c-9d866f0f4aa0" providerId="ADAL" clId="{04B657BA-D0C5-4A34-B11E-6864A1B694E6}" dt="2024-08-20T14:58:41.351" v="482" actId="1037"/>
        <pc:sldMkLst>
          <pc:docMk/>
          <pc:sldMk cId="484683153" sldId="265"/>
        </pc:sldMkLst>
        <pc:picChg chg="mod">
          <ac:chgData name="Rosie Bromley" userId="ceca4df2-b6a6-4459-9d3c-9d866f0f4aa0" providerId="ADAL" clId="{04B657BA-D0C5-4A34-B11E-6864A1B694E6}" dt="2024-08-20T14:58:41.351" v="482" actId="1037"/>
          <ac:picMkLst>
            <pc:docMk/>
            <pc:sldMk cId="484683153" sldId="265"/>
            <ac:picMk id="3" creationId="{73EFBBD8-F5BE-D07F-5822-B89DA845E544}"/>
          </ac:picMkLst>
        </pc:picChg>
        <pc:picChg chg="add mod">
          <ac:chgData name="Rosie Bromley" userId="ceca4df2-b6a6-4459-9d3c-9d866f0f4aa0" providerId="ADAL" clId="{04B657BA-D0C5-4A34-B11E-6864A1B694E6}" dt="2024-08-20T14:23:31.942" v="54"/>
          <ac:picMkLst>
            <pc:docMk/>
            <pc:sldMk cId="484683153" sldId="265"/>
            <ac:picMk id="4" creationId="{76AAF44C-A5DA-A330-4539-957C32EBE80D}"/>
          </ac:picMkLst>
        </pc:picChg>
        <pc:picChg chg="mod">
          <ac:chgData name="Rosie Bromley" userId="ceca4df2-b6a6-4459-9d3c-9d866f0f4aa0" providerId="ADAL" clId="{04B657BA-D0C5-4A34-B11E-6864A1B694E6}" dt="2024-08-20T14:33:07.983" v="225" actId="1035"/>
          <ac:picMkLst>
            <pc:docMk/>
            <pc:sldMk cId="484683153" sldId="265"/>
            <ac:picMk id="7" creationId="{DA9A65AF-2FE7-6482-07BB-BC4BAF440A5B}"/>
          </ac:picMkLst>
        </pc:picChg>
        <pc:picChg chg="mod">
          <ac:chgData name="Rosie Bromley" userId="ceca4df2-b6a6-4459-9d3c-9d866f0f4aa0" providerId="ADAL" clId="{04B657BA-D0C5-4A34-B11E-6864A1B694E6}" dt="2024-08-20T14:23:53.598" v="62" actId="1076"/>
          <ac:picMkLst>
            <pc:docMk/>
            <pc:sldMk cId="484683153" sldId="265"/>
            <ac:picMk id="15" creationId="{4809EE03-EBAE-8F68-253A-380F05037C65}"/>
          </ac:picMkLst>
        </pc:picChg>
        <pc:picChg chg="mod">
          <ac:chgData name="Rosie Bromley" userId="ceca4df2-b6a6-4459-9d3c-9d866f0f4aa0" providerId="ADAL" clId="{04B657BA-D0C5-4A34-B11E-6864A1B694E6}" dt="2024-08-20T14:23:49.833" v="61" actId="1076"/>
          <ac:picMkLst>
            <pc:docMk/>
            <pc:sldMk cId="484683153" sldId="265"/>
            <ac:picMk id="17" creationId="{2E155DAA-3F98-976D-6E52-264329404FF6}"/>
          </ac:picMkLst>
        </pc:picChg>
      </pc:sldChg>
      <pc:sldChg chg="addSp delSp modSp mod modTransition modAnim">
        <pc:chgData name="Rosie Bromley" userId="ceca4df2-b6a6-4459-9d3c-9d866f0f4aa0" providerId="ADAL" clId="{04B657BA-D0C5-4A34-B11E-6864A1B694E6}" dt="2024-08-20T14:56:35.367" v="471" actId="1035"/>
        <pc:sldMkLst>
          <pc:docMk/>
          <pc:sldMk cId="2198135741" sldId="266"/>
        </pc:sldMkLst>
        <pc:spChg chg="mod">
          <ac:chgData name="Rosie Bromley" userId="ceca4df2-b6a6-4459-9d3c-9d866f0f4aa0" providerId="ADAL" clId="{04B657BA-D0C5-4A34-B11E-6864A1B694E6}" dt="2024-08-20T14:49:42.927" v="413" actId="1038"/>
          <ac:spMkLst>
            <pc:docMk/>
            <pc:sldMk cId="2198135741" sldId="266"/>
            <ac:spMk id="8" creationId="{B4F4171B-D11A-B4EC-13D5-A5F7C5C3C0AC}"/>
          </ac:spMkLst>
        </pc:spChg>
        <pc:picChg chg="add mod">
          <ac:chgData name="Rosie Bromley" userId="ceca4df2-b6a6-4459-9d3c-9d866f0f4aa0" providerId="ADAL" clId="{04B657BA-D0C5-4A34-B11E-6864A1B694E6}" dt="2024-08-20T14:49:37.026" v="404"/>
          <ac:picMkLst>
            <pc:docMk/>
            <pc:sldMk cId="2198135741" sldId="266"/>
            <ac:picMk id="2" creationId="{B7081A10-C30D-99B1-B6CE-F33590FF6C32}"/>
          </ac:picMkLst>
        </pc:picChg>
        <pc:picChg chg="mod">
          <ac:chgData name="Rosie Bromley" userId="ceca4df2-b6a6-4459-9d3c-9d866f0f4aa0" providerId="ADAL" clId="{04B657BA-D0C5-4A34-B11E-6864A1B694E6}" dt="2024-08-20T14:56:35.367" v="471" actId="1035"/>
          <ac:picMkLst>
            <pc:docMk/>
            <pc:sldMk cId="2198135741" sldId="266"/>
            <ac:picMk id="4" creationId="{24E09EDF-F2E4-0125-279C-3409E88202AC}"/>
          </ac:picMkLst>
        </pc:picChg>
        <pc:picChg chg="add mod">
          <ac:chgData name="Rosie Bromley" userId="ceca4df2-b6a6-4459-9d3c-9d866f0f4aa0" providerId="ADAL" clId="{04B657BA-D0C5-4A34-B11E-6864A1B694E6}" dt="2024-08-20T14:49:37.026" v="404"/>
          <ac:picMkLst>
            <pc:docMk/>
            <pc:sldMk cId="2198135741" sldId="266"/>
            <ac:picMk id="5" creationId="{906123D8-9E38-1C7B-485A-89581C29E5C4}"/>
          </ac:picMkLst>
        </pc:picChg>
        <pc:picChg chg="del">
          <ac:chgData name="Rosie Bromley" userId="ceca4df2-b6a6-4459-9d3c-9d866f0f4aa0" providerId="ADAL" clId="{04B657BA-D0C5-4A34-B11E-6864A1B694E6}" dt="2024-08-20T14:49:34.745" v="401" actId="478"/>
          <ac:picMkLst>
            <pc:docMk/>
            <pc:sldMk cId="2198135741" sldId="266"/>
            <ac:picMk id="9" creationId="{83C0160A-0846-208A-2815-28B2C217F78F}"/>
          </ac:picMkLst>
        </pc:picChg>
        <pc:picChg chg="del">
          <ac:chgData name="Rosie Bromley" userId="ceca4df2-b6a6-4459-9d3c-9d866f0f4aa0" providerId="ADAL" clId="{04B657BA-D0C5-4A34-B11E-6864A1B694E6}" dt="2024-08-20T14:49:35.400" v="402" actId="478"/>
          <ac:picMkLst>
            <pc:docMk/>
            <pc:sldMk cId="2198135741" sldId="266"/>
            <ac:picMk id="10" creationId="{426896A8-0DEB-23D2-A986-FF681557FE7C}"/>
          </ac:picMkLst>
        </pc:picChg>
        <pc:picChg chg="add mod">
          <ac:chgData name="Rosie Bromley" userId="ceca4df2-b6a6-4459-9d3c-9d866f0f4aa0" providerId="ADAL" clId="{04B657BA-D0C5-4A34-B11E-6864A1B694E6}" dt="2024-08-20T14:49:37.026" v="404"/>
          <ac:picMkLst>
            <pc:docMk/>
            <pc:sldMk cId="2198135741" sldId="266"/>
            <ac:picMk id="11" creationId="{60EA8465-DD96-54AC-BEB4-B5DF6BEE8F37}"/>
          </ac:picMkLst>
        </pc:picChg>
        <pc:picChg chg="del">
          <ac:chgData name="Rosie Bromley" userId="ceca4df2-b6a6-4459-9d3c-9d866f0f4aa0" providerId="ADAL" clId="{04B657BA-D0C5-4A34-B11E-6864A1B694E6}" dt="2024-08-20T14:49:35.896" v="403" actId="478"/>
          <ac:picMkLst>
            <pc:docMk/>
            <pc:sldMk cId="2198135741" sldId="266"/>
            <ac:picMk id="23" creationId="{CBCECA4B-5C64-F378-9D16-E56985273EE9}"/>
          </ac:picMkLst>
        </pc:picChg>
      </pc:sldChg>
      <pc:sldChg chg="addSp delSp modSp mod modTransition modAnim">
        <pc:chgData name="Rosie Bromley" userId="ceca4df2-b6a6-4459-9d3c-9d866f0f4aa0" providerId="ADAL" clId="{04B657BA-D0C5-4A34-B11E-6864A1B694E6}" dt="2024-08-20T14:58:11.896" v="480" actId="1037"/>
        <pc:sldMkLst>
          <pc:docMk/>
          <pc:sldMk cId="1169421097" sldId="267"/>
        </pc:sldMkLst>
        <pc:spChg chg="mod">
          <ac:chgData name="Rosie Bromley" userId="ceca4df2-b6a6-4459-9d3c-9d866f0f4aa0" providerId="ADAL" clId="{04B657BA-D0C5-4A34-B11E-6864A1B694E6}" dt="2024-08-20T14:28:20.465" v="163" actId="1038"/>
          <ac:spMkLst>
            <pc:docMk/>
            <pc:sldMk cId="1169421097" sldId="267"/>
            <ac:spMk id="2" creationId="{B8434DBB-58BD-4E61-E3DD-42CF7878571A}"/>
          </ac:spMkLst>
        </pc:spChg>
        <pc:grpChg chg="add del mod ord">
          <ac:chgData name="Rosie Bromley" userId="ceca4df2-b6a6-4459-9d3c-9d866f0f4aa0" providerId="ADAL" clId="{04B657BA-D0C5-4A34-B11E-6864A1B694E6}" dt="2024-08-20T14:34:24.496" v="235" actId="165"/>
          <ac:grpSpMkLst>
            <pc:docMk/>
            <pc:sldMk cId="1169421097" sldId="267"/>
            <ac:grpSpMk id="13" creationId="{3E66A72A-7B40-8A50-29A8-DB95E253E07C}"/>
          </ac:grpSpMkLst>
        </pc:grpChg>
        <pc:grpChg chg="del">
          <ac:chgData name="Rosie Bromley" userId="ceca4df2-b6a6-4459-9d3c-9d866f0f4aa0" providerId="ADAL" clId="{04B657BA-D0C5-4A34-B11E-6864A1B694E6}" dt="2024-08-20T14:32:23.198" v="217" actId="478"/>
          <ac:grpSpMkLst>
            <pc:docMk/>
            <pc:sldMk cId="1169421097" sldId="267"/>
            <ac:grpSpMk id="21" creationId="{997E919C-4222-312D-D79D-F17B1C9F8F54}"/>
          </ac:grpSpMkLst>
        </pc:grpChg>
        <pc:grpChg chg="del">
          <ac:chgData name="Rosie Bromley" userId="ceca4df2-b6a6-4459-9d3c-9d866f0f4aa0" providerId="ADAL" clId="{04B657BA-D0C5-4A34-B11E-6864A1B694E6}" dt="2024-08-20T14:29:21.388" v="164" actId="478"/>
          <ac:grpSpMkLst>
            <pc:docMk/>
            <pc:sldMk cId="1169421097" sldId="267"/>
            <ac:grpSpMk id="36" creationId="{3ADF902D-C787-7711-46AF-44CB5CE9E7FD}"/>
          </ac:grpSpMkLst>
        </pc:grpChg>
        <pc:picChg chg="add mod ord">
          <ac:chgData name="Rosie Bromley" userId="ceca4df2-b6a6-4459-9d3c-9d866f0f4aa0" providerId="ADAL" clId="{04B657BA-D0C5-4A34-B11E-6864A1B694E6}" dt="2024-08-20T14:28:15.951" v="147" actId="1036"/>
          <ac:picMkLst>
            <pc:docMk/>
            <pc:sldMk cId="1169421097" sldId="267"/>
            <ac:picMk id="3" creationId="{F3EF863E-7EA1-5E56-79A4-295EDC7C5B39}"/>
          </ac:picMkLst>
        </pc:picChg>
        <pc:picChg chg="add mod">
          <ac:chgData name="Rosie Bromley" userId="ceca4df2-b6a6-4459-9d3c-9d866f0f4aa0" providerId="ADAL" clId="{04B657BA-D0C5-4A34-B11E-6864A1B694E6}" dt="2024-08-20T14:58:11.896" v="480" actId="1037"/>
          <ac:picMkLst>
            <pc:docMk/>
            <pc:sldMk cId="1169421097" sldId="267"/>
            <ac:picMk id="4" creationId="{7F153A50-213C-E7B5-7EA0-D3B0556C90D4}"/>
          </ac:picMkLst>
        </pc:picChg>
        <pc:picChg chg="add mod ord modCrop">
          <ac:chgData name="Rosie Bromley" userId="ceca4df2-b6a6-4459-9d3c-9d866f0f4aa0" providerId="ADAL" clId="{04B657BA-D0C5-4A34-B11E-6864A1B694E6}" dt="2024-08-20T14:31:40.158" v="189" actId="732"/>
          <ac:picMkLst>
            <pc:docMk/>
            <pc:sldMk cId="1169421097" sldId="267"/>
            <ac:picMk id="5" creationId="{5723B159-3C9B-5F9E-072D-BA0C9C95AAEF}"/>
          </ac:picMkLst>
        </pc:picChg>
        <pc:picChg chg="add mod ord">
          <ac:chgData name="Rosie Bromley" userId="ceca4df2-b6a6-4459-9d3c-9d866f0f4aa0" providerId="ADAL" clId="{04B657BA-D0C5-4A34-B11E-6864A1B694E6}" dt="2024-08-20T14:30:40.844" v="173" actId="207"/>
          <ac:picMkLst>
            <pc:docMk/>
            <pc:sldMk cId="1169421097" sldId="267"/>
            <ac:picMk id="6" creationId="{A4FF7B8A-CD6C-06B1-633C-61EF04B2A8B1}"/>
          </ac:picMkLst>
        </pc:picChg>
        <pc:picChg chg="add mod topLvl modCrop">
          <ac:chgData name="Rosie Bromley" userId="ceca4df2-b6a6-4459-9d3c-9d866f0f4aa0" providerId="ADAL" clId="{04B657BA-D0C5-4A34-B11E-6864A1B694E6}" dt="2024-08-20T14:34:24.496" v="235" actId="165"/>
          <ac:picMkLst>
            <pc:docMk/>
            <pc:sldMk cId="1169421097" sldId="267"/>
            <ac:picMk id="7" creationId="{BD54BCD7-DF19-28B0-2682-26CE64E3713E}"/>
          </ac:picMkLst>
        </pc:picChg>
        <pc:picChg chg="del">
          <ac:chgData name="Rosie Bromley" userId="ceca4df2-b6a6-4459-9d3c-9d866f0f4aa0" providerId="ADAL" clId="{04B657BA-D0C5-4A34-B11E-6864A1B694E6}" dt="2024-08-20T14:32:38.255" v="218" actId="478"/>
          <ac:picMkLst>
            <pc:docMk/>
            <pc:sldMk cId="1169421097" sldId="267"/>
            <ac:picMk id="8" creationId="{FD516D33-2A2B-55BD-12FE-694B0AD298D9}"/>
          </ac:picMkLst>
        </pc:picChg>
        <pc:picChg chg="add mod topLvl">
          <ac:chgData name="Rosie Bromley" userId="ceca4df2-b6a6-4459-9d3c-9d866f0f4aa0" providerId="ADAL" clId="{04B657BA-D0C5-4A34-B11E-6864A1B694E6}" dt="2024-08-20T14:34:24.496" v="235" actId="165"/>
          <ac:picMkLst>
            <pc:docMk/>
            <pc:sldMk cId="1169421097" sldId="267"/>
            <ac:picMk id="10" creationId="{14282961-5544-50F0-6C88-F57DC3F87EA7}"/>
          </ac:picMkLst>
        </pc:picChg>
        <pc:picChg chg="add del mod">
          <ac:chgData name="Rosie Bromley" userId="ceca4df2-b6a6-4459-9d3c-9d866f0f4aa0" providerId="ADAL" clId="{04B657BA-D0C5-4A34-B11E-6864A1B694E6}" dt="2024-08-20T14:32:39.718" v="219" actId="478"/>
          <ac:picMkLst>
            <pc:docMk/>
            <pc:sldMk cId="1169421097" sldId="267"/>
            <ac:picMk id="12" creationId="{D253CBF5-EB7C-AFD2-02B9-F0E39C104CE3}"/>
          </ac:picMkLst>
        </pc:picChg>
        <pc:picChg chg="add mod">
          <ac:chgData name="Rosie Bromley" userId="ceca4df2-b6a6-4459-9d3c-9d866f0f4aa0" providerId="ADAL" clId="{04B657BA-D0C5-4A34-B11E-6864A1B694E6}" dt="2024-08-20T14:32:40.895" v="220"/>
          <ac:picMkLst>
            <pc:docMk/>
            <pc:sldMk cId="1169421097" sldId="267"/>
            <ac:picMk id="15" creationId="{F6593C0B-B37C-3F88-1882-CE7C929F78EA}"/>
          </ac:picMkLst>
        </pc:picChg>
      </pc:sldChg>
      <pc:sldChg chg="addSp modSp mod modTransition modAnim">
        <pc:chgData name="Rosie Bromley" userId="ceca4df2-b6a6-4459-9d3c-9d866f0f4aa0" providerId="ADAL" clId="{04B657BA-D0C5-4A34-B11E-6864A1B694E6}" dt="2024-08-20T14:56:57.502" v="474" actId="1037"/>
        <pc:sldMkLst>
          <pc:docMk/>
          <pc:sldMk cId="115947883" sldId="270"/>
        </pc:sldMkLst>
        <pc:picChg chg="add mod ord">
          <ac:chgData name="Rosie Bromley" userId="ceca4df2-b6a6-4459-9d3c-9d866f0f4aa0" providerId="ADAL" clId="{04B657BA-D0C5-4A34-B11E-6864A1B694E6}" dt="2024-08-20T14:48:47.205" v="394" actId="167"/>
          <ac:picMkLst>
            <pc:docMk/>
            <pc:sldMk cId="115947883" sldId="270"/>
            <ac:picMk id="4" creationId="{3EEA9CA9-DEA0-0887-5EC4-7E307959A996}"/>
          </ac:picMkLst>
        </pc:picChg>
        <pc:picChg chg="mod">
          <ac:chgData name="Rosie Bromley" userId="ceca4df2-b6a6-4459-9d3c-9d866f0f4aa0" providerId="ADAL" clId="{04B657BA-D0C5-4A34-B11E-6864A1B694E6}" dt="2024-08-20T14:56:57.502" v="474" actId="1037"/>
          <ac:picMkLst>
            <pc:docMk/>
            <pc:sldMk cId="115947883" sldId="270"/>
            <ac:picMk id="6" creationId="{DF4CB3B3-A89A-696F-8202-369F512BA413}"/>
          </ac:picMkLst>
        </pc:picChg>
        <pc:picChg chg="mod">
          <ac:chgData name="Rosie Bromley" userId="ceca4df2-b6a6-4459-9d3c-9d866f0f4aa0" providerId="ADAL" clId="{04B657BA-D0C5-4A34-B11E-6864A1B694E6}" dt="2024-08-20T14:56:46.102" v="472" actId="1035"/>
          <ac:picMkLst>
            <pc:docMk/>
            <pc:sldMk cId="115947883" sldId="270"/>
            <ac:picMk id="8" creationId="{62F160AE-1102-93FB-6730-2D9E1E602ED3}"/>
          </ac:picMkLst>
        </pc:picChg>
      </pc:sldChg>
      <pc:sldChg chg="addSp delSp modSp mod modTransition modAnim">
        <pc:chgData name="Rosie Bromley" userId="ceca4df2-b6a6-4459-9d3c-9d866f0f4aa0" providerId="ADAL" clId="{04B657BA-D0C5-4A34-B11E-6864A1B694E6}" dt="2024-08-20T14:43:44.414" v="337"/>
        <pc:sldMkLst>
          <pc:docMk/>
          <pc:sldMk cId="287290852" sldId="272"/>
        </pc:sldMkLst>
        <pc:grpChg chg="del">
          <ac:chgData name="Rosie Bromley" userId="ceca4df2-b6a6-4459-9d3c-9d866f0f4aa0" providerId="ADAL" clId="{04B657BA-D0C5-4A34-B11E-6864A1B694E6}" dt="2024-08-20T14:43:41.881" v="335" actId="478"/>
          <ac:grpSpMkLst>
            <pc:docMk/>
            <pc:sldMk cId="287290852" sldId="272"/>
            <ac:grpSpMk id="10" creationId="{CD710F78-3B8F-AD3C-47C3-971A56B6BB04}"/>
          </ac:grpSpMkLst>
        </pc:grpChg>
        <pc:grpChg chg="del">
          <ac:chgData name="Rosie Bromley" userId="ceca4df2-b6a6-4459-9d3c-9d866f0f4aa0" providerId="ADAL" clId="{04B657BA-D0C5-4A34-B11E-6864A1B694E6}" dt="2024-08-20T14:43:43.040" v="336" actId="478"/>
          <ac:grpSpMkLst>
            <pc:docMk/>
            <pc:sldMk cId="287290852" sldId="272"/>
            <ac:grpSpMk id="14" creationId="{C85F3B37-C7B8-9005-80D2-CC8AA3753DD2}"/>
          </ac:grpSpMkLst>
        </pc:grpChg>
        <pc:picChg chg="add mod">
          <ac:chgData name="Rosie Bromley" userId="ceca4df2-b6a6-4459-9d3c-9d866f0f4aa0" providerId="ADAL" clId="{04B657BA-D0C5-4A34-B11E-6864A1B694E6}" dt="2024-08-20T14:43:44.414" v="337"/>
          <ac:picMkLst>
            <pc:docMk/>
            <pc:sldMk cId="287290852" sldId="272"/>
            <ac:picMk id="3" creationId="{C8A11952-5A91-A528-B706-9C529322167B}"/>
          </ac:picMkLst>
        </pc:picChg>
        <pc:picChg chg="add mod">
          <ac:chgData name="Rosie Bromley" userId="ceca4df2-b6a6-4459-9d3c-9d866f0f4aa0" providerId="ADAL" clId="{04B657BA-D0C5-4A34-B11E-6864A1B694E6}" dt="2024-08-20T14:43:44.414" v="337"/>
          <ac:picMkLst>
            <pc:docMk/>
            <pc:sldMk cId="287290852" sldId="272"/>
            <ac:picMk id="4" creationId="{0D871411-87F3-6FC3-EC8F-7563A7ED740B}"/>
          </ac:picMkLst>
        </pc:picChg>
        <pc:picChg chg="add mod">
          <ac:chgData name="Rosie Bromley" userId="ceca4df2-b6a6-4459-9d3c-9d866f0f4aa0" providerId="ADAL" clId="{04B657BA-D0C5-4A34-B11E-6864A1B694E6}" dt="2024-08-20T14:43:44.414" v="337"/>
          <ac:picMkLst>
            <pc:docMk/>
            <pc:sldMk cId="287290852" sldId="272"/>
            <ac:picMk id="5" creationId="{FB683ACF-6DE1-DE38-104B-6C0654B3F765}"/>
          </ac:picMkLst>
        </pc:picChg>
        <pc:picChg chg="add mod">
          <ac:chgData name="Rosie Bromley" userId="ceca4df2-b6a6-4459-9d3c-9d866f0f4aa0" providerId="ADAL" clId="{04B657BA-D0C5-4A34-B11E-6864A1B694E6}" dt="2024-08-20T14:43:44.414" v="337"/>
          <ac:picMkLst>
            <pc:docMk/>
            <pc:sldMk cId="287290852" sldId="272"/>
            <ac:picMk id="6" creationId="{67370839-583F-D539-E34E-6F4C683F3E60}"/>
          </ac:picMkLst>
        </pc:picChg>
        <pc:picChg chg="add mod">
          <ac:chgData name="Rosie Bromley" userId="ceca4df2-b6a6-4459-9d3c-9d866f0f4aa0" providerId="ADAL" clId="{04B657BA-D0C5-4A34-B11E-6864A1B694E6}" dt="2024-08-20T14:43:44.414" v="337"/>
          <ac:picMkLst>
            <pc:docMk/>
            <pc:sldMk cId="287290852" sldId="272"/>
            <ac:picMk id="7" creationId="{FD9B1A24-13C5-850D-1286-AD3A440B687A}"/>
          </ac:picMkLst>
        </pc:picChg>
        <pc:picChg chg="add mod">
          <ac:chgData name="Rosie Bromley" userId="ceca4df2-b6a6-4459-9d3c-9d866f0f4aa0" providerId="ADAL" clId="{04B657BA-D0C5-4A34-B11E-6864A1B694E6}" dt="2024-08-20T14:43:44.414" v="337"/>
          <ac:picMkLst>
            <pc:docMk/>
            <pc:sldMk cId="287290852" sldId="272"/>
            <ac:picMk id="9" creationId="{74863232-8006-8C7C-77E1-8C2436865B2A}"/>
          </ac:picMkLst>
        </pc:picChg>
      </pc:sldChg>
      <pc:sldChg chg="addSp delSp modSp mod modTransition">
        <pc:chgData name="Rosie Bromley" userId="ceca4df2-b6a6-4459-9d3c-9d866f0f4aa0" providerId="ADAL" clId="{04B657BA-D0C5-4A34-B11E-6864A1B694E6}" dt="2024-08-20T14:51:08.796" v="419"/>
        <pc:sldMkLst>
          <pc:docMk/>
          <pc:sldMk cId="3530736914" sldId="273"/>
        </pc:sldMkLst>
        <pc:picChg chg="add mod">
          <ac:chgData name="Rosie Bromley" userId="ceca4df2-b6a6-4459-9d3c-9d866f0f4aa0" providerId="ADAL" clId="{04B657BA-D0C5-4A34-B11E-6864A1B694E6}" dt="2024-08-20T14:51:08.796" v="419"/>
          <ac:picMkLst>
            <pc:docMk/>
            <pc:sldMk cId="3530736914" sldId="273"/>
            <ac:picMk id="3" creationId="{E33FF6ED-25E1-0BF3-B51D-022BC711CEF8}"/>
          </ac:picMkLst>
        </pc:picChg>
        <pc:picChg chg="del">
          <ac:chgData name="Rosie Bromley" userId="ceca4df2-b6a6-4459-9d3c-9d866f0f4aa0" providerId="ADAL" clId="{04B657BA-D0C5-4A34-B11E-6864A1B694E6}" dt="2024-08-20T14:51:07.770" v="418" actId="478"/>
          <ac:picMkLst>
            <pc:docMk/>
            <pc:sldMk cId="3530736914" sldId="273"/>
            <ac:picMk id="12" creationId="{7A04AB1D-C724-65DA-8B49-1CB8C5117ADC}"/>
          </ac:picMkLst>
        </pc:picChg>
        <pc:picChg chg="del">
          <ac:chgData name="Rosie Bromley" userId="ceca4df2-b6a6-4459-9d3c-9d866f0f4aa0" providerId="ADAL" clId="{04B657BA-D0C5-4A34-B11E-6864A1B694E6}" dt="2024-08-20T14:51:07.166" v="417" actId="478"/>
          <ac:picMkLst>
            <pc:docMk/>
            <pc:sldMk cId="3530736914" sldId="273"/>
            <ac:picMk id="13" creationId="{9C3328F8-B732-34BF-3E4D-3FDBF998B256}"/>
          </ac:picMkLst>
        </pc:picChg>
        <pc:picChg chg="add mod">
          <ac:chgData name="Rosie Bromley" userId="ceca4df2-b6a6-4459-9d3c-9d866f0f4aa0" providerId="ADAL" clId="{04B657BA-D0C5-4A34-B11E-6864A1B694E6}" dt="2024-08-20T14:51:08.796" v="419"/>
          <ac:picMkLst>
            <pc:docMk/>
            <pc:sldMk cId="3530736914" sldId="273"/>
            <ac:picMk id="21" creationId="{8A088252-9A28-CE1C-503E-1A9E946DA676}"/>
          </ac:picMkLst>
        </pc:picChg>
        <pc:picChg chg="add mod">
          <ac:chgData name="Rosie Bromley" userId="ceca4df2-b6a6-4459-9d3c-9d866f0f4aa0" providerId="ADAL" clId="{04B657BA-D0C5-4A34-B11E-6864A1B694E6}" dt="2024-08-20T14:51:08.796" v="419"/>
          <ac:picMkLst>
            <pc:docMk/>
            <pc:sldMk cId="3530736914" sldId="273"/>
            <ac:picMk id="22" creationId="{A66D2FD1-91AD-5696-6BE7-78243177451D}"/>
          </ac:picMkLst>
        </pc:picChg>
      </pc:sldChg>
      <pc:sldChg chg="addSp modSp mod modTransition">
        <pc:chgData name="Rosie Bromley" userId="ceca4df2-b6a6-4459-9d3c-9d866f0f4aa0" providerId="ADAL" clId="{04B657BA-D0C5-4A34-B11E-6864A1B694E6}" dt="2024-08-20T14:40:22.833" v="305" actId="1035"/>
        <pc:sldMkLst>
          <pc:docMk/>
          <pc:sldMk cId="782429123" sldId="274"/>
        </pc:sldMkLst>
        <pc:spChg chg="mod">
          <ac:chgData name="Rosie Bromley" userId="ceca4df2-b6a6-4459-9d3c-9d866f0f4aa0" providerId="ADAL" clId="{04B657BA-D0C5-4A34-B11E-6864A1B694E6}" dt="2024-08-20T14:39:56.304" v="297" actId="1076"/>
          <ac:spMkLst>
            <pc:docMk/>
            <pc:sldMk cId="782429123" sldId="274"/>
            <ac:spMk id="3" creationId="{4A0432F0-4928-9DAD-B4F9-E65C3BE2FAAC}"/>
          </ac:spMkLst>
        </pc:spChg>
        <pc:picChg chg="mod">
          <ac:chgData name="Rosie Bromley" userId="ceca4df2-b6a6-4459-9d3c-9d866f0f4aa0" providerId="ADAL" clId="{04B657BA-D0C5-4A34-B11E-6864A1B694E6}" dt="2024-08-20T14:40:07.105" v="301" actId="1037"/>
          <ac:picMkLst>
            <pc:docMk/>
            <pc:sldMk cId="782429123" sldId="274"/>
            <ac:picMk id="8" creationId="{BB370BA6-7BD9-F87B-E963-DC8FCB920F0D}"/>
          </ac:picMkLst>
        </pc:picChg>
        <pc:picChg chg="mod">
          <ac:chgData name="Rosie Bromley" userId="ceca4df2-b6a6-4459-9d3c-9d866f0f4aa0" providerId="ADAL" clId="{04B657BA-D0C5-4A34-B11E-6864A1B694E6}" dt="2024-08-20T14:40:22.833" v="305" actId="1035"/>
          <ac:picMkLst>
            <pc:docMk/>
            <pc:sldMk cId="782429123" sldId="274"/>
            <ac:picMk id="10" creationId="{36EB00CB-A267-4073-5EC6-6FECB635B459}"/>
          </ac:picMkLst>
        </pc:picChg>
        <pc:picChg chg="mod">
          <ac:chgData name="Rosie Bromley" userId="ceca4df2-b6a6-4459-9d3c-9d866f0f4aa0" providerId="ADAL" clId="{04B657BA-D0C5-4A34-B11E-6864A1B694E6}" dt="2024-08-20T14:40:21.778" v="304" actId="1035"/>
          <ac:picMkLst>
            <pc:docMk/>
            <pc:sldMk cId="782429123" sldId="274"/>
            <ac:picMk id="11" creationId="{C8C69397-101A-FC84-82A3-4CD45F108E2D}"/>
          </ac:picMkLst>
        </pc:picChg>
        <pc:picChg chg="add mod ord">
          <ac:chgData name="Rosie Bromley" userId="ceca4df2-b6a6-4459-9d3c-9d866f0f4aa0" providerId="ADAL" clId="{04B657BA-D0C5-4A34-B11E-6864A1B694E6}" dt="2024-08-20T14:36:54.154" v="279" actId="1036"/>
          <ac:picMkLst>
            <pc:docMk/>
            <pc:sldMk cId="782429123" sldId="274"/>
            <ac:picMk id="14" creationId="{A1138446-B660-955C-5DF3-8FCF8B87280D}"/>
          </ac:picMkLst>
        </pc:picChg>
        <pc:picChg chg="mod">
          <ac:chgData name="Rosie Bromley" userId="ceca4df2-b6a6-4459-9d3c-9d866f0f4aa0" providerId="ADAL" clId="{04B657BA-D0C5-4A34-B11E-6864A1B694E6}" dt="2024-08-20T14:36:16.577" v="239" actId="1076"/>
          <ac:picMkLst>
            <pc:docMk/>
            <pc:sldMk cId="782429123" sldId="274"/>
            <ac:picMk id="15" creationId="{0192ECC8-4A55-AC79-BF60-DCBF25606D04}"/>
          </ac:picMkLst>
        </pc:picChg>
        <pc:picChg chg="add mod ord">
          <ac:chgData name="Rosie Bromley" userId="ceca4df2-b6a6-4459-9d3c-9d866f0f4aa0" providerId="ADAL" clId="{04B657BA-D0C5-4A34-B11E-6864A1B694E6}" dt="2024-08-20T14:37:32.143" v="281" actId="167"/>
          <ac:picMkLst>
            <pc:docMk/>
            <pc:sldMk cId="782429123" sldId="274"/>
            <ac:picMk id="16" creationId="{9CA788E2-A723-C767-2073-EE35155AA682}"/>
          </ac:picMkLst>
        </pc:picChg>
      </pc:sldChg>
      <pc:sldChg chg="addSp delSp modSp mod modTransition">
        <pc:chgData name="Rosie Bromley" userId="ceca4df2-b6a6-4459-9d3c-9d866f0f4aa0" providerId="ADAL" clId="{04B657BA-D0C5-4A34-B11E-6864A1B694E6}" dt="2024-08-20T14:42:31.582" v="321" actId="1038"/>
        <pc:sldMkLst>
          <pc:docMk/>
          <pc:sldMk cId="3350665334" sldId="275"/>
        </pc:sldMkLst>
        <pc:spChg chg="mod">
          <ac:chgData name="Rosie Bromley" userId="ceca4df2-b6a6-4459-9d3c-9d866f0f4aa0" providerId="ADAL" clId="{04B657BA-D0C5-4A34-B11E-6864A1B694E6}" dt="2024-08-20T14:39:36.767" v="295" actId="1076"/>
          <ac:spMkLst>
            <pc:docMk/>
            <pc:sldMk cId="3350665334" sldId="275"/>
            <ac:spMk id="26" creationId="{D3D7B4A8-7CC2-AD8D-507F-F9B4D1F509FC}"/>
          </ac:spMkLst>
        </pc:spChg>
        <pc:grpChg chg="del">
          <ac:chgData name="Rosie Bromley" userId="ceca4df2-b6a6-4459-9d3c-9d866f0f4aa0" providerId="ADAL" clId="{04B657BA-D0C5-4A34-B11E-6864A1B694E6}" dt="2024-08-20T14:38:23.630" v="283" actId="478"/>
          <ac:grpSpMkLst>
            <pc:docMk/>
            <pc:sldMk cId="3350665334" sldId="275"/>
            <ac:grpSpMk id="4" creationId="{2740ED27-53AB-00C2-7692-CE1F26591DC3}"/>
          </ac:grpSpMkLst>
        </pc:grpChg>
        <pc:grpChg chg="del">
          <ac:chgData name="Rosie Bromley" userId="ceca4df2-b6a6-4459-9d3c-9d866f0f4aa0" providerId="ADAL" clId="{04B657BA-D0C5-4A34-B11E-6864A1B694E6}" dt="2024-08-20T14:38:32.408" v="285" actId="478"/>
          <ac:grpSpMkLst>
            <pc:docMk/>
            <pc:sldMk cId="3350665334" sldId="275"/>
            <ac:grpSpMk id="14" creationId="{A465BD56-7653-CFAA-68E7-94A91D4EA1F6}"/>
          </ac:grpSpMkLst>
        </pc:grpChg>
        <pc:picChg chg="add mod">
          <ac:chgData name="Rosie Bromley" userId="ceca4df2-b6a6-4459-9d3c-9d866f0f4aa0" providerId="ADAL" clId="{04B657BA-D0C5-4A34-B11E-6864A1B694E6}" dt="2024-08-20T14:38:24.764" v="284"/>
          <ac:picMkLst>
            <pc:docMk/>
            <pc:sldMk cId="3350665334" sldId="275"/>
            <ac:picMk id="7" creationId="{E5477F2A-9431-01C6-9641-9A2930EBE59F}"/>
          </ac:picMkLst>
        </pc:picChg>
        <pc:picChg chg="add mod">
          <ac:chgData name="Rosie Bromley" userId="ceca4df2-b6a6-4459-9d3c-9d866f0f4aa0" providerId="ADAL" clId="{04B657BA-D0C5-4A34-B11E-6864A1B694E6}" dt="2024-08-20T14:38:24.764" v="284"/>
          <ac:picMkLst>
            <pc:docMk/>
            <pc:sldMk cId="3350665334" sldId="275"/>
            <ac:picMk id="8" creationId="{95BB0948-35B7-060F-F5B8-9EFB37E47878}"/>
          </ac:picMkLst>
        </pc:picChg>
        <pc:picChg chg="add mod">
          <ac:chgData name="Rosie Bromley" userId="ceca4df2-b6a6-4459-9d3c-9d866f0f4aa0" providerId="ADAL" clId="{04B657BA-D0C5-4A34-B11E-6864A1B694E6}" dt="2024-08-20T14:40:42.777" v="306" actId="1037"/>
          <ac:picMkLst>
            <pc:docMk/>
            <pc:sldMk cId="3350665334" sldId="275"/>
            <ac:picMk id="9" creationId="{CF1C99B4-AC34-0790-2952-0C69C5CEE110}"/>
          </ac:picMkLst>
        </pc:picChg>
        <pc:picChg chg="add mod ord">
          <ac:chgData name="Rosie Bromley" userId="ceca4df2-b6a6-4459-9d3c-9d866f0f4aa0" providerId="ADAL" clId="{04B657BA-D0C5-4A34-B11E-6864A1B694E6}" dt="2024-08-20T14:38:35.366" v="287" actId="167"/>
          <ac:picMkLst>
            <pc:docMk/>
            <pc:sldMk cId="3350665334" sldId="275"/>
            <ac:picMk id="11" creationId="{914B6D41-FD55-A32C-1A49-25F8CA1EA04F}"/>
          </ac:picMkLst>
        </pc:picChg>
        <pc:picChg chg="add mod ord">
          <ac:chgData name="Rosie Bromley" userId="ceca4df2-b6a6-4459-9d3c-9d866f0f4aa0" providerId="ADAL" clId="{04B657BA-D0C5-4A34-B11E-6864A1B694E6}" dt="2024-08-20T14:38:35.366" v="287" actId="167"/>
          <ac:picMkLst>
            <pc:docMk/>
            <pc:sldMk cId="3350665334" sldId="275"/>
            <ac:picMk id="15" creationId="{68F464F0-AD03-F137-890D-BA6143E4E949}"/>
          </ac:picMkLst>
        </pc:picChg>
        <pc:picChg chg="add mod">
          <ac:chgData name="Rosie Bromley" userId="ceca4df2-b6a6-4459-9d3c-9d866f0f4aa0" providerId="ADAL" clId="{04B657BA-D0C5-4A34-B11E-6864A1B694E6}" dt="2024-08-20T14:38:39.225" v="288"/>
          <ac:picMkLst>
            <pc:docMk/>
            <pc:sldMk cId="3350665334" sldId="275"/>
            <ac:picMk id="19" creationId="{B24A29AD-903E-8767-4AD8-146B9F45F010}"/>
          </ac:picMkLst>
        </pc:picChg>
        <pc:picChg chg="add mod ord">
          <ac:chgData name="Rosie Bromley" userId="ceca4df2-b6a6-4459-9d3c-9d866f0f4aa0" providerId="ADAL" clId="{04B657BA-D0C5-4A34-B11E-6864A1B694E6}" dt="2024-08-20T14:42:31.582" v="321" actId="1038"/>
          <ac:picMkLst>
            <pc:docMk/>
            <pc:sldMk cId="3350665334" sldId="275"/>
            <ac:picMk id="24" creationId="{688AA131-990D-4794-3072-B572DB7038C9}"/>
          </ac:picMkLst>
        </pc:picChg>
      </pc:sldChg>
      <pc:sldChg chg="addSp modSp mod modTransition">
        <pc:chgData name="Rosie Bromley" userId="ceca4df2-b6a6-4459-9d3c-9d866f0f4aa0" providerId="ADAL" clId="{04B657BA-D0C5-4A34-B11E-6864A1B694E6}" dt="2024-08-20T14:46:05.109" v="364" actId="167"/>
        <pc:sldMkLst>
          <pc:docMk/>
          <pc:sldMk cId="1656462693" sldId="276"/>
        </pc:sldMkLst>
        <pc:picChg chg="add mod ord">
          <ac:chgData name="Rosie Bromley" userId="ceca4df2-b6a6-4459-9d3c-9d866f0f4aa0" providerId="ADAL" clId="{04B657BA-D0C5-4A34-B11E-6864A1B694E6}" dt="2024-08-20T14:45:30.365" v="352" actId="167"/>
          <ac:picMkLst>
            <pc:docMk/>
            <pc:sldMk cId="1656462693" sldId="276"/>
            <ac:picMk id="3" creationId="{624797FB-B52A-859F-063B-67F406BCC602}"/>
          </ac:picMkLst>
        </pc:picChg>
        <pc:picChg chg="mod">
          <ac:chgData name="Rosie Bromley" userId="ceca4df2-b6a6-4459-9d3c-9d866f0f4aa0" providerId="ADAL" clId="{04B657BA-D0C5-4A34-B11E-6864A1B694E6}" dt="2024-08-20T14:44:21.009" v="341" actId="1036"/>
          <ac:picMkLst>
            <pc:docMk/>
            <pc:sldMk cId="1656462693" sldId="276"/>
            <ac:picMk id="8" creationId="{BB370BA6-7BD9-F87B-E963-DC8FCB920F0D}"/>
          </ac:picMkLst>
        </pc:picChg>
        <pc:picChg chg="mod">
          <ac:chgData name="Rosie Bromley" userId="ceca4df2-b6a6-4459-9d3c-9d866f0f4aa0" providerId="ADAL" clId="{04B657BA-D0C5-4A34-B11E-6864A1B694E6}" dt="2024-08-20T14:44:30.058" v="344" actId="1035"/>
          <ac:picMkLst>
            <pc:docMk/>
            <pc:sldMk cId="1656462693" sldId="276"/>
            <ac:picMk id="10" creationId="{36EB00CB-A267-4073-5EC6-6FECB635B459}"/>
          </ac:picMkLst>
        </pc:picChg>
        <pc:picChg chg="mod">
          <ac:chgData name="Rosie Bromley" userId="ceca4df2-b6a6-4459-9d3c-9d866f0f4aa0" providerId="ADAL" clId="{04B657BA-D0C5-4A34-B11E-6864A1B694E6}" dt="2024-08-20T14:44:29.240" v="343" actId="1036"/>
          <ac:picMkLst>
            <pc:docMk/>
            <pc:sldMk cId="1656462693" sldId="276"/>
            <ac:picMk id="11" creationId="{C8C69397-101A-FC84-82A3-4CD45F108E2D}"/>
          </ac:picMkLst>
        </pc:picChg>
        <pc:picChg chg="add mod ord">
          <ac:chgData name="Rosie Bromley" userId="ceca4df2-b6a6-4459-9d3c-9d866f0f4aa0" providerId="ADAL" clId="{04B657BA-D0C5-4A34-B11E-6864A1B694E6}" dt="2024-08-20T14:46:05.109" v="364" actId="167"/>
          <ac:picMkLst>
            <pc:docMk/>
            <pc:sldMk cId="1656462693" sldId="276"/>
            <ac:picMk id="13" creationId="{E03B8F74-B34E-13AC-07A0-23F9A2BC2F96}"/>
          </ac:picMkLst>
        </pc:picChg>
      </pc:sldChg>
      <pc:sldChg chg="addSp delSp modSp mod modTransition">
        <pc:chgData name="Rosie Bromley" userId="ceca4df2-b6a6-4459-9d3c-9d866f0f4aa0" providerId="ADAL" clId="{04B657BA-D0C5-4A34-B11E-6864A1B694E6}" dt="2024-08-20T14:48:01.852" v="386" actId="167"/>
        <pc:sldMkLst>
          <pc:docMk/>
          <pc:sldMk cId="1265060422" sldId="277"/>
        </pc:sldMkLst>
        <pc:grpChg chg="del">
          <ac:chgData name="Rosie Bromley" userId="ceca4df2-b6a6-4459-9d3c-9d866f0f4aa0" providerId="ADAL" clId="{04B657BA-D0C5-4A34-B11E-6864A1B694E6}" dt="2024-08-20T14:45:14.374" v="348" actId="478"/>
          <ac:grpSpMkLst>
            <pc:docMk/>
            <pc:sldMk cId="1265060422" sldId="277"/>
            <ac:grpSpMk id="16" creationId="{B6818F30-EA13-AEB0-3DFD-BF9A7953C0B9}"/>
          </ac:grpSpMkLst>
        </pc:grpChg>
        <pc:grpChg chg="del">
          <ac:chgData name="Rosie Bromley" userId="ceca4df2-b6a6-4459-9d3c-9d866f0f4aa0" providerId="ADAL" clId="{04B657BA-D0C5-4A34-B11E-6864A1B694E6}" dt="2024-08-20T14:45:15.465" v="349" actId="478"/>
          <ac:grpSpMkLst>
            <pc:docMk/>
            <pc:sldMk cId="1265060422" sldId="277"/>
            <ac:grpSpMk id="21" creationId="{4E4FB01D-D7D8-0AB7-E265-C9B67609C60A}"/>
          </ac:grpSpMkLst>
        </pc:grpChg>
        <pc:picChg chg="add mod">
          <ac:chgData name="Rosie Bromley" userId="ceca4df2-b6a6-4459-9d3c-9d866f0f4aa0" providerId="ADAL" clId="{04B657BA-D0C5-4A34-B11E-6864A1B694E6}" dt="2024-08-20T14:45:21.862" v="350"/>
          <ac:picMkLst>
            <pc:docMk/>
            <pc:sldMk cId="1265060422" sldId="277"/>
            <ac:picMk id="3" creationId="{C1C4FBEF-B3DC-7957-FCEA-1A280CCDF029}"/>
          </ac:picMkLst>
        </pc:picChg>
        <pc:picChg chg="add mod">
          <ac:chgData name="Rosie Bromley" userId="ceca4df2-b6a6-4459-9d3c-9d866f0f4aa0" providerId="ADAL" clId="{04B657BA-D0C5-4A34-B11E-6864A1B694E6}" dt="2024-08-20T14:45:21.862" v="350"/>
          <ac:picMkLst>
            <pc:docMk/>
            <pc:sldMk cId="1265060422" sldId="277"/>
            <ac:picMk id="5" creationId="{C5D818E1-9592-6F92-ADDD-3018AF043111}"/>
          </ac:picMkLst>
        </pc:picChg>
        <pc:picChg chg="add mod">
          <ac:chgData name="Rosie Bromley" userId="ceca4df2-b6a6-4459-9d3c-9d866f0f4aa0" providerId="ADAL" clId="{04B657BA-D0C5-4A34-B11E-6864A1B694E6}" dt="2024-08-20T14:45:21.862" v="350"/>
          <ac:picMkLst>
            <pc:docMk/>
            <pc:sldMk cId="1265060422" sldId="277"/>
            <ac:picMk id="7" creationId="{5E8AE97A-19DD-558E-6FE2-67E365ADC757}"/>
          </ac:picMkLst>
        </pc:picChg>
        <pc:picChg chg="add mod">
          <ac:chgData name="Rosie Bromley" userId="ceca4df2-b6a6-4459-9d3c-9d866f0f4aa0" providerId="ADAL" clId="{04B657BA-D0C5-4A34-B11E-6864A1B694E6}" dt="2024-08-20T14:45:21.862" v="350"/>
          <ac:picMkLst>
            <pc:docMk/>
            <pc:sldMk cId="1265060422" sldId="277"/>
            <ac:picMk id="8" creationId="{41D2C0F9-5518-F4AB-31E2-FFB20BAF9B87}"/>
          </ac:picMkLst>
        </pc:picChg>
        <pc:picChg chg="add mod">
          <ac:chgData name="Rosie Bromley" userId="ceca4df2-b6a6-4459-9d3c-9d866f0f4aa0" providerId="ADAL" clId="{04B657BA-D0C5-4A34-B11E-6864A1B694E6}" dt="2024-08-20T14:45:21.862" v="350"/>
          <ac:picMkLst>
            <pc:docMk/>
            <pc:sldMk cId="1265060422" sldId="277"/>
            <ac:picMk id="9" creationId="{4594DB8F-9F52-54D3-41E5-C8649433EFC6}"/>
          </ac:picMkLst>
        </pc:picChg>
        <pc:picChg chg="add mod">
          <ac:chgData name="Rosie Bromley" userId="ceca4df2-b6a6-4459-9d3c-9d866f0f4aa0" providerId="ADAL" clId="{04B657BA-D0C5-4A34-B11E-6864A1B694E6}" dt="2024-08-20T14:45:21.862" v="350"/>
          <ac:picMkLst>
            <pc:docMk/>
            <pc:sldMk cId="1265060422" sldId="277"/>
            <ac:picMk id="10" creationId="{E454EADD-07E4-BC79-958D-70C4A513295E}"/>
          </ac:picMkLst>
        </pc:picChg>
        <pc:picChg chg="add mod ord">
          <ac:chgData name="Rosie Bromley" userId="ceca4df2-b6a6-4459-9d3c-9d866f0f4aa0" providerId="ADAL" clId="{04B657BA-D0C5-4A34-B11E-6864A1B694E6}" dt="2024-08-20T14:48:01.852" v="386" actId="167"/>
          <ac:picMkLst>
            <pc:docMk/>
            <pc:sldMk cId="1265060422" sldId="277"/>
            <ac:picMk id="11" creationId="{5BB7CA23-321C-A035-A2AF-1FB9F16DD045}"/>
          </ac:picMkLst>
        </pc:picChg>
      </pc:sldChg>
      <pc:sldChg chg="addSp modSp mod modTransition">
        <pc:chgData name="Rosie Bromley" userId="ceca4df2-b6a6-4459-9d3c-9d866f0f4aa0" providerId="ADAL" clId="{04B657BA-D0C5-4A34-B11E-6864A1B694E6}" dt="2024-08-20T14:55:17.831" v="470" actId="167"/>
        <pc:sldMkLst>
          <pc:docMk/>
          <pc:sldMk cId="597724776" sldId="278"/>
        </pc:sldMkLst>
        <pc:spChg chg="mod">
          <ac:chgData name="Rosie Bromley" userId="ceca4df2-b6a6-4459-9d3c-9d866f0f4aa0" providerId="ADAL" clId="{04B657BA-D0C5-4A34-B11E-6864A1B694E6}" dt="2024-08-20T14:39:48.270" v="296" actId="1076"/>
          <ac:spMkLst>
            <pc:docMk/>
            <pc:sldMk cId="597724776" sldId="278"/>
            <ac:spMk id="15" creationId="{2D457B1E-ABEF-7598-E635-27B7195C3FDA}"/>
          </ac:spMkLst>
        </pc:spChg>
        <pc:picChg chg="add mod ord">
          <ac:chgData name="Rosie Bromley" userId="ceca4df2-b6a6-4459-9d3c-9d866f0f4aa0" providerId="ADAL" clId="{04B657BA-D0C5-4A34-B11E-6864A1B694E6}" dt="2024-08-20T14:38:54.295" v="290" actId="167"/>
          <ac:picMkLst>
            <pc:docMk/>
            <pc:sldMk cId="597724776" sldId="278"/>
            <ac:picMk id="2" creationId="{02B49537-40F7-4F9C-27D1-5CBEE8D7B7FB}"/>
          </ac:picMkLst>
        </pc:picChg>
        <pc:picChg chg="add mod ord">
          <ac:chgData name="Rosie Bromley" userId="ceca4df2-b6a6-4459-9d3c-9d866f0f4aa0" providerId="ADAL" clId="{04B657BA-D0C5-4A34-B11E-6864A1B694E6}" dt="2024-08-20T14:55:17.831" v="470" actId="167"/>
          <ac:picMkLst>
            <pc:docMk/>
            <pc:sldMk cId="597724776" sldId="278"/>
            <ac:picMk id="3" creationId="{82D8E7C0-A3F4-1320-9B08-78DB4A957575}"/>
          </ac:picMkLst>
        </pc:picChg>
        <pc:picChg chg="ord">
          <ac:chgData name="Rosie Bromley" userId="ceca4df2-b6a6-4459-9d3c-9d866f0f4aa0" providerId="ADAL" clId="{04B657BA-D0C5-4A34-B11E-6864A1B694E6}" dt="2024-08-20T14:55:11.650" v="467" actId="167"/>
          <ac:picMkLst>
            <pc:docMk/>
            <pc:sldMk cId="597724776" sldId="278"/>
            <ac:picMk id="4" creationId="{FD7CD368-172A-58C3-C08F-2FCF121F20B1}"/>
          </ac:picMkLst>
        </pc:picChg>
        <pc:picChg chg="mod">
          <ac:chgData name="Rosie Bromley" userId="ceca4df2-b6a6-4459-9d3c-9d866f0f4aa0" providerId="ADAL" clId="{04B657BA-D0C5-4A34-B11E-6864A1B694E6}" dt="2024-08-20T14:40:05.795" v="299" actId="1037"/>
          <ac:picMkLst>
            <pc:docMk/>
            <pc:sldMk cId="597724776" sldId="278"/>
            <ac:picMk id="8" creationId="{BB370BA6-7BD9-F87B-E963-DC8FCB920F0D}"/>
          </ac:picMkLst>
        </pc:picChg>
        <pc:picChg chg="mod">
          <ac:chgData name="Rosie Bromley" userId="ceca4df2-b6a6-4459-9d3c-9d866f0f4aa0" providerId="ADAL" clId="{04B657BA-D0C5-4A34-B11E-6864A1B694E6}" dt="2024-08-20T14:40:16.943" v="302" actId="1035"/>
          <ac:picMkLst>
            <pc:docMk/>
            <pc:sldMk cId="597724776" sldId="278"/>
            <ac:picMk id="10" creationId="{36EB00CB-A267-4073-5EC6-6FECB635B459}"/>
          </ac:picMkLst>
        </pc:picChg>
      </pc:sldChg>
      <pc:sldChg chg="addSp modSp mod modTransition">
        <pc:chgData name="Rosie Bromley" userId="ceca4df2-b6a6-4459-9d3c-9d866f0f4aa0" providerId="ADAL" clId="{04B657BA-D0C5-4A34-B11E-6864A1B694E6}" dt="2024-08-20T14:57:29.354" v="479" actId="1036"/>
        <pc:sldMkLst>
          <pc:docMk/>
          <pc:sldMk cId="1994590320" sldId="279"/>
        </pc:sldMkLst>
        <pc:spChg chg="mod">
          <ac:chgData name="Rosie Bromley" userId="ceca4df2-b6a6-4459-9d3c-9d866f0f4aa0" providerId="ADAL" clId="{04B657BA-D0C5-4A34-B11E-6864A1B694E6}" dt="2024-08-20T14:44:55.334" v="347" actId="1076"/>
          <ac:spMkLst>
            <pc:docMk/>
            <pc:sldMk cId="1994590320" sldId="279"/>
            <ac:spMk id="18" creationId="{0F40F6E1-B195-A47B-14C6-E2DA6ADFE26E}"/>
          </ac:spMkLst>
        </pc:spChg>
        <pc:picChg chg="add mod ord">
          <ac:chgData name="Rosie Bromley" userId="ceca4df2-b6a6-4459-9d3c-9d866f0f4aa0" providerId="ADAL" clId="{04B657BA-D0C5-4A34-B11E-6864A1B694E6}" dt="2024-08-20T14:45:33.409" v="354" actId="167"/>
          <ac:picMkLst>
            <pc:docMk/>
            <pc:sldMk cId="1994590320" sldId="279"/>
            <ac:picMk id="2" creationId="{1B2D5881-8E9D-72FA-2AF0-8B2965D091DA}"/>
          </ac:picMkLst>
        </pc:picChg>
        <pc:picChg chg="add mod ord">
          <ac:chgData name="Rosie Bromley" userId="ceca4df2-b6a6-4459-9d3c-9d866f0f4aa0" providerId="ADAL" clId="{04B657BA-D0C5-4A34-B11E-6864A1B694E6}" dt="2024-08-20T14:47:34.885" v="381" actId="167"/>
          <ac:picMkLst>
            <pc:docMk/>
            <pc:sldMk cId="1994590320" sldId="279"/>
            <ac:picMk id="3" creationId="{EA4FBADF-A11F-CDBB-0257-00954671996C}"/>
          </ac:picMkLst>
        </pc:picChg>
        <pc:picChg chg="mod">
          <ac:chgData name="Rosie Bromley" userId="ceca4df2-b6a6-4459-9d3c-9d866f0f4aa0" providerId="ADAL" clId="{04B657BA-D0C5-4A34-B11E-6864A1B694E6}" dt="2024-08-20T14:57:27.842" v="476" actId="1037"/>
          <ac:picMkLst>
            <pc:docMk/>
            <pc:sldMk cId="1994590320" sldId="279"/>
            <ac:picMk id="8" creationId="{BB370BA6-7BD9-F87B-E963-DC8FCB920F0D}"/>
          </ac:picMkLst>
        </pc:picChg>
        <pc:picChg chg="mod">
          <ac:chgData name="Rosie Bromley" userId="ceca4df2-b6a6-4459-9d3c-9d866f0f4aa0" providerId="ADAL" clId="{04B657BA-D0C5-4A34-B11E-6864A1B694E6}" dt="2024-08-20T14:57:29.354" v="479" actId="1036"/>
          <ac:picMkLst>
            <pc:docMk/>
            <pc:sldMk cId="1994590320" sldId="279"/>
            <ac:picMk id="10" creationId="{36EB00CB-A267-4073-5EC6-6FECB635B459}"/>
          </ac:picMkLst>
        </pc:picChg>
      </pc:sldChg>
      <pc:sldChg chg="addSp delSp modSp mod modTransition modAnim">
        <pc:chgData name="Rosie Bromley" userId="ceca4df2-b6a6-4459-9d3c-9d866f0f4aa0" providerId="ADAL" clId="{04B657BA-D0C5-4A34-B11E-6864A1B694E6}" dt="2024-08-20T14:43:07.622" v="332" actId="167"/>
        <pc:sldMkLst>
          <pc:docMk/>
          <pc:sldMk cId="68781352" sldId="280"/>
        </pc:sldMkLst>
        <pc:grpChg chg="del">
          <ac:chgData name="Rosie Bromley" userId="ceca4df2-b6a6-4459-9d3c-9d866f0f4aa0" providerId="ADAL" clId="{04B657BA-D0C5-4A34-B11E-6864A1B694E6}" dt="2024-08-20T14:41:40.826" v="308" actId="165"/>
          <ac:grpSpMkLst>
            <pc:docMk/>
            <pc:sldMk cId="68781352" sldId="280"/>
            <ac:grpSpMk id="20" creationId="{C8F2D86A-F02C-799C-BE66-1A3C53335AC6}"/>
          </ac:grpSpMkLst>
        </pc:grpChg>
        <pc:grpChg chg="del mod topLvl">
          <ac:chgData name="Rosie Bromley" userId="ceca4df2-b6a6-4459-9d3c-9d866f0f4aa0" providerId="ADAL" clId="{04B657BA-D0C5-4A34-B11E-6864A1B694E6}" dt="2024-08-20T14:41:53.184" v="313" actId="478"/>
          <ac:grpSpMkLst>
            <pc:docMk/>
            <pc:sldMk cId="68781352" sldId="280"/>
            <ac:grpSpMk id="22" creationId="{02C4AEDE-D375-CFBC-8F6A-7CCEE7F74F1D}"/>
          </ac:grpSpMkLst>
        </pc:grpChg>
        <pc:grpChg chg="del">
          <ac:chgData name="Rosie Bromley" userId="ceca4df2-b6a6-4459-9d3c-9d866f0f4aa0" providerId="ADAL" clId="{04B657BA-D0C5-4A34-B11E-6864A1B694E6}" dt="2024-08-20T14:41:43.243" v="309" actId="165"/>
          <ac:grpSpMkLst>
            <pc:docMk/>
            <pc:sldMk cId="68781352" sldId="280"/>
            <ac:grpSpMk id="25" creationId="{213A599A-056A-85A0-C34F-31268C753A51}"/>
          </ac:grpSpMkLst>
        </pc:grpChg>
        <pc:picChg chg="add mod">
          <ac:chgData name="Rosie Bromley" userId="ceca4df2-b6a6-4459-9d3c-9d866f0f4aa0" providerId="ADAL" clId="{04B657BA-D0C5-4A34-B11E-6864A1B694E6}" dt="2024-08-20T14:41:58.991" v="314"/>
          <ac:picMkLst>
            <pc:docMk/>
            <pc:sldMk cId="68781352" sldId="280"/>
            <ac:picMk id="2" creationId="{435A63BB-1046-D689-CC63-1E4192A2C1ED}"/>
          </ac:picMkLst>
        </pc:picChg>
        <pc:picChg chg="add mod">
          <ac:chgData name="Rosie Bromley" userId="ceca4df2-b6a6-4459-9d3c-9d866f0f4aa0" providerId="ADAL" clId="{04B657BA-D0C5-4A34-B11E-6864A1B694E6}" dt="2024-08-20T14:41:58.991" v="314"/>
          <ac:picMkLst>
            <pc:docMk/>
            <pc:sldMk cId="68781352" sldId="280"/>
            <ac:picMk id="5" creationId="{09C10CAE-C4DB-9807-C145-6A8862CFB387}"/>
          </ac:picMkLst>
        </pc:picChg>
        <pc:picChg chg="add mod">
          <ac:chgData name="Rosie Bromley" userId="ceca4df2-b6a6-4459-9d3c-9d866f0f4aa0" providerId="ADAL" clId="{04B657BA-D0C5-4A34-B11E-6864A1B694E6}" dt="2024-08-20T14:41:58.991" v="314"/>
          <ac:picMkLst>
            <pc:docMk/>
            <pc:sldMk cId="68781352" sldId="280"/>
            <ac:picMk id="6" creationId="{DD9E86E1-4955-A1C9-9ABE-EA1C70E85C9A}"/>
          </ac:picMkLst>
        </pc:picChg>
        <pc:picChg chg="add mod ord">
          <ac:chgData name="Rosie Bromley" userId="ceca4df2-b6a6-4459-9d3c-9d866f0f4aa0" providerId="ADAL" clId="{04B657BA-D0C5-4A34-B11E-6864A1B694E6}" dt="2024-08-20T14:43:07.622" v="332" actId="167"/>
          <ac:picMkLst>
            <pc:docMk/>
            <pc:sldMk cId="68781352" sldId="280"/>
            <ac:picMk id="7" creationId="{8B21CADC-C4BF-DB1A-342F-40EE99119F80}"/>
          </ac:picMkLst>
        </pc:picChg>
        <pc:picChg chg="del mod topLvl">
          <ac:chgData name="Rosie Bromley" userId="ceca4df2-b6a6-4459-9d3c-9d866f0f4aa0" providerId="ADAL" clId="{04B657BA-D0C5-4A34-B11E-6864A1B694E6}" dt="2024-08-20T14:41:52.655" v="312" actId="478"/>
          <ac:picMkLst>
            <pc:docMk/>
            <pc:sldMk cId="68781352" sldId="280"/>
            <ac:picMk id="21" creationId="{D3B7C114-A961-60E7-E46D-B5D63FEB8342}"/>
          </ac:picMkLst>
        </pc:picChg>
        <pc:picChg chg="mod">
          <ac:chgData name="Rosie Bromley" userId="ceca4df2-b6a6-4459-9d3c-9d866f0f4aa0" providerId="ADAL" clId="{04B657BA-D0C5-4A34-B11E-6864A1B694E6}" dt="2024-08-20T14:41:40.826" v="308" actId="165"/>
          <ac:picMkLst>
            <pc:docMk/>
            <pc:sldMk cId="68781352" sldId="280"/>
            <ac:picMk id="23" creationId="{DE33C119-C02E-CE8C-59CE-4E103FC6EDC3}"/>
          </ac:picMkLst>
        </pc:picChg>
        <pc:picChg chg="mod">
          <ac:chgData name="Rosie Bromley" userId="ceca4df2-b6a6-4459-9d3c-9d866f0f4aa0" providerId="ADAL" clId="{04B657BA-D0C5-4A34-B11E-6864A1B694E6}" dt="2024-08-20T14:41:40.826" v="308" actId="165"/>
          <ac:picMkLst>
            <pc:docMk/>
            <pc:sldMk cId="68781352" sldId="280"/>
            <ac:picMk id="24" creationId="{A5867C6A-0471-BA88-9077-B25E14A5FD95}"/>
          </ac:picMkLst>
        </pc:picChg>
        <pc:picChg chg="mod topLvl">
          <ac:chgData name="Rosie Bromley" userId="ceca4df2-b6a6-4459-9d3c-9d866f0f4aa0" providerId="ADAL" clId="{04B657BA-D0C5-4A34-B11E-6864A1B694E6}" dt="2024-08-20T14:41:43.243" v="309" actId="165"/>
          <ac:picMkLst>
            <pc:docMk/>
            <pc:sldMk cId="68781352" sldId="280"/>
            <ac:picMk id="26" creationId="{2155F0F7-8053-C05C-D406-4475E293C98A}"/>
          </ac:picMkLst>
        </pc:picChg>
        <pc:picChg chg="mod topLvl">
          <ac:chgData name="Rosie Bromley" userId="ceca4df2-b6a6-4459-9d3c-9d866f0f4aa0" providerId="ADAL" clId="{04B657BA-D0C5-4A34-B11E-6864A1B694E6}" dt="2024-08-20T14:41:43.243" v="309" actId="165"/>
          <ac:picMkLst>
            <pc:docMk/>
            <pc:sldMk cId="68781352" sldId="280"/>
            <ac:picMk id="27" creationId="{92B507EC-2C02-6085-3D49-A244A59B74E1}"/>
          </ac:picMkLst>
        </pc:picChg>
        <pc:picChg chg="mod topLvl">
          <ac:chgData name="Rosie Bromley" userId="ceca4df2-b6a6-4459-9d3c-9d866f0f4aa0" providerId="ADAL" clId="{04B657BA-D0C5-4A34-B11E-6864A1B694E6}" dt="2024-08-20T14:41:43.243" v="309" actId="165"/>
          <ac:picMkLst>
            <pc:docMk/>
            <pc:sldMk cId="68781352" sldId="280"/>
            <ac:picMk id="28" creationId="{1B493843-3962-A725-D0F9-FC23B1B457F2}"/>
          </ac:picMkLst>
        </pc:picChg>
      </pc:sldChg>
      <pc:sldChg chg="addSp delSp modSp mod modTransition">
        <pc:chgData name="Rosie Bromley" userId="ceca4df2-b6a6-4459-9d3c-9d866f0f4aa0" providerId="ADAL" clId="{04B657BA-D0C5-4A34-B11E-6864A1B694E6}" dt="2024-08-20T14:48:30.270" v="392"/>
        <pc:sldMkLst>
          <pc:docMk/>
          <pc:sldMk cId="3639063142" sldId="281"/>
        </pc:sldMkLst>
        <pc:picChg chg="add mod">
          <ac:chgData name="Rosie Bromley" userId="ceca4df2-b6a6-4459-9d3c-9d866f0f4aa0" providerId="ADAL" clId="{04B657BA-D0C5-4A34-B11E-6864A1B694E6}" dt="2024-08-20T14:48:30.270" v="392"/>
          <ac:picMkLst>
            <pc:docMk/>
            <pc:sldMk cId="3639063142" sldId="281"/>
            <ac:picMk id="2" creationId="{5F762C11-1B3F-DF18-A44C-3332DD373C39}"/>
          </ac:picMkLst>
        </pc:picChg>
        <pc:picChg chg="add mod">
          <ac:chgData name="Rosie Bromley" userId="ceca4df2-b6a6-4459-9d3c-9d866f0f4aa0" providerId="ADAL" clId="{04B657BA-D0C5-4A34-B11E-6864A1B694E6}" dt="2024-08-20T14:48:30.270" v="392"/>
          <ac:picMkLst>
            <pc:docMk/>
            <pc:sldMk cId="3639063142" sldId="281"/>
            <ac:picMk id="3" creationId="{4068FBAD-A175-0CFA-A251-575B0D58D553}"/>
          </ac:picMkLst>
        </pc:picChg>
        <pc:picChg chg="add mod">
          <ac:chgData name="Rosie Bromley" userId="ceca4df2-b6a6-4459-9d3c-9d866f0f4aa0" providerId="ADAL" clId="{04B657BA-D0C5-4A34-B11E-6864A1B694E6}" dt="2024-08-20T14:48:30.270" v="392"/>
          <ac:picMkLst>
            <pc:docMk/>
            <pc:sldMk cId="3639063142" sldId="281"/>
            <ac:picMk id="4" creationId="{36DD496E-2CC8-1711-AFA3-5D71F10BB577}"/>
          </ac:picMkLst>
        </pc:picChg>
        <pc:picChg chg="add mod">
          <ac:chgData name="Rosie Bromley" userId="ceca4df2-b6a6-4459-9d3c-9d866f0f4aa0" providerId="ADAL" clId="{04B657BA-D0C5-4A34-B11E-6864A1B694E6}" dt="2024-08-20T14:48:30.270" v="392"/>
          <ac:picMkLst>
            <pc:docMk/>
            <pc:sldMk cId="3639063142" sldId="281"/>
            <ac:picMk id="5" creationId="{97E1BFD2-307B-82FE-58EB-E3CB7B50D6A8}"/>
          </ac:picMkLst>
        </pc:picChg>
        <pc:picChg chg="add mod">
          <ac:chgData name="Rosie Bromley" userId="ceca4df2-b6a6-4459-9d3c-9d866f0f4aa0" providerId="ADAL" clId="{04B657BA-D0C5-4A34-B11E-6864A1B694E6}" dt="2024-08-20T14:48:30.270" v="392"/>
          <ac:picMkLst>
            <pc:docMk/>
            <pc:sldMk cId="3639063142" sldId="281"/>
            <ac:picMk id="6" creationId="{9941BF3B-0FDD-C061-0AFD-7006F6FCEAA7}"/>
          </ac:picMkLst>
        </pc:picChg>
        <pc:picChg chg="del">
          <ac:chgData name="Rosie Bromley" userId="ceca4df2-b6a6-4459-9d3c-9d866f0f4aa0" providerId="ADAL" clId="{04B657BA-D0C5-4A34-B11E-6864A1B694E6}" dt="2024-08-20T14:48:27.336" v="388" actId="478"/>
          <ac:picMkLst>
            <pc:docMk/>
            <pc:sldMk cId="3639063142" sldId="281"/>
            <ac:picMk id="7" creationId="{751AF433-908A-7F7D-0F1B-C97DA3459B37}"/>
          </ac:picMkLst>
        </pc:picChg>
        <pc:picChg chg="del">
          <ac:chgData name="Rosie Bromley" userId="ceca4df2-b6a6-4459-9d3c-9d866f0f4aa0" providerId="ADAL" clId="{04B657BA-D0C5-4A34-B11E-6864A1B694E6}" dt="2024-08-20T14:48:26.857" v="387" actId="478"/>
          <ac:picMkLst>
            <pc:docMk/>
            <pc:sldMk cId="3639063142" sldId="281"/>
            <ac:picMk id="8" creationId="{BB370BA6-7BD9-F87B-E963-DC8FCB920F0D}"/>
          </ac:picMkLst>
        </pc:picChg>
        <pc:picChg chg="del">
          <ac:chgData name="Rosie Bromley" userId="ceca4df2-b6a6-4459-9d3c-9d866f0f4aa0" providerId="ADAL" clId="{04B657BA-D0C5-4A34-B11E-6864A1B694E6}" dt="2024-08-20T14:48:28.584" v="390" actId="478"/>
          <ac:picMkLst>
            <pc:docMk/>
            <pc:sldMk cId="3639063142" sldId="281"/>
            <ac:picMk id="9" creationId="{0541F4E6-870F-23AC-B814-7574B4F952D1}"/>
          </ac:picMkLst>
        </pc:picChg>
        <pc:picChg chg="del">
          <ac:chgData name="Rosie Bromley" userId="ceca4df2-b6a6-4459-9d3c-9d866f0f4aa0" providerId="ADAL" clId="{04B657BA-D0C5-4A34-B11E-6864A1B694E6}" dt="2024-08-20T14:48:28.077" v="389" actId="478"/>
          <ac:picMkLst>
            <pc:docMk/>
            <pc:sldMk cId="3639063142" sldId="281"/>
            <ac:picMk id="10" creationId="{36EB00CB-A267-4073-5EC6-6FECB635B459}"/>
          </ac:picMkLst>
        </pc:picChg>
        <pc:picChg chg="del">
          <ac:chgData name="Rosie Bromley" userId="ceca4df2-b6a6-4459-9d3c-9d866f0f4aa0" providerId="ADAL" clId="{04B657BA-D0C5-4A34-B11E-6864A1B694E6}" dt="2024-08-20T14:48:29.256" v="391" actId="478"/>
          <ac:picMkLst>
            <pc:docMk/>
            <pc:sldMk cId="3639063142" sldId="281"/>
            <ac:picMk id="11" creationId="{C8C69397-101A-FC84-82A3-4CD45F108E2D}"/>
          </ac:picMkLst>
        </pc:picChg>
        <pc:picChg chg="add mod">
          <ac:chgData name="Rosie Bromley" userId="ceca4df2-b6a6-4459-9d3c-9d866f0f4aa0" providerId="ADAL" clId="{04B657BA-D0C5-4A34-B11E-6864A1B694E6}" dt="2024-08-20T14:48:30.270" v="392"/>
          <ac:picMkLst>
            <pc:docMk/>
            <pc:sldMk cId="3639063142" sldId="281"/>
            <ac:picMk id="14" creationId="{8ED48C55-A201-A49F-AE5A-0C665D716D89}"/>
          </ac:picMkLst>
        </pc:picChg>
      </pc:sldChg>
      <pc:sldChg chg="addSp delSp modSp mod modTransition modAnim">
        <pc:chgData name="Rosie Bromley" userId="ceca4df2-b6a6-4459-9d3c-9d866f0f4aa0" providerId="ADAL" clId="{04B657BA-D0C5-4A34-B11E-6864A1B694E6}" dt="2024-08-20T14:53:40.567" v="442" actId="207"/>
        <pc:sldMkLst>
          <pc:docMk/>
          <pc:sldMk cId="3461133153" sldId="285"/>
        </pc:sldMkLst>
        <pc:picChg chg="del">
          <ac:chgData name="Rosie Bromley" userId="ceca4df2-b6a6-4459-9d3c-9d866f0f4aa0" providerId="ADAL" clId="{04B657BA-D0C5-4A34-B11E-6864A1B694E6}" dt="2024-08-20T14:51:49.887" v="420" actId="478"/>
          <ac:picMkLst>
            <pc:docMk/>
            <pc:sldMk cId="3461133153" sldId="285"/>
            <ac:picMk id="3" creationId="{3063D9EE-5180-4224-09CD-246E0FF4C699}"/>
          </ac:picMkLst>
        </pc:picChg>
        <pc:picChg chg="add mod">
          <ac:chgData name="Rosie Bromley" userId="ceca4df2-b6a6-4459-9d3c-9d866f0f4aa0" providerId="ADAL" clId="{04B657BA-D0C5-4A34-B11E-6864A1B694E6}" dt="2024-08-20T14:52:05.469" v="425" actId="207"/>
          <ac:picMkLst>
            <pc:docMk/>
            <pc:sldMk cId="3461133153" sldId="285"/>
            <ac:picMk id="4" creationId="{35F9DD9E-4983-F1A4-07D6-4BBAECDB1F1A}"/>
          </ac:picMkLst>
        </pc:picChg>
        <pc:picChg chg="add mod">
          <ac:chgData name="Rosie Bromley" userId="ceca4df2-b6a6-4459-9d3c-9d866f0f4aa0" providerId="ADAL" clId="{04B657BA-D0C5-4A34-B11E-6864A1B694E6}" dt="2024-08-20T14:52:01.121" v="424" actId="207"/>
          <ac:picMkLst>
            <pc:docMk/>
            <pc:sldMk cId="3461133153" sldId="285"/>
            <ac:picMk id="5" creationId="{128CA409-D30A-AC21-E632-F6AE2E2938EC}"/>
          </ac:picMkLst>
        </pc:picChg>
        <pc:picChg chg="add mod">
          <ac:chgData name="Rosie Bromley" userId="ceca4df2-b6a6-4459-9d3c-9d866f0f4aa0" providerId="ADAL" clId="{04B657BA-D0C5-4A34-B11E-6864A1B694E6}" dt="2024-08-20T14:51:58.650" v="423" actId="207"/>
          <ac:picMkLst>
            <pc:docMk/>
            <pc:sldMk cId="3461133153" sldId="285"/>
            <ac:picMk id="6" creationId="{F88DE3E6-B357-1977-115C-426E33303036}"/>
          </ac:picMkLst>
        </pc:picChg>
        <pc:picChg chg="del">
          <ac:chgData name="Rosie Bromley" userId="ceca4df2-b6a6-4459-9d3c-9d866f0f4aa0" providerId="ADAL" clId="{04B657BA-D0C5-4A34-B11E-6864A1B694E6}" dt="2024-08-20T14:51:50.371" v="421" actId="478"/>
          <ac:picMkLst>
            <pc:docMk/>
            <pc:sldMk cId="3461133153" sldId="285"/>
            <ac:picMk id="7" creationId="{286D20C8-4994-3FA2-85FF-3B57E474BD59}"/>
          </ac:picMkLst>
        </pc:picChg>
        <pc:picChg chg="del">
          <ac:chgData name="Rosie Bromley" userId="ceca4df2-b6a6-4459-9d3c-9d866f0f4aa0" providerId="ADAL" clId="{04B657BA-D0C5-4A34-B11E-6864A1B694E6}" dt="2024-08-20T14:53:30.952" v="439" actId="478"/>
          <ac:picMkLst>
            <pc:docMk/>
            <pc:sldMk cId="3461133153" sldId="285"/>
            <ac:picMk id="10" creationId="{E28150B5-6A57-FA02-EF94-0D0B58E37989}"/>
          </ac:picMkLst>
        </pc:picChg>
        <pc:picChg chg="del">
          <ac:chgData name="Rosie Bromley" userId="ceca4df2-b6a6-4459-9d3c-9d866f0f4aa0" providerId="ADAL" clId="{04B657BA-D0C5-4A34-B11E-6864A1B694E6}" dt="2024-08-20T14:53:30.574" v="438" actId="478"/>
          <ac:picMkLst>
            <pc:docMk/>
            <pc:sldMk cId="3461133153" sldId="285"/>
            <ac:picMk id="11" creationId="{3A18D1CB-843D-9AA2-6DA3-1E6A9784F3E3}"/>
          </ac:picMkLst>
        </pc:picChg>
        <pc:picChg chg="del">
          <ac:chgData name="Rosie Bromley" userId="ceca4df2-b6a6-4459-9d3c-9d866f0f4aa0" providerId="ADAL" clId="{04B657BA-D0C5-4A34-B11E-6864A1B694E6}" dt="2024-08-20T14:53:30.158" v="437" actId="478"/>
          <ac:picMkLst>
            <pc:docMk/>
            <pc:sldMk cId="3461133153" sldId="285"/>
            <ac:picMk id="12" creationId="{1F1D7321-B8FB-8ABB-A321-872EA0B128ED}"/>
          </ac:picMkLst>
        </pc:picChg>
        <pc:picChg chg="add mod">
          <ac:chgData name="Rosie Bromley" userId="ceca4df2-b6a6-4459-9d3c-9d866f0f4aa0" providerId="ADAL" clId="{04B657BA-D0C5-4A34-B11E-6864A1B694E6}" dt="2024-08-20T14:53:36.042" v="441" actId="207"/>
          <ac:picMkLst>
            <pc:docMk/>
            <pc:sldMk cId="3461133153" sldId="285"/>
            <ac:picMk id="14" creationId="{91ECAE7E-3EE2-CF20-BE63-3DBD6D8DABA2}"/>
          </ac:picMkLst>
        </pc:picChg>
        <pc:picChg chg="add mod">
          <ac:chgData name="Rosie Bromley" userId="ceca4df2-b6a6-4459-9d3c-9d866f0f4aa0" providerId="ADAL" clId="{04B657BA-D0C5-4A34-B11E-6864A1B694E6}" dt="2024-08-20T14:53:40.567" v="442" actId="207"/>
          <ac:picMkLst>
            <pc:docMk/>
            <pc:sldMk cId="3461133153" sldId="285"/>
            <ac:picMk id="15" creationId="{FE250AA8-5FC7-D18F-8B6C-8BC000D970C1}"/>
          </ac:picMkLst>
        </pc:picChg>
        <pc:picChg chg="add mod">
          <ac:chgData name="Rosie Bromley" userId="ceca4df2-b6a6-4459-9d3c-9d866f0f4aa0" providerId="ADAL" clId="{04B657BA-D0C5-4A34-B11E-6864A1B694E6}" dt="2024-08-20T14:53:31.811" v="440"/>
          <ac:picMkLst>
            <pc:docMk/>
            <pc:sldMk cId="3461133153" sldId="285"/>
            <ac:picMk id="16" creationId="{DAF22579-DD1D-3A9E-4B3C-520BCAF589D2}"/>
          </ac:picMkLst>
        </pc:picChg>
      </pc:sldChg>
    </pc:docChg>
  </pc:docChgLst>
  <pc:docChgLst>
    <pc:chgData name="Amy Lockwood" userId="bf96066a-cde7-4570-ab17-c96b31bedbf8" providerId="ADAL" clId="{0D6B4634-BAEB-473F-BDD2-BFDF07DDF6D6}"/>
    <pc:docChg chg="undo custSel addSld modSld">
      <pc:chgData name="Amy Lockwood" userId="bf96066a-cde7-4570-ab17-c96b31bedbf8" providerId="ADAL" clId="{0D6B4634-BAEB-473F-BDD2-BFDF07DDF6D6}" dt="2024-08-21T08:48:13.864" v="559" actId="1035"/>
      <pc:docMkLst>
        <pc:docMk/>
      </pc:docMkLst>
      <pc:sldChg chg="modSp mod modNotesTx">
        <pc:chgData name="Amy Lockwood" userId="bf96066a-cde7-4570-ab17-c96b31bedbf8" providerId="ADAL" clId="{0D6B4634-BAEB-473F-BDD2-BFDF07DDF6D6}" dt="2024-08-21T08:27:35.313" v="329" actId="20577"/>
        <pc:sldMkLst>
          <pc:docMk/>
          <pc:sldMk cId="2198135741" sldId="266"/>
        </pc:sldMkLst>
        <pc:spChg chg="mod">
          <ac:chgData name="Amy Lockwood" userId="bf96066a-cde7-4570-ab17-c96b31bedbf8" providerId="ADAL" clId="{0D6B4634-BAEB-473F-BDD2-BFDF07DDF6D6}" dt="2024-08-21T08:27:11.378" v="303" actId="1035"/>
          <ac:spMkLst>
            <pc:docMk/>
            <pc:sldMk cId="2198135741" sldId="266"/>
            <ac:spMk id="28" creationId="{8B85F5D2-476F-4B61-0324-E53B3AFC7795}"/>
          </ac:spMkLst>
        </pc:spChg>
        <pc:picChg chg="mod">
          <ac:chgData name="Amy Lockwood" userId="bf96066a-cde7-4570-ab17-c96b31bedbf8" providerId="ADAL" clId="{0D6B4634-BAEB-473F-BDD2-BFDF07DDF6D6}" dt="2024-08-21T08:27:07.010" v="283" actId="1076"/>
          <ac:picMkLst>
            <pc:docMk/>
            <pc:sldMk cId="2198135741" sldId="266"/>
            <ac:picMk id="21" creationId="{9542D445-7D97-3217-BB6D-5332231BB5C7}"/>
          </ac:picMkLst>
        </pc:picChg>
      </pc:sldChg>
      <pc:sldChg chg="modSp mod modNotesTx">
        <pc:chgData name="Amy Lockwood" userId="bf96066a-cde7-4570-ab17-c96b31bedbf8" providerId="ADAL" clId="{0D6B4634-BAEB-473F-BDD2-BFDF07DDF6D6}" dt="2024-08-21T08:22:37.507" v="7" actId="20577"/>
        <pc:sldMkLst>
          <pc:docMk/>
          <pc:sldMk cId="1169421097" sldId="267"/>
        </pc:sldMkLst>
        <pc:picChg chg="mod">
          <ac:chgData name="Amy Lockwood" userId="bf96066a-cde7-4570-ab17-c96b31bedbf8" providerId="ADAL" clId="{0D6B4634-BAEB-473F-BDD2-BFDF07DDF6D6}" dt="2024-08-21T08:20:11.747" v="2" actId="207"/>
          <ac:picMkLst>
            <pc:docMk/>
            <pc:sldMk cId="1169421097" sldId="267"/>
            <ac:picMk id="3" creationId="{F3EF863E-7EA1-5E56-79A4-295EDC7C5B39}"/>
          </ac:picMkLst>
        </pc:picChg>
      </pc:sldChg>
      <pc:sldChg chg="modAnim modNotesTx">
        <pc:chgData name="Amy Lockwood" userId="bf96066a-cde7-4570-ab17-c96b31bedbf8" providerId="ADAL" clId="{0D6B4634-BAEB-473F-BDD2-BFDF07DDF6D6}" dt="2024-08-21T08:26:37.544" v="256" actId="20577"/>
        <pc:sldMkLst>
          <pc:docMk/>
          <pc:sldMk cId="115947883" sldId="270"/>
        </pc:sldMkLst>
      </pc:sldChg>
      <pc:sldChg chg="modNotesTx">
        <pc:chgData name="Amy Lockwood" userId="bf96066a-cde7-4570-ab17-c96b31bedbf8" providerId="ADAL" clId="{0D6B4634-BAEB-473F-BDD2-BFDF07DDF6D6}" dt="2024-08-21T08:28:16.301" v="419" actId="20577"/>
        <pc:sldMkLst>
          <pc:docMk/>
          <pc:sldMk cId="3530736914" sldId="273"/>
        </pc:sldMkLst>
      </pc:sldChg>
      <pc:sldChg chg="modNotesTx">
        <pc:chgData name="Amy Lockwood" userId="bf96066a-cde7-4570-ab17-c96b31bedbf8" providerId="ADAL" clId="{0D6B4634-BAEB-473F-BDD2-BFDF07DDF6D6}" dt="2024-08-21T08:25:28.805" v="84" actId="6549"/>
        <pc:sldMkLst>
          <pc:docMk/>
          <pc:sldMk cId="1656462693" sldId="276"/>
        </pc:sldMkLst>
      </pc:sldChg>
      <pc:sldChg chg="modNotesTx">
        <pc:chgData name="Amy Lockwood" userId="bf96066a-cde7-4570-ab17-c96b31bedbf8" providerId="ADAL" clId="{0D6B4634-BAEB-473F-BDD2-BFDF07DDF6D6}" dt="2024-08-21T08:25:46.604" v="90" actId="20577"/>
        <pc:sldMkLst>
          <pc:docMk/>
          <pc:sldMk cId="1265060422" sldId="277"/>
        </pc:sldMkLst>
      </pc:sldChg>
      <pc:sldChg chg="modNotesTx">
        <pc:chgData name="Amy Lockwood" userId="bf96066a-cde7-4570-ab17-c96b31bedbf8" providerId="ADAL" clId="{0D6B4634-BAEB-473F-BDD2-BFDF07DDF6D6}" dt="2024-08-21T08:24:49.358" v="49" actId="313"/>
        <pc:sldMkLst>
          <pc:docMk/>
          <pc:sldMk cId="1994590320" sldId="279"/>
        </pc:sldMkLst>
      </pc:sldChg>
      <pc:sldChg chg="modNotesTx">
        <pc:chgData name="Amy Lockwood" userId="bf96066a-cde7-4570-ab17-c96b31bedbf8" providerId="ADAL" clId="{0D6B4634-BAEB-473F-BDD2-BFDF07DDF6D6}" dt="2024-08-21T08:26:09.852" v="189" actId="313"/>
        <pc:sldMkLst>
          <pc:docMk/>
          <pc:sldMk cId="3639063142" sldId="281"/>
        </pc:sldMkLst>
      </pc:sldChg>
      <pc:sldChg chg="modNotesTx">
        <pc:chgData name="Amy Lockwood" userId="bf96066a-cde7-4570-ab17-c96b31bedbf8" providerId="ADAL" clId="{0D6B4634-BAEB-473F-BDD2-BFDF07DDF6D6}" dt="2024-08-21T08:28:49.381" v="524" actId="20577"/>
        <pc:sldMkLst>
          <pc:docMk/>
          <pc:sldMk cId="3461133153" sldId="285"/>
        </pc:sldMkLst>
      </pc:sldChg>
      <pc:sldChg chg="addSp modSp new mod">
        <pc:chgData name="Amy Lockwood" userId="bf96066a-cde7-4570-ab17-c96b31bedbf8" providerId="ADAL" clId="{0D6B4634-BAEB-473F-BDD2-BFDF07DDF6D6}" dt="2024-08-21T08:48:13.864" v="559" actId="1035"/>
        <pc:sldMkLst>
          <pc:docMk/>
          <pc:sldMk cId="161815732" sldId="286"/>
        </pc:sldMkLst>
        <pc:spChg chg="add mod">
          <ac:chgData name="Amy Lockwood" userId="bf96066a-cde7-4570-ab17-c96b31bedbf8" providerId="ADAL" clId="{0D6B4634-BAEB-473F-BDD2-BFDF07DDF6D6}" dt="2024-08-21T08:48:13.864" v="559" actId="1035"/>
          <ac:spMkLst>
            <pc:docMk/>
            <pc:sldMk cId="161815732" sldId="286"/>
            <ac:spMk id="3" creationId="{50EDA063-F0A7-75C8-6E35-F3EF3778C3D1}"/>
          </ac:spMkLst>
        </pc:spChg>
        <pc:picChg chg="add mod">
          <ac:chgData name="Amy Lockwood" userId="bf96066a-cde7-4570-ab17-c96b31bedbf8" providerId="ADAL" clId="{0D6B4634-BAEB-473F-BDD2-BFDF07DDF6D6}" dt="2024-08-21T08:48:13.864" v="559" actId="1035"/>
          <ac:picMkLst>
            <pc:docMk/>
            <pc:sldMk cId="161815732" sldId="286"/>
            <ac:picMk id="2" creationId="{B6DA7D11-462A-95B5-04A3-8513DCF0F70E}"/>
          </ac:picMkLst>
        </pc:picChg>
      </pc:sldChg>
    </pc:docChg>
  </pc:docChgLst>
  <pc:docChgLst>
    <pc:chgData name="Alison Elliott" userId="b4b42934-c0c1-4e14-b672-c60fe1afdabf" providerId="ADAL" clId="{52D6B893-35A3-4233-9D47-4133D8930D11}"/>
    <pc:docChg chg="undo custSel addSld delSld modSld">
      <pc:chgData name="Alison Elliott" userId="b4b42934-c0c1-4e14-b672-c60fe1afdabf" providerId="ADAL" clId="{52D6B893-35A3-4233-9D47-4133D8930D11}" dt="2024-08-20T13:46:21.956" v="948" actId="207"/>
      <pc:docMkLst>
        <pc:docMk/>
      </pc:docMkLst>
      <pc:sldChg chg="addSp delSp modSp del mod delAnim modAnim">
        <pc:chgData name="Alison Elliott" userId="b4b42934-c0c1-4e14-b672-c60fe1afdabf" providerId="ADAL" clId="{52D6B893-35A3-4233-9D47-4133D8930D11}" dt="2024-08-20T13:00:26.128" v="804" actId="2696"/>
        <pc:sldMkLst>
          <pc:docMk/>
          <pc:sldMk cId="2304648329" sldId="261"/>
        </pc:sldMkLst>
        <pc:spChg chg="del mod">
          <ac:chgData name="Alison Elliott" userId="b4b42934-c0c1-4e14-b672-c60fe1afdabf" providerId="ADAL" clId="{52D6B893-35A3-4233-9D47-4133D8930D11}" dt="2024-08-20T12:49:36.197" v="637" actId="478"/>
          <ac:spMkLst>
            <pc:docMk/>
            <pc:sldMk cId="2304648329" sldId="261"/>
            <ac:spMk id="2" creationId="{CF5FEFDC-C659-9FF5-C8A9-BFFA31B69EF9}"/>
          </ac:spMkLst>
        </pc:spChg>
        <pc:spChg chg="mod ord">
          <ac:chgData name="Alison Elliott" userId="b4b42934-c0c1-4e14-b672-c60fe1afdabf" providerId="ADAL" clId="{52D6B893-35A3-4233-9D47-4133D8930D11}" dt="2024-08-20T12:51:38.604" v="671" actId="1076"/>
          <ac:spMkLst>
            <pc:docMk/>
            <pc:sldMk cId="2304648329" sldId="261"/>
            <ac:spMk id="4" creationId="{4E89307D-E0E7-265C-ECB9-FB559B8D67C2}"/>
          </ac:spMkLst>
        </pc:spChg>
        <pc:spChg chg="mod ord">
          <ac:chgData name="Alison Elliott" userId="b4b42934-c0c1-4e14-b672-c60fe1afdabf" providerId="ADAL" clId="{52D6B893-35A3-4233-9D47-4133D8930D11}" dt="2024-08-20T12:51:49.652" v="675" actId="1076"/>
          <ac:spMkLst>
            <pc:docMk/>
            <pc:sldMk cId="2304648329" sldId="261"/>
            <ac:spMk id="5" creationId="{5194472A-3E9B-6025-C4CB-D06A9240EEF7}"/>
          </ac:spMkLst>
        </pc:spChg>
        <pc:spChg chg="mod ord">
          <ac:chgData name="Alison Elliott" userId="b4b42934-c0c1-4e14-b672-c60fe1afdabf" providerId="ADAL" clId="{52D6B893-35A3-4233-9D47-4133D8930D11}" dt="2024-08-20T12:51:45.075" v="673" actId="1076"/>
          <ac:spMkLst>
            <pc:docMk/>
            <pc:sldMk cId="2304648329" sldId="261"/>
            <ac:spMk id="6" creationId="{B61866A1-EC9B-F7E0-DE4D-30F9204DC673}"/>
          </ac:spMkLst>
        </pc:spChg>
        <pc:spChg chg="del mod">
          <ac:chgData name="Alison Elliott" userId="b4b42934-c0c1-4e14-b672-c60fe1afdabf" providerId="ADAL" clId="{52D6B893-35A3-4233-9D47-4133D8930D11}" dt="2024-08-20T12:49:37.900" v="638" actId="478"/>
          <ac:spMkLst>
            <pc:docMk/>
            <pc:sldMk cId="2304648329" sldId="261"/>
            <ac:spMk id="8" creationId="{E35A1828-41E9-848B-36DE-D1E66A6837BD}"/>
          </ac:spMkLst>
        </pc:spChg>
        <pc:spChg chg="del mod">
          <ac:chgData name="Alison Elliott" userId="b4b42934-c0c1-4e14-b672-c60fe1afdabf" providerId="ADAL" clId="{52D6B893-35A3-4233-9D47-4133D8930D11}" dt="2024-08-20T12:49:41.137" v="640" actId="478"/>
          <ac:spMkLst>
            <pc:docMk/>
            <pc:sldMk cId="2304648329" sldId="261"/>
            <ac:spMk id="9" creationId="{A3C43CD4-03CF-22C2-AD5F-8F351B644AF4}"/>
          </ac:spMkLst>
        </pc:spChg>
        <pc:spChg chg="del mod topLvl">
          <ac:chgData name="Alison Elliott" userId="b4b42934-c0c1-4e14-b672-c60fe1afdabf" providerId="ADAL" clId="{52D6B893-35A3-4233-9D47-4133D8930D11}" dt="2024-08-20T12:50:14.193" v="647" actId="478"/>
          <ac:spMkLst>
            <pc:docMk/>
            <pc:sldMk cId="2304648329" sldId="261"/>
            <ac:spMk id="17" creationId="{20319730-B18A-6BE5-EED1-A33D7630B881}"/>
          </ac:spMkLst>
        </pc:spChg>
        <pc:spChg chg="del mod topLvl">
          <ac:chgData name="Alison Elliott" userId="b4b42934-c0c1-4e14-b672-c60fe1afdabf" providerId="ADAL" clId="{52D6B893-35A3-4233-9D47-4133D8930D11}" dt="2024-08-20T12:50:15.743" v="648" actId="478"/>
          <ac:spMkLst>
            <pc:docMk/>
            <pc:sldMk cId="2304648329" sldId="261"/>
            <ac:spMk id="18" creationId="{D8D09718-EF24-033E-B6A4-4253618762B7}"/>
          </ac:spMkLst>
        </pc:spChg>
        <pc:spChg chg="del mod topLvl">
          <ac:chgData name="Alison Elliott" userId="b4b42934-c0c1-4e14-b672-c60fe1afdabf" providerId="ADAL" clId="{52D6B893-35A3-4233-9D47-4133D8930D11}" dt="2024-08-20T12:50:17.447" v="649" actId="478"/>
          <ac:spMkLst>
            <pc:docMk/>
            <pc:sldMk cId="2304648329" sldId="261"/>
            <ac:spMk id="19" creationId="{34C9B10F-C031-41EB-4FF9-D44F4B9567B0}"/>
          </ac:spMkLst>
        </pc:spChg>
        <pc:grpChg chg="add del mod">
          <ac:chgData name="Alison Elliott" userId="b4b42934-c0c1-4e14-b672-c60fe1afdabf" providerId="ADAL" clId="{52D6B893-35A3-4233-9D47-4133D8930D11}" dt="2024-08-20T12:50:11.787" v="646" actId="165"/>
          <ac:grpSpMkLst>
            <pc:docMk/>
            <pc:sldMk cId="2304648329" sldId="261"/>
            <ac:grpSpMk id="13" creationId="{47D60F45-4A37-6FC9-8CD6-152F2C5268FD}"/>
          </ac:grpSpMkLst>
        </pc:grpChg>
        <pc:grpChg chg="add mod">
          <ac:chgData name="Alison Elliott" userId="b4b42934-c0c1-4e14-b672-c60fe1afdabf" providerId="ADAL" clId="{52D6B893-35A3-4233-9D47-4133D8930D11}" dt="2024-08-20T12:58:58.954" v="786" actId="1076"/>
          <ac:grpSpMkLst>
            <pc:docMk/>
            <pc:sldMk cId="2304648329" sldId="261"/>
            <ac:grpSpMk id="20" creationId="{61C9F2E7-AE30-864A-4F6A-F0BEB4CD4899}"/>
          </ac:grpSpMkLst>
        </pc:grpChg>
        <pc:grpChg chg="add mod">
          <ac:chgData name="Alison Elliott" userId="b4b42934-c0c1-4e14-b672-c60fe1afdabf" providerId="ADAL" clId="{52D6B893-35A3-4233-9D47-4133D8930D11}" dt="2024-08-20T12:59:00.900" v="788" actId="1076"/>
          <ac:grpSpMkLst>
            <pc:docMk/>
            <pc:sldMk cId="2304648329" sldId="261"/>
            <ac:grpSpMk id="23" creationId="{A2574C0E-CDA2-D26D-5696-10FBCCD74B83}"/>
          </ac:grpSpMkLst>
        </pc:grpChg>
        <pc:grpChg chg="add mod">
          <ac:chgData name="Alison Elliott" userId="b4b42934-c0c1-4e14-b672-c60fe1afdabf" providerId="ADAL" clId="{52D6B893-35A3-4233-9D47-4133D8930D11}" dt="2024-08-20T12:59:28.027" v="797" actId="1076"/>
          <ac:grpSpMkLst>
            <pc:docMk/>
            <pc:sldMk cId="2304648329" sldId="261"/>
            <ac:grpSpMk id="26" creationId="{6CFA768D-728B-E29C-C0B2-584C77EB2E47}"/>
          </ac:grpSpMkLst>
        </pc:grpChg>
        <pc:grpChg chg="add mod">
          <ac:chgData name="Alison Elliott" userId="b4b42934-c0c1-4e14-b672-c60fe1afdabf" providerId="ADAL" clId="{52D6B893-35A3-4233-9D47-4133D8930D11}" dt="2024-08-20T12:59:29.081" v="798" actId="1076"/>
          <ac:grpSpMkLst>
            <pc:docMk/>
            <pc:sldMk cId="2304648329" sldId="261"/>
            <ac:grpSpMk id="29" creationId="{8101F6D1-0192-E38E-210C-DE2775520861}"/>
          </ac:grpSpMkLst>
        </pc:grpChg>
        <pc:picChg chg="add mod">
          <ac:chgData name="Alison Elliott" userId="b4b42934-c0c1-4e14-b672-c60fe1afdabf" providerId="ADAL" clId="{52D6B893-35A3-4233-9D47-4133D8930D11}" dt="2024-08-20T12:49:14.656" v="630"/>
          <ac:picMkLst>
            <pc:docMk/>
            <pc:sldMk cId="2304648329" sldId="261"/>
            <ac:picMk id="3" creationId="{3063D9EE-5180-4224-09CD-246E0FF4C699}"/>
          </ac:picMkLst>
        </pc:picChg>
        <pc:picChg chg="add mod ord">
          <ac:chgData name="Alison Elliott" userId="b4b42934-c0c1-4e14-b672-c60fe1afdabf" providerId="ADAL" clId="{52D6B893-35A3-4233-9D47-4133D8930D11}" dt="2024-08-20T12:49:25.107" v="633" actId="167"/>
          <ac:picMkLst>
            <pc:docMk/>
            <pc:sldMk cId="2304648329" sldId="261"/>
            <ac:picMk id="7" creationId="{286D20C8-4994-3FA2-85FF-3B57E474BD59}"/>
          </ac:picMkLst>
        </pc:picChg>
        <pc:picChg chg="mod">
          <ac:chgData name="Alison Elliott" userId="b4b42934-c0c1-4e14-b672-c60fe1afdabf" providerId="ADAL" clId="{52D6B893-35A3-4233-9D47-4133D8930D11}" dt="2024-08-20T12:49:51.268" v="644" actId="1076"/>
          <ac:picMkLst>
            <pc:docMk/>
            <pc:sldMk cId="2304648329" sldId="261"/>
            <ac:picMk id="10" creationId="{E28150B5-6A57-FA02-EF94-0D0B58E37989}"/>
          </ac:picMkLst>
        </pc:picChg>
        <pc:picChg chg="mod topLvl">
          <ac:chgData name="Alison Elliott" userId="b4b42934-c0c1-4e14-b672-c60fe1afdabf" providerId="ADAL" clId="{52D6B893-35A3-4233-9D47-4133D8930D11}" dt="2024-08-20T12:59:09.841" v="792" actId="14100"/>
          <ac:picMkLst>
            <pc:docMk/>
            <pc:sldMk cId="2304648329" sldId="261"/>
            <ac:picMk id="14" creationId="{6640473A-7D55-1BD4-083F-BA3FCC476147}"/>
          </ac:picMkLst>
        </pc:picChg>
        <pc:picChg chg="mod topLvl">
          <ac:chgData name="Alison Elliott" userId="b4b42934-c0c1-4e14-b672-c60fe1afdabf" providerId="ADAL" clId="{52D6B893-35A3-4233-9D47-4133D8930D11}" dt="2024-08-20T12:59:38.331" v="801" actId="1076"/>
          <ac:picMkLst>
            <pc:docMk/>
            <pc:sldMk cId="2304648329" sldId="261"/>
            <ac:picMk id="15" creationId="{C069D800-52A8-31E7-5BC7-85EBE058C8B4}"/>
          </ac:picMkLst>
        </pc:picChg>
        <pc:picChg chg="mod topLvl">
          <ac:chgData name="Alison Elliott" userId="b4b42934-c0c1-4e14-b672-c60fe1afdabf" providerId="ADAL" clId="{52D6B893-35A3-4233-9D47-4133D8930D11}" dt="2024-08-20T12:59:41.185" v="803" actId="1076"/>
          <ac:picMkLst>
            <pc:docMk/>
            <pc:sldMk cId="2304648329" sldId="261"/>
            <ac:picMk id="16" creationId="{F3E5FF8B-0173-B4D9-EF40-77664F8A15DD}"/>
          </ac:picMkLst>
        </pc:picChg>
        <pc:picChg chg="mod">
          <ac:chgData name="Alison Elliott" userId="b4b42934-c0c1-4e14-b672-c60fe1afdabf" providerId="ADAL" clId="{52D6B893-35A3-4233-9D47-4133D8930D11}" dt="2024-08-20T12:58:42.939" v="777"/>
          <ac:picMkLst>
            <pc:docMk/>
            <pc:sldMk cId="2304648329" sldId="261"/>
            <ac:picMk id="21" creationId="{05FD552C-5272-782B-9B38-E0B88EF8422D}"/>
          </ac:picMkLst>
        </pc:picChg>
        <pc:picChg chg="mod">
          <ac:chgData name="Alison Elliott" userId="b4b42934-c0c1-4e14-b672-c60fe1afdabf" providerId="ADAL" clId="{52D6B893-35A3-4233-9D47-4133D8930D11}" dt="2024-08-20T12:58:42.939" v="777"/>
          <ac:picMkLst>
            <pc:docMk/>
            <pc:sldMk cId="2304648329" sldId="261"/>
            <ac:picMk id="22" creationId="{8AA9C302-F984-28A2-C272-4D2F41C5CC29}"/>
          </ac:picMkLst>
        </pc:picChg>
        <pc:picChg chg="mod">
          <ac:chgData name="Alison Elliott" userId="b4b42934-c0c1-4e14-b672-c60fe1afdabf" providerId="ADAL" clId="{52D6B893-35A3-4233-9D47-4133D8930D11}" dt="2024-08-20T12:58:51.490" v="781"/>
          <ac:picMkLst>
            <pc:docMk/>
            <pc:sldMk cId="2304648329" sldId="261"/>
            <ac:picMk id="24" creationId="{3219532D-9D26-FF03-E47F-E226C208E04E}"/>
          </ac:picMkLst>
        </pc:picChg>
        <pc:picChg chg="mod">
          <ac:chgData name="Alison Elliott" userId="b4b42934-c0c1-4e14-b672-c60fe1afdabf" providerId="ADAL" clId="{52D6B893-35A3-4233-9D47-4133D8930D11}" dt="2024-08-20T12:58:51.490" v="781"/>
          <ac:picMkLst>
            <pc:docMk/>
            <pc:sldMk cId="2304648329" sldId="261"/>
            <ac:picMk id="25" creationId="{6116D4D9-68DC-5663-3441-6D1332DDFBF0}"/>
          </ac:picMkLst>
        </pc:picChg>
        <pc:picChg chg="mod">
          <ac:chgData name="Alison Elliott" userId="b4b42934-c0c1-4e14-b672-c60fe1afdabf" providerId="ADAL" clId="{52D6B893-35A3-4233-9D47-4133D8930D11}" dt="2024-08-20T12:59:03.625" v="789"/>
          <ac:picMkLst>
            <pc:docMk/>
            <pc:sldMk cId="2304648329" sldId="261"/>
            <ac:picMk id="27" creationId="{A8B5213D-B14C-9AF1-D3BD-7D8974862299}"/>
          </ac:picMkLst>
        </pc:picChg>
        <pc:picChg chg="mod">
          <ac:chgData name="Alison Elliott" userId="b4b42934-c0c1-4e14-b672-c60fe1afdabf" providerId="ADAL" clId="{52D6B893-35A3-4233-9D47-4133D8930D11}" dt="2024-08-20T12:59:03.625" v="789"/>
          <ac:picMkLst>
            <pc:docMk/>
            <pc:sldMk cId="2304648329" sldId="261"/>
            <ac:picMk id="28" creationId="{C21A5425-C97A-DD58-15C8-4B99D5657B64}"/>
          </ac:picMkLst>
        </pc:picChg>
        <pc:picChg chg="mod">
          <ac:chgData name="Alison Elliott" userId="b4b42934-c0c1-4e14-b672-c60fe1afdabf" providerId="ADAL" clId="{52D6B893-35A3-4233-9D47-4133D8930D11}" dt="2024-08-20T12:59:17.355" v="793"/>
          <ac:picMkLst>
            <pc:docMk/>
            <pc:sldMk cId="2304648329" sldId="261"/>
            <ac:picMk id="30" creationId="{370F16E5-1261-FCF9-3480-FFE5D9CE3CF1}"/>
          </ac:picMkLst>
        </pc:picChg>
        <pc:picChg chg="mod">
          <ac:chgData name="Alison Elliott" userId="b4b42934-c0c1-4e14-b672-c60fe1afdabf" providerId="ADAL" clId="{52D6B893-35A3-4233-9D47-4133D8930D11}" dt="2024-08-20T12:59:17.355" v="793"/>
          <ac:picMkLst>
            <pc:docMk/>
            <pc:sldMk cId="2304648329" sldId="261"/>
            <ac:picMk id="31" creationId="{177BB41F-8FB8-BBB5-DD7A-44AFB918271D}"/>
          </ac:picMkLst>
        </pc:picChg>
      </pc:sldChg>
      <pc:sldChg chg="modSp mod">
        <pc:chgData name="Alison Elliott" userId="b4b42934-c0c1-4e14-b672-c60fe1afdabf" providerId="ADAL" clId="{52D6B893-35A3-4233-9D47-4133D8930D11}" dt="2024-08-20T13:46:21.956" v="948" actId="207"/>
        <pc:sldMkLst>
          <pc:docMk/>
          <pc:sldMk cId="1031051964" sldId="262"/>
        </pc:sldMkLst>
        <pc:spChg chg="mod">
          <ac:chgData name="Alison Elliott" userId="b4b42934-c0c1-4e14-b672-c60fe1afdabf" providerId="ADAL" clId="{52D6B893-35A3-4233-9D47-4133D8930D11}" dt="2024-08-20T13:46:21.956" v="948" actId="207"/>
          <ac:spMkLst>
            <pc:docMk/>
            <pc:sldMk cId="1031051964" sldId="262"/>
            <ac:spMk id="3" creationId="{DDA397CE-CDF9-8973-CB5D-C871A6F38666}"/>
          </ac:spMkLst>
        </pc:spChg>
      </pc:sldChg>
      <pc:sldChg chg="addSp delSp modSp mod modAnim">
        <pc:chgData name="Alison Elliott" userId="b4b42934-c0c1-4e14-b672-c60fe1afdabf" providerId="ADAL" clId="{52D6B893-35A3-4233-9D47-4133D8930D11}" dt="2024-08-20T13:32:17.285" v="849"/>
        <pc:sldMkLst>
          <pc:docMk/>
          <pc:sldMk cId="2198135741" sldId="266"/>
        </pc:sldMkLst>
        <pc:spChg chg="del mod">
          <ac:chgData name="Alison Elliott" userId="b4b42934-c0c1-4e14-b672-c60fe1afdabf" providerId="ADAL" clId="{52D6B893-35A3-4233-9D47-4133D8930D11}" dt="2024-08-20T12:40:03.630" v="538" actId="478"/>
          <ac:spMkLst>
            <pc:docMk/>
            <pc:sldMk cId="2198135741" sldId="266"/>
            <ac:spMk id="2" creationId="{75B29C12-A5B6-1B6B-64BD-CA3FBED93387}"/>
          </ac:spMkLst>
        </pc:spChg>
        <pc:spChg chg="mod">
          <ac:chgData name="Alison Elliott" userId="b4b42934-c0c1-4e14-b672-c60fe1afdabf" providerId="ADAL" clId="{52D6B893-35A3-4233-9D47-4133D8930D11}" dt="2024-08-20T12:38:18.118" v="420" actId="1076"/>
          <ac:spMkLst>
            <pc:docMk/>
            <pc:sldMk cId="2198135741" sldId="266"/>
            <ac:spMk id="8" creationId="{B4F4171B-D11A-B4EC-13D5-A5F7C5C3C0AC}"/>
          </ac:spMkLst>
        </pc:spChg>
        <pc:spChg chg="del mod">
          <ac:chgData name="Alison Elliott" userId="b4b42934-c0c1-4e14-b672-c60fe1afdabf" providerId="ADAL" clId="{52D6B893-35A3-4233-9D47-4133D8930D11}" dt="2024-08-20T12:40:43.176" v="578" actId="478"/>
          <ac:spMkLst>
            <pc:docMk/>
            <pc:sldMk cId="2198135741" sldId="266"/>
            <ac:spMk id="11" creationId="{7F36A3F4-1704-4EB1-2463-573D059E57FD}"/>
          </ac:spMkLst>
        </pc:spChg>
        <pc:spChg chg="del mod">
          <ac:chgData name="Alison Elliott" userId="b4b42934-c0c1-4e14-b672-c60fe1afdabf" providerId="ADAL" clId="{52D6B893-35A3-4233-9D47-4133D8930D11}" dt="2024-08-20T12:39:37.807" v="495" actId="478"/>
          <ac:spMkLst>
            <pc:docMk/>
            <pc:sldMk cId="2198135741" sldId="266"/>
            <ac:spMk id="12" creationId="{CAB723C1-766B-4A6A-A4FE-96D96A548FF9}"/>
          </ac:spMkLst>
        </pc:spChg>
        <pc:spChg chg="del mod">
          <ac:chgData name="Alison Elliott" userId="b4b42934-c0c1-4e14-b672-c60fe1afdabf" providerId="ADAL" clId="{52D6B893-35A3-4233-9D47-4133D8930D11}" dt="2024-08-20T12:40:24.250" v="555" actId="478"/>
          <ac:spMkLst>
            <pc:docMk/>
            <pc:sldMk cId="2198135741" sldId="266"/>
            <ac:spMk id="13" creationId="{132C2A47-7424-F07C-3FDC-09228BC3BB0D}"/>
          </ac:spMkLst>
        </pc:spChg>
        <pc:spChg chg="del mod">
          <ac:chgData name="Alison Elliott" userId="b4b42934-c0c1-4e14-b672-c60fe1afdabf" providerId="ADAL" clId="{52D6B893-35A3-4233-9D47-4133D8930D11}" dt="2024-08-20T12:40:02.299" v="537" actId="478"/>
          <ac:spMkLst>
            <pc:docMk/>
            <pc:sldMk cId="2198135741" sldId="266"/>
            <ac:spMk id="16" creationId="{CD492747-2F50-BD2A-3881-28EC72DC2D46}"/>
          </ac:spMkLst>
        </pc:spChg>
        <pc:spChg chg="del mod">
          <ac:chgData name="Alison Elliott" userId="b4b42934-c0c1-4e14-b672-c60fe1afdabf" providerId="ADAL" clId="{52D6B893-35A3-4233-9D47-4133D8930D11}" dt="2024-08-20T12:40:25.756" v="556" actId="478"/>
          <ac:spMkLst>
            <pc:docMk/>
            <pc:sldMk cId="2198135741" sldId="266"/>
            <ac:spMk id="17" creationId="{A490E2A4-D4AA-C188-B6D2-17E38FFD57C4}"/>
          </ac:spMkLst>
        </pc:spChg>
        <pc:spChg chg="add mod">
          <ac:chgData name="Alison Elliott" userId="b4b42934-c0c1-4e14-b672-c60fe1afdabf" providerId="ADAL" clId="{52D6B893-35A3-4233-9D47-4133D8930D11}" dt="2024-08-20T12:39:32.301" v="492" actId="1076"/>
          <ac:spMkLst>
            <pc:docMk/>
            <pc:sldMk cId="2198135741" sldId="266"/>
            <ac:spMk id="24" creationId="{6ACB2EE8-632D-F33C-DFCB-75199F188954}"/>
          </ac:spMkLst>
        </pc:spChg>
        <pc:spChg chg="add mod">
          <ac:chgData name="Alison Elliott" userId="b4b42934-c0c1-4e14-b672-c60fe1afdabf" providerId="ADAL" clId="{52D6B893-35A3-4233-9D47-4133D8930D11}" dt="2024-08-20T12:39:53.036" v="514" actId="1076"/>
          <ac:spMkLst>
            <pc:docMk/>
            <pc:sldMk cId="2198135741" sldId="266"/>
            <ac:spMk id="26" creationId="{A9AC5A39-EFAD-ECD4-1320-5BC184EBA6A9}"/>
          </ac:spMkLst>
        </pc:spChg>
        <pc:spChg chg="add mod">
          <ac:chgData name="Alison Elliott" userId="b4b42934-c0c1-4e14-b672-c60fe1afdabf" providerId="ADAL" clId="{52D6B893-35A3-4233-9D47-4133D8930D11}" dt="2024-08-20T12:40:10.895" v="539" actId="1076"/>
          <ac:spMkLst>
            <pc:docMk/>
            <pc:sldMk cId="2198135741" sldId="266"/>
            <ac:spMk id="27" creationId="{FBCF58C9-6F69-947B-5816-4DA43AD9D43D}"/>
          </ac:spMkLst>
        </pc:spChg>
        <pc:spChg chg="add mod">
          <ac:chgData name="Alison Elliott" userId="b4b42934-c0c1-4e14-b672-c60fe1afdabf" providerId="ADAL" clId="{52D6B893-35A3-4233-9D47-4133D8930D11}" dt="2024-08-20T12:40:21.557" v="554" actId="1076"/>
          <ac:spMkLst>
            <pc:docMk/>
            <pc:sldMk cId="2198135741" sldId="266"/>
            <ac:spMk id="28" creationId="{8B85F5D2-476F-4B61-0324-E53B3AFC7795}"/>
          </ac:spMkLst>
        </pc:spChg>
        <pc:spChg chg="add mod">
          <ac:chgData name="Alison Elliott" userId="b4b42934-c0c1-4e14-b672-c60fe1afdabf" providerId="ADAL" clId="{52D6B893-35A3-4233-9D47-4133D8930D11}" dt="2024-08-20T12:40:40.835" v="577" actId="20577"/>
          <ac:spMkLst>
            <pc:docMk/>
            <pc:sldMk cId="2198135741" sldId="266"/>
            <ac:spMk id="30" creationId="{929FF84A-417B-B614-4115-27617F4CBB63}"/>
          </ac:spMkLst>
        </pc:spChg>
        <pc:picChg chg="mod">
          <ac:chgData name="Alison Elliott" userId="b4b42934-c0c1-4e14-b672-c60fe1afdabf" providerId="ADAL" clId="{52D6B893-35A3-4233-9D47-4133D8930D11}" dt="2024-08-20T12:38:34.221" v="430" actId="1076"/>
          <ac:picMkLst>
            <pc:docMk/>
            <pc:sldMk cId="2198135741" sldId="266"/>
            <ac:picMk id="3" creationId="{CE833B2F-A116-AC76-51BC-2D30F46E3A04}"/>
          </ac:picMkLst>
        </pc:picChg>
        <pc:picChg chg="add mod">
          <ac:chgData name="Alison Elliott" userId="b4b42934-c0c1-4e14-b672-c60fe1afdabf" providerId="ADAL" clId="{52D6B893-35A3-4233-9D47-4133D8930D11}" dt="2024-08-20T12:35:06.557" v="366"/>
          <ac:picMkLst>
            <pc:docMk/>
            <pc:sldMk cId="2198135741" sldId="266"/>
            <ac:picMk id="4" creationId="{24E09EDF-F2E4-0125-279C-3409E88202AC}"/>
          </ac:picMkLst>
        </pc:picChg>
        <pc:picChg chg="del">
          <ac:chgData name="Alison Elliott" userId="b4b42934-c0c1-4e14-b672-c60fe1afdabf" providerId="ADAL" clId="{52D6B893-35A3-4233-9D47-4133D8930D11}" dt="2024-08-20T12:35:25.526" v="371" actId="478"/>
          <ac:picMkLst>
            <pc:docMk/>
            <pc:sldMk cId="2198135741" sldId="266"/>
            <ac:picMk id="5" creationId="{97681185-FD41-46E9-126D-7B301600A401}"/>
          </ac:picMkLst>
        </pc:picChg>
        <pc:picChg chg="add mod ord">
          <ac:chgData name="Alison Elliott" userId="b4b42934-c0c1-4e14-b672-c60fe1afdabf" providerId="ADAL" clId="{52D6B893-35A3-4233-9D47-4133D8930D11}" dt="2024-08-20T12:36:56.855" v="387" actId="1076"/>
          <ac:picMkLst>
            <pc:docMk/>
            <pc:sldMk cId="2198135741" sldId="266"/>
            <ac:picMk id="6" creationId="{F2CD8D12-98F8-0883-5CC4-45B141EA2412}"/>
          </ac:picMkLst>
        </pc:picChg>
        <pc:picChg chg="add mod">
          <ac:chgData name="Alison Elliott" userId="b4b42934-c0c1-4e14-b672-c60fe1afdabf" providerId="ADAL" clId="{52D6B893-35A3-4233-9D47-4133D8930D11}" dt="2024-08-20T12:35:19.878" v="370" actId="1076"/>
          <ac:picMkLst>
            <pc:docMk/>
            <pc:sldMk cId="2198135741" sldId="266"/>
            <ac:picMk id="7" creationId="{C806588A-6592-647B-9B67-168BA4773644}"/>
          </ac:picMkLst>
        </pc:picChg>
        <pc:picChg chg="add mod">
          <ac:chgData name="Alison Elliott" userId="b4b42934-c0c1-4e14-b672-c60fe1afdabf" providerId="ADAL" clId="{52D6B893-35A3-4233-9D47-4133D8930D11}" dt="2024-08-20T12:35:27.745" v="373" actId="1076"/>
          <ac:picMkLst>
            <pc:docMk/>
            <pc:sldMk cId="2198135741" sldId="266"/>
            <ac:picMk id="9" creationId="{83C0160A-0846-208A-2815-28B2C217F78F}"/>
          </ac:picMkLst>
        </pc:picChg>
        <pc:picChg chg="add mod ord">
          <ac:chgData name="Alison Elliott" userId="b4b42934-c0c1-4e14-b672-c60fe1afdabf" providerId="ADAL" clId="{52D6B893-35A3-4233-9D47-4133D8930D11}" dt="2024-08-20T12:38:15.565" v="419" actId="1076"/>
          <ac:picMkLst>
            <pc:docMk/>
            <pc:sldMk cId="2198135741" sldId="266"/>
            <ac:picMk id="10" creationId="{426896A8-0DEB-23D2-A986-FF681557FE7C}"/>
          </ac:picMkLst>
        </pc:picChg>
        <pc:picChg chg="add mod">
          <ac:chgData name="Alison Elliott" userId="b4b42934-c0c1-4e14-b672-c60fe1afdabf" providerId="ADAL" clId="{52D6B893-35A3-4233-9D47-4133D8930D11}" dt="2024-08-20T12:38:19.108" v="421" actId="1076"/>
          <ac:picMkLst>
            <pc:docMk/>
            <pc:sldMk cId="2198135741" sldId="266"/>
            <ac:picMk id="15" creationId="{A48DB5EA-6A67-09A2-97F4-18B24D7FA6CA}"/>
          </ac:picMkLst>
        </pc:picChg>
        <pc:picChg chg="add mod">
          <ac:chgData name="Alison Elliott" userId="b4b42934-c0c1-4e14-b672-c60fe1afdabf" providerId="ADAL" clId="{52D6B893-35A3-4233-9D47-4133D8930D11}" dt="2024-08-20T12:38:20.149" v="422" actId="1076"/>
          <ac:picMkLst>
            <pc:docMk/>
            <pc:sldMk cId="2198135741" sldId="266"/>
            <ac:picMk id="18" creationId="{100C03A8-EDDC-14B4-4DFD-25A50ADB8BF4}"/>
          </ac:picMkLst>
        </pc:picChg>
        <pc:picChg chg="del">
          <ac:chgData name="Alison Elliott" userId="b4b42934-c0c1-4e14-b672-c60fe1afdabf" providerId="ADAL" clId="{52D6B893-35A3-4233-9D47-4133D8930D11}" dt="2024-08-20T12:35:06.251" v="365" actId="478"/>
          <ac:picMkLst>
            <pc:docMk/>
            <pc:sldMk cId="2198135741" sldId="266"/>
            <ac:picMk id="19" creationId="{4B85B8D5-E752-DFE1-6FC0-B781C6DF967F}"/>
          </ac:picMkLst>
        </pc:picChg>
        <pc:picChg chg="add mod">
          <ac:chgData name="Alison Elliott" userId="b4b42934-c0c1-4e14-b672-c60fe1afdabf" providerId="ADAL" clId="{52D6B893-35A3-4233-9D47-4133D8930D11}" dt="2024-08-20T12:40:32.694" v="560" actId="1076"/>
          <ac:picMkLst>
            <pc:docMk/>
            <pc:sldMk cId="2198135741" sldId="266"/>
            <ac:picMk id="20" creationId="{C6604B99-C055-A14E-F870-458B49F0C69D}"/>
          </ac:picMkLst>
        </pc:picChg>
        <pc:picChg chg="add mod">
          <ac:chgData name="Alison Elliott" userId="b4b42934-c0c1-4e14-b672-c60fe1afdabf" providerId="ADAL" clId="{52D6B893-35A3-4233-9D47-4133D8930D11}" dt="2024-08-20T12:38:29.877" v="429" actId="1076"/>
          <ac:picMkLst>
            <pc:docMk/>
            <pc:sldMk cId="2198135741" sldId="266"/>
            <ac:picMk id="21" creationId="{9542D445-7D97-3217-BB6D-5332231BB5C7}"/>
          </ac:picMkLst>
        </pc:picChg>
        <pc:picChg chg="add mod">
          <ac:chgData name="Alison Elliott" userId="b4b42934-c0c1-4e14-b672-c60fe1afdabf" providerId="ADAL" clId="{52D6B893-35A3-4233-9D47-4133D8930D11}" dt="2024-08-20T12:38:28.285" v="428" actId="1076"/>
          <ac:picMkLst>
            <pc:docMk/>
            <pc:sldMk cId="2198135741" sldId="266"/>
            <ac:picMk id="22" creationId="{550175EF-12FD-F5AB-2234-BDCE891D54C7}"/>
          </ac:picMkLst>
        </pc:picChg>
        <pc:picChg chg="del">
          <ac:chgData name="Alison Elliott" userId="b4b42934-c0c1-4e14-b672-c60fe1afdabf" providerId="ADAL" clId="{52D6B893-35A3-4233-9D47-4133D8930D11}" dt="2024-08-20T12:35:34.823" v="376" actId="478"/>
          <ac:picMkLst>
            <pc:docMk/>
            <pc:sldMk cId="2198135741" sldId="266"/>
            <ac:picMk id="25" creationId="{907D4ECE-F785-262A-C5F6-782786CA873B}"/>
          </ac:picMkLst>
        </pc:picChg>
        <pc:picChg chg="del mod">
          <ac:chgData name="Alison Elliott" userId="b4b42934-c0c1-4e14-b672-c60fe1afdabf" providerId="ADAL" clId="{52D6B893-35A3-4233-9D47-4133D8930D11}" dt="2024-08-20T12:35:04.678" v="364" actId="478"/>
          <ac:picMkLst>
            <pc:docMk/>
            <pc:sldMk cId="2198135741" sldId="266"/>
            <ac:picMk id="29" creationId="{2F30A1EC-2C08-97B6-1D9D-A6FEB50F6ECC}"/>
          </ac:picMkLst>
        </pc:picChg>
      </pc:sldChg>
      <pc:sldChg chg="addSp delSp modSp mod modAnim">
        <pc:chgData name="Alison Elliott" userId="b4b42934-c0c1-4e14-b672-c60fe1afdabf" providerId="ADAL" clId="{52D6B893-35A3-4233-9D47-4133D8930D11}" dt="2024-08-20T13:41:35.673" v="900"/>
        <pc:sldMkLst>
          <pc:docMk/>
          <pc:sldMk cId="115947883" sldId="270"/>
        </pc:sldMkLst>
        <pc:spChg chg="add mod">
          <ac:chgData name="Alison Elliott" userId="b4b42934-c0c1-4e14-b672-c60fe1afdabf" providerId="ADAL" clId="{52D6B893-35A3-4233-9D47-4133D8930D11}" dt="2024-08-20T12:28:54.735" v="306" actId="1076"/>
          <ac:spMkLst>
            <pc:docMk/>
            <pc:sldMk cId="115947883" sldId="270"/>
            <ac:spMk id="10" creationId="{7824E512-C741-5D34-F0A7-4EF602263DFE}"/>
          </ac:spMkLst>
        </pc:spChg>
        <pc:spChg chg="del mod">
          <ac:chgData name="Alison Elliott" userId="b4b42934-c0c1-4e14-b672-c60fe1afdabf" providerId="ADAL" clId="{52D6B893-35A3-4233-9D47-4133D8930D11}" dt="2024-08-20T12:28:57.414" v="307" actId="478"/>
          <ac:spMkLst>
            <pc:docMk/>
            <pc:sldMk cId="115947883" sldId="270"/>
            <ac:spMk id="20" creationId="{5F7AA845-B63E-A8C8-81F3-53E97770B77A}"/>
          </ac:spMkLst>
        </pc:spChg>
        <pc:spChg chg="mod">
          <ac:chgData name="Alison Elliott" userId="b4b42934-c0c1-4e14-b672-c60fe1afdabf" providerId="ADAL" clId="{52D6B893-35A3-4233-9D47-4133D8930D11}" dt="2024-08-20T12:29:40.786" v="326" actId="207"/>
          <ac:spMkLst>
            <pc:docMk/>
            <pc:sldMk cId="115947883" sldId="270"/>
            <ac:spMk id="22" creationId="{A6BBE47A-EA2E-B146-6C11-3B923C908A94}"/>
          </ac:spMkLst>
        </pc:spChg>
        <pc:spChg chg="mod">
          <ac:chgData name="Alison Elliott" userId="b4b42934-c0c1-4e14-b672-c60fe1afdabf" providerId="ADAL" clId="{52D6B893-35A3-4233-9D47-4133D8930D11}" dt="2024-08-20T12:29:45.062" v="327" actId="1076"/>
          <ac:spMkLst>
            <pc:docMk/>
            <pc:sldMk cId="115947883" sldId="270"/>
            <ac:spMk id="24" creationId="{286EBB5B-88E6-3039-2133-75C0527E58BB}"/>
          </ac:spMkLst>
        </pc:spChg>
        <pc:spChg chg="mod">
          <ac:chgData name="Alison Elliott" userId="b4b42934-c0c1-4e14-b672-c60fe1afdabf" providerId="ADAL" clId="{52D6B893-35A3-4233-9D47-4133D8930D11}" dt="2024-08-20T12:29:36.946" v="324" actId="207"/>
          <ac:spMkLst>
            <pc:docMk/>
            <pc:sldMk cId="115947883" sldId="270"/>
            <ac:spMk id="26" creationId="{473C5CA3-8BC3-C95C-D14C-EB6245661885}"/>
          </ac:spMkLst>
        </pc:spChg>
        <pc:spChg chg="mod">
          <ac:chgData name="Alison Elliott" userId="b4b42934-c0c1-4e14-b672-c60fe1afdabf" providerId="ADAL" clId="{52D6B893-35A3-4233-9D47-4133D8930D11}" dt="2024-08-20T12:31:06.032" v="349" actId="688"/>
          <ac:spMkLst>
            <pc:docMk/>
            <pc:sldMk cId="115947883" sldId="270"/>
            <ac:spMk id="28" creationId="{A9303745-82BB-96E3-C52D-287D9113C7CF}"/>
          </ac:spMkLst>
        </pc:spChg>
        <pc:grpChg chg="add mod">
          <ac:chgData name="Alison Elliott" userId="b4b42934-c0c1-4e14-b672-c60fe1afdabf" providerId="ADAL" clId="{52D6B893-35A3-4233-9D47-4133D8930D11}" dt="2024-08-20T12:30:27.999" v="334" actId="1076"/>
          <ac:grpSpMkLst>
            <pc:docMk/>
            <pc:sldMk cId="115947883" sldId="270"/>
            <ac:grpSpMk id="13" creationId="{99DF5244-338B-212B-2A3A-6AE2825B67D3}"/>
          </ac:grpSpMkLst>
        </pc:grpChg>
        <pc:grpChg chg="add mod">
          <ac:chgData name="Alison Elliott" userId="b4b42934-c0c1-4e14-b672-c60fe1afdabf" providerId="ADAL" clId="{52D6B893-35A3-4233-9D47-4133D8930D11}" dt="2024-08-20T12:30:37.017" v="337" actId="1076"/>
          <ac:grpSpMkLst>
            <pc:docMk/>
            <pc:sldMk cId="115947883" sldId="270"/>
            <ac:grpSpMk id="19" creationId="{DCEAD78C-4E34-E3B5-68A1-B283353644A9}"/>
          </ac:grpSpMkLst>
        </pc:grpChg>
        <pc:grpChg chg="add mod">
          <ac:chgData name="Alison Elliott" userId="b4b42934-c0c1-4e14-b672-c60fe1afdabf" providerId="ADAL" clId="{52D6B893-35A3-4233-9D47-4133D8930D11}" dt="2024-08-20T12:30:49.545" v="343" actId="1076"/>
          <ac:grpSpMkLst>
            <pc:docMk/>
            <pc:sldMk cId="115947883" sldId="270"/>
            <ac:grpSpMk id="21" creationId="{E7341B88-88D7-7E4B-EFE3-FA9E1ED595C3}"/>
          </ac:grpSpMkLst>
        </pc:grpChg>
        <pc:grpChg chg="add mod">
          <ac:chgData name="Alison Elliott" userId="b4b42934-c0c1-4e14-b672-c60fe1afdabf" providerId="ADAL" clId="{52D6B893-35A3-4233-9D47-4133D8930D11}" dt="2024-08-20T12:31:15.225" v="351" actId="1076"/>
          <ac:grpSpMkLst>
            <pc:docMk/>
            <pc:sldMk cId="115947883" sldId="270"/>
            <ac:grpSpMk id="23" creationId="{02EC6885-C7B6-9699-FC0A-12145EEFB5A2}"/>
          </ac:grpSpMkLst>
        </pc:grpChg>
        <pc:picChg chg="mod">
          <ac:chgData name="Alison Elliott" userId="b4b42934-c0c1-4e14-b672-c60fe1afdabf" providerId="ADAL" clId="{52D6B893-35A3-4233-9D47-4133D8930D11}" dt="2024-08-20T12:30:53.218" v="344" actId="164"/>
          <ac:picMkLst>
            <pc:docMk/>
            <pc:sldMk cId="115947883" sldId="270"/>
            <ac:picMk id="2" creationId="{0D1E1F98-AF8E-651A-2A40-27D86A7E0702}"/>
          </ac:picMkLst>
        </pc:picChg>
        <pc:picChg chg="add mod">
          <ac:chgData name="Alison Elliott" userId="b4b42934-c0c1-4e14-b672-c60fe1afdabf" providerId="ADAL" clId="{52D6B893-35A3-4233-9D47-4133D8930D11}" dt="2024-08-20T12:33:48.111" v="353" actId="1076"/>
          <ac:picMkLst>
            <pc:docMk/>
            <pc:sldMk cId="115947883" sldId="270"/>
            <ac:picMk id="3" creationId="{2F8ECF6F-EA53-4D28-8706-C5706309F848}"/>
          </ac:picMkLst>
        </pc:picChg>
        <pc:picChg chg="mod">
          <ac:chgData name="Alison Elliott" userId="b4b42934-c0c1-4e14-b672-c60fe1afdabf" providerId="ADAL" clId="{52D6B893-35A3-4233-9D47-4133D8930D11}" dt="2024-08-20T12:30:22.753" v="331" actId="164"/>
          <ac:picMkLst>
            <pc:docMk/>
            <pc:sldMk cId="115947883" sldId="270"/>
            <ac:picMk id="11" creationId="{E1AC5B2C-4C0F-EB31-1AF1-5055314E0C87}"/>
          </ac:picMkLst>
        </pc:picChg>
        <pc:picChg chg="mod">
          <ac:chgData name="Alison Elliott" userId="b4b42934-c0c1-4e14-b672-c60fe1afdabf" providerId="ADAL" clId="{52D6B893-35A3-4233-9D47-4133D8930D11}" dt="2024-08-20T12:30:22.753" v="331" actId="164"/>
          <ac:picMkLst>
            <pc:docMk/>
            <pc:sldMk cId="115947883" sldId="270"/>
            <ac:picMk id="12" creationId="{2E82F705-927D-FA8B-66C9-26CD7F6C45F6}"/>
          </ac:picMkLst>
        </pc:picChg>
        <pc:picChg chg="mod">
          <ac:chgData name="Alison Elliott" userId="b4b42934-c0c1-4e14-b672-c60fe1afdabf" providerId="ADAL" clId="{52D6B893-35A3-4233-9D47-4133D8930D11}" dt="2024-08-20T12:30:53.218" v="344" actId="164"/>
          <ac:picMkLst>
            <pc:docMk/>
            <pc:sldMk cId="115947883" sldId="270"/>
            <ac:picMk id="14" creationId="{821FB2E0-BC77-75B8-212F-F22C8BA2450F}"/>
          </ac:picMkLst>
        </pc:picChg>
        <pc:picChg chg="mod">
          <ac:chgData name="Alison Elliott" userId="b4b42934-c0c1-4e14-b672-c60fe1afdabf" providerId="ADAL" clId="{52D6B893-35A3-4233-9D47-4133D8930D11}" dt="2024-08-20T12:30:32.481" v="335" actId="164"/>
          <ac:picMkLst>
            <pc:docMk/>
            <pc:sldMk cId="115947883" sldId="270"/>
            <ac:picMk id="15" creationId="{9C900B6D-5CE6-D05E-56E9-DA3F46767B32}"/>
          </ac:picMkLst>
        </pc:picChg>
        <pc:picChg chg="mod">
          <ac:chgData name="Alison Elliott" userId="b4b42934-c0c1-4e14-b672-c60fe1afdabf" providerId="ADAL" clId="{52D6B893-35A3-4233-9D47-4133D8930D11}" dt="2024-08-20T12:30:32.481" v="335" actId="164"/>
          <ac:picMkLst>
            <pc:docMk/>
            <pc:sldMk cId="115947883" sldId="270"/>
            <ac:picMk id="16" creationId="{DAA382B2-6547-38F8-A1A1-50E5165CB090}"/>
          </ac:picMkLst>
        </pc:picChg>
        <pc:picChg chg="mod">
          <ac:chgData name="Alison Elliott" userId="b4b42934-c0c1-4e14-b672-c60fe1afdabf" providerId="ADAL" clId="{52D6B893-35A3-4233-9D47-4133D8930D11}" dt="2024-08-20T12:30:42.613" v="339" actId="164"/>
          <ac:picMkLst>
            <pc:docMk/>
            <pc:sldMk cId="115947883" sldId="270"/>
            <ac:picMk id="17" creationId="{298CC203-1F22-EBD4-C2FB-3C6707F00ED7}"/>
          </ac:picMkLst>
        </pc:picChg>
        <pc:picChg chg="mod">
          <ac:chgData name="Alison Elliott" userId="b4b42934-c0c1-4e14-b672-c60fe1afdabf" providerId="ADAL" clId="{52D6B893-35A3-4233-9D47-4133D8930D11}" dt="2024-08-20T12:30:42.613" v="339" actId="164"/>
          <ac:picMkLst>
            <pc:docMk/>
            <pc:sldMk cId="115947883" sldId="270"/>
            <ac:picMk id="18" creationId="{D91E5DCD-233B-4A98-6CA0-513D7E2ACB47}"/>
          </ac:picMkLst>
        </pc:picChg>
      </pc:sldChg>
      <pc:sldChg chg="modSp mod">
        <pc:chgData name="Alison Elliott" userId="b4b42934-c0c1-4e14-b672-c60fe1afdabf" providerId="ADAL" clId="{52D6B893-35A3-4233-9D47-4133D8930D11}" dt="2024-08-20T12:21:39.282" v="207" actId="1076"/>
        <pc:sldMkLst>
          <pc:docMk/>
          <pc:sldMk cId="287290852" sldId="272"/>
        </pc:sldMkLst>
        <pc:grpChg chg="mod">
          <ac:chgData name="Alison Elliott" userId="b4b42934-c0c1-4e14-b672-c60fe1afdabf" providerId="ADAL" clId="{52D6B893-35A3-4233-9D47-4133D8930D11}" dt="2024-08-20T12:21:39.282" v="207" actId="1076"/>
          <ac:grpSpMkLst>
            <pc:docMk/>
            <pc:sldMk cId="287290852" sldId="272"/>
            <ac:grpSpMk id="10" creationId="{CD710F78-3B8F-AD3C-47C3-971A56B6BB04}"/>
          </ac:grpSpMkLst>
        </pc:grpChg>
      </pc:sldChg>
      <pc:sldChg chg="modSp mod">
        <pc:chgData name="Alison Elliott" userId="b4b42934-c0c1-4e14-b672-c60fe1afdabf" providerId="ADAL" clId="{52D6B893-35A3-4233-9D47-4133D8930D11}" dt="2024-08-20T13:39:27.329" v="893" actId="1076"/>
        <pc:sldMkLst>
          <pc:docMk/>
          <pc:sldMk cId="3530736914" sldId="273"/>
        </pc:sldMkLst>
        <pc:spChg chg="mod">
          <ac:chgData name="Alison Elliott" userId="b4b42934-c0c1-4e14-b672-c60fe1afdabf" providerId="ADAL" clId="{52D6B893-35A3-4233-9D47-4133D8930D11}" dt="2024-08-20T13:39:08.509" v="888" actId="1076"/>
          <ac:spMkLst>
            <pc:docMk/>
            <pc:sldMk cId="3530736914" sldId="273"/>
            <ac:spMk id="2" creationId="{BD2759C5-9C34-3C08-2E01-E25755E343AA}"/>
          </ac:spMkLst>
        </pc:spChg>
        <pc:spChg chg="mod">
          <ac:chgData name="Alison Elliott" userId="b4b42934-c0c1-4e14-b672-c60fe1afdabf" providerId="ADAL" clId="{52D6B893-35A3-4233-9D47-4133D8930D11}" dt="2024-08-20T13:39:27.329" v="893" actId="1076"/>
          <ac:spMkLst>
            <pc:docMk/>
            <pc:sldMk cId="3530736914" sldId="273"/>
            <ac:spMk id="5" creationId="{AC5966AC-BD00-F2E9-40F7-F14844A1106D}"/>
          </ac:spMkLst>
        </pc:spChg>
        <pc:spChg chg="mod">
          <ac:chgData name="Alison Elliott" userId="b4b42934-c0c1-4e14-b672-c60fe1afdabf" providerId="ADAL" clId="{52D6B893-35A3-4233-9D47-4133D8930D11}" dt="2024-08-20T13:39:24.007" v="892" actId="1076"/>
          <ac:spMkLst>
            <pc:docMk/>
            <pc:sldMk cId="3530736914" sldId="273"/>
            <ac:spMk id="7" creationId="{9CE05FA1-ECE8-EDF9-81F1-8F6DC8B3EEC3}"/>
          </ac:spMkLst>
        </pc:spChg>
        <pc:spChg chg="mod">
          <ac:chgData name="Alison Elliott" userId="b4b42934-c0c1-4e14-b672-c60fe1afdabf" providerId="ADAL" clId="{52D6B893-35A3-4233-9D47-4133D8930D11}" dt="2024-08-20T13:39:20.544" v="891" actId="1076"/>
          <ac:spMkLst>
            <pc:docMk/>
            <pc:sldMk cId="3530736914" sldId="273"/>
            <ac:spMk id="10" creationId="{9C513F2C-B3A9-5A78-4416-016DE934E91C}"/>
          </ac:spMkLst>
        </pc:spChg>
        <pc:spChg chg="mod">
          <ac:chgData name="Alison Elliott" userId="b4b42934-c0c1-4e14-b672-c60fe1afdabf" providerId="ADAL" clId="{52D6B893-35A3-4233-9D47-4133D8930D11}" dt="2024-08-20T13:39:18.721" v="890" actId="1076"/>
          <ac:spMkLst>
            <pc:docMk/>
            <pc:sldMk cId="3530736914" sldId="273"/>
            <ac:spMk id="11" creationId="{9D1B3336-FDB1-F4F1-DB68-3F07BFEE1DD9}"/>
          </ac:spMkLst>
        </pc:spChg>
        <pc:picChg chg="mod">
          <ac:chgData name="Alison Elliott" userId="b4b42934-c0c1-4e14-b672-c60fe1afdabf" providerId="ADAL" clId="{52D6B893-35A3-4233-9D47-4133D8930D11}" dt="2024-08-20T13:39:13.980" v="889" actId="1076"/>
          <ac:picMkLst>
            <pc:docMk/>
            <pc:sldMk cId="3530736914" sldId="273"/>
            <ac:picMk id="4" creationId="{009FA6C9-7304-FE2D-78A0-42B82D7D636B}"/>
          </ac:picMkLst>
        </pc:picChg>
        <pc:picChg chg="mod">
          <ac:chgData name="Alison Elliott" userId="b4b42934-c0c1-4e14-b672-c60fe1afdabf" providerId="ADAL" clId="{52D6B893-35A3-4233-9D47-4133D8930D11}" dt="2024-08-20T13:39:13.980" v="889" actId="1076"/>
          <ac:picMkLst>
            <pc:docMk/>
            <pc:sldMk cId="3530736914" sldId="273"/>
            <ac:picMk id="6" creationId="{F2FDF24C-7720-BB9C-7EE0-C28D442277EB}"/>
          </ac:picMkLst>
        </pc:picChg>
        <pc:picChg chg="mod">
          <ac:chgData name="Alison Elliott" userId="b4b42934-c0c1-4e14-b672-c60fe1afdabf" providerId="ADAL" clId="{52D6B893-35A3-4233-9D47-4133D8930D11}" dt="2024-08-20T13:39:13.980" v="889" actId="1076"/>
          <ac:picMkLst>
            <pc:docMk/>
            <pc:sldMk cId="3530736914" sldId="273"/>
            <ac:picMk id="8" creationId="{D5AAC87B-02A4-A772-1A3B-31DE2A81A6A9}"/>
          </ac:picMkLst>
        </pc:picChg>
        <pc:picChg chg="mod">
          <ac:chgData name="Alison Elliott" userId="b4b42934-c0c1-4e14-b672-c60fe1afdabf" providerId="ADAL" clId="{52D6B893-35A3-4233-9D47-4133D8930D11}" dt="2024-08-20T13:39:13.980" v="889" actId="1076"/>
          <ac:picMkLst>
            <pc:docMk/>
            <pc:sldMk cId="3530736914" sldId="273"/>
            <ac:picMk id="9" creationId="{306DF677-748D-A697-F93A-826FDBEBFB48}"/>
          </ac:picMkLst>
        </pc:picChg>
        <pc:picChg chg="mod">
          <ac:chgData name="Alison Elliott" userId="b4b42934-c0c1-4e14-b672-c60fe1afdabf" providerId="ADAL" clId="{52D6B893-35A3-4233-9D47-4133D8930D11}" dt="2024-08-20T13:39:03.881" v="886" actId="1076"/>
          <ac:picMkLst>
            <pc:docMk/>
            <pc:sldMk cId="3530736914" sldId="273"/>
            <ac:picMk id="12" creationId="{7A04AB1D-C724-65DA-8B49-1CB8C5117ADC}"/>
          </ac:picMkLst>
        </pc:picChg>
        <pc:picChg chg="mod">
          <ac:chgData name="Alison Elliott" userId="b4b42934-c0c1-4e14-b672-c60fe1afdabf" providerId="ADAL" clId="{52D6B893-35A3-4233-9D47-4133D8930D11}" dt="2024-08-20T13:39:04.816" v="887" actId="1076"/>
          <ac:picMkLst>
            <pc:docMk/>
            <pc:sldMk cId="3530736914" sldId="273"/>
            <ac:picMk id="13" creationId="{9C3328F8-B732-34BF-3E4D-3FDBF998B256}"/>
          </ac:picMkLst>
        </pc:picChg>
        <pc:picChg chg="mod">
          <ac:chgData name="Alison Elliott" userId="b4b42934-c0c1-4e14-b672-c60fe1afdabf" providerId="ADAL" clId="{52D6B893-35A3-4233-9D47-4133D8930D11}" dt="2024-08-20T13:38:54.441" v="882" actId="1076"/>
          <ac:picMkLst>
            <pc:docMk/>
            <pc:sldMk cId="3530736914" sldId="273"/>
            <ac:picMk id="14" creationId="{C7CA2C4A-6540-B557-7819-12BE484FDCD4}"/>
          </ac:picMkLst>
        </pc:picChg>
        <pc:picChg chg="mod">
          <ac:chgData name="Alison Elliott" userId="b4b42934-c0c1-4e14-b672-c60fe1afdabf" providerId="ADAL" clId="{52D6B893-35A3-4233-9D47-4133D8930D11}" dt="2024-08-20T13:38:52.448" v="881" actId="1076"/>
          <ac:picMkLst>
            <pc:docMk/>
            <pc:sldMk cId="3530736914" sldId="273"/>
            <ac:picMk id="15" creationId="{C63B8A8C-DFAE-C35D-94E2-D1F84BC20F74}"/>
          </ac:picMkLst>
        </pc:picChg>
        <pc:picChg chg="mod">
          <ac:chgData name="Alison Elliott" userId="b4b42934-c0c1-4e14-b672-c60fe1afdabf" providerId="ADAL" clId="{52D6B893-35A3-4233-9D47-4133D8930D11}" dt="2024-08-20T13:38:46.673" v="880" actId="1076"/>
          <ac:picMkLst>
            <pc:docMk/>
            <pc:sldMk cId="3530736914" sldId="273"/>
            <ac:picMk id="17" creationId="{06939ADA-9C83-5391-1A24-935B3BAA90DF}"/>
          </ac:picMkLst>
        </pc:picChg>
        <pc:picChg chg="mod">
          <ac:chgData name="Alison Elliott" userId="b4b42934-c0c1-4e14-b672-c60fe1afdabf" providerId="ADAL" clId="{52D6B893-35A3-4233-9D47-4133D8930D11}" dt="2024-08-20T13:38:58.418" v="884" actId="1076"/>
          <ac:picMkLst>
            <pc:docMk/>
            <pc:sldMk cId="3530736914" sldId="273"/>
            <ac:picMk id="18" creationId="{25D0F5D3-F94C-C316-49B1-E224EE18E238}"/>
          </ac:picMkLst>
        </pc:picChg>
        <pc:picChg chg="mod">
          <ac:chgData name="Alison Elliott" userId="b4b42934-c0c1-4e14-b672-c60fe1afdabf" providerId="ADAL" clId="{52D6B893-35A3-4233-9D47-4133D8930D11}" dt="2024-08-20T13:38:57.015" v="883" actId="1076"/>
          <ac:picMkLst>
            <pc:docMk/>
            <pc:sldMk cId="3530736914" sldId="273"/>
            <ac:picMk id="19" creationId="{F9B63B05-B809-A5BB-7173-0C464452D606}"/>
          </ac:picMkLst>
        </pc:picChg>
        <pc:picChg chg="mod">
          <ac:chgData name="Alison Elliott" userId="b4b42934-c0c1-4e14-b672-c60fe1afdabf" providerId="ADAL" clId="{52D6B893-35A3-4233-9D47-4133D8930D11}" dt="2024-08-20T13:38:40.165" v="879" actId="1076"/>
          <ac:picMkLst>
            <pc:docMk/>
            <pc:sldMk cId="3530736914" sldId="273"/>
            <ac:picMk id="20" creationId="{23F4224D-CF7D-AEC3-7E4F-1BD7229DCC99}"/>
          </ac:picMkLst>
        </pc:picChg>
      </pc:sldChg>
      <pc:sldChg chg="addSp modSp mod">
        <pc:chgData name="Alison Elliott" userId="b4b42934-c0c1-4e14-b672-c60fe1afdabf" providerId="ADAL" clId="{52D6B893-35A3-4233-9D47-4133D8930D11}" dt="2024-08-20T13:45:58.680" v="947" actId="1076"/>
        <pc:sldMkLst>
          <pc:docMk/>
          <pc:sldMk cId="782429123" sldId="274"/>
        </pc:sldMkLst>
        <pc:spChg chg="mod">
          <ac:chgData name="Alison Elliott" userId="b4b42934-c0c1-4e14-b672-c60fe1afdabf" providerId="ADAL" clId="{52D6B893-35A3-4233-9D47-4133D8930D11}" dt="2024-08-20T13:45:04.792" v="939" actId="1076"/>
          <ac:spMkLst>
            <pc:docMk/>
            <pc:sldMk cId="782429123" sldId="274"/>
            <ac:spMk id="5" creationId="{DC7ADBD3-CE04-FE66-F8ED-D630AD5278E9}"/>
          </ac:spMkLst>
        </pc:spChg>
        <pc:picChg chg="mod">
          <ac:chgData name="Alison Elliott" userId="b4b42934-c0c1-4e14-b672-c60fe1afdabf" providerId="ADAL" clId="{52D6B893-35A3-4233-9D47-4133D8930D11}" dt="2024-08-20T13:45:02.856" v="938" actId="1076"/>
          <ac:picMkLst>
            <pc:docMk/>
            <pc:sldMk cId="782429123" sldId="274"/>
            <ac:picMk id="2" creationId="{8B57A304-0157-5F3A-E9AF-6163FCA506D6}"/>
          </ac:picMkLst>
        </pc:picChg>
        <pc:picChg chg="mod">
          <ac:chgData name="Alison Elliott" userId="b4b42934-c0c1-4e14-b672-c60fe1afdabf" providerId="ADAL" clId="{52D6B893-35A3-4233-9D47-4133D8930D11}" dt="2024-08-20T13:45:53.580" v="946" actId="1076"/>
          <ac:picMkLst>
            <pc:docMk/>
            <pc:sldMk cId="782429123" sldId="274"/>
            <ac:picMk id="4" creationId="{8654FBEA-CCED-EC59-F7DF-395A623F05D5}"/>
          </ac:picMkLst>
        </pc:picChg>
        <pc:picChg chg="mod">
          <ac:chgData name="Alison Elliott" userId="b4b42934-c0c1-4e14-b672-c60fe1afdabf" providerId="ADAL" clId="{52D6B893-35A3-4233-9D47-4133D8930D11}" dt="2024-08-20T13:45:58.680" v="947" actId="1076"/>
          <ac:picMkLst>
            <pc:docMk/>
            <pc:sldMk cId="782429123" sldId="274"/>
            <ac:picMk id="12" creationId="{AC81713A-78D1-96C8-2CA8-B6A7A216B938}"/>
          </ac:picMkLst>
        </pc:picChg>
        <pc:picChg chg="add mod">
          <ac:chgData name="Alison Elliott" userId="b4b42934-c0c1-4e14-b672-c60fe1afdabf" providerId="ADAL" clId="{52D6B893-35A3-4233-9D47-4133D8930D11}" dt="2024-08-20T13:45:24.087" v="945" actId="1076"/>
          <ac:picMkLst>
            <pc:docMk/>
            <pc:sldMk cId="782429123" sldId="274"/>
            <ac:picMk id="15" creationId="{0192ECC8-4A55-AC79-BF60-DCBF25606D04}"/>
          </ac:picMkLst>
        </pc:picChg>
      </pc:sldChg>
      <pc:sldChg chg="addSp delSp modSp mod modAnim">
        <pc:chgData name="Alison Elliott" userId="b4b42934-c0c1-4e14-b672-c60fe1afdabf" providerId="ADAL" clId="{52D6B893-35A3-4233-9D47-4133D8930D11}" dt="2024-08-20T13:44:34.889" v="935" actId="1076"/>
        <pc:sldMkLst>
          <pc:docMk/>
          <pc:sldMk cId="3350665334" sldId="275"/>
        </pc:sldMkLst>
        <pc:spChg chg="mod">
          <ac:chgData name="Alison Elliott" userId="b4b42934-c0c1-4e14-b672-c60fe1afdabf" providerId="ADAL" clId="{52D6B893-35A3-4233-9D47-4133D8930D11}" dt="2024-08-20T13:44:19.472" v="931" actId="1076"/>
          <ac:spMkLst>
            <pc:docMk/>
            <pc:sldMk cId="3350665334" sldId="275"/>
            <ac:spMk id="3" creationId="{8A20C9A9-AF07-4176-C079-6E4C9B62BF5D}"/>
          </ac:spMkLst>
        </pc:spChg>
        <pc:picChg chg="add del mod">
          <ac:chgData name="Alison Elliott" userId="b4b42934-c0c1-4e14-b672-c60fe1afdabf" providerId="ADAL" clId="{52D6B893-35A3-4233-9D47-4133D8930D11}" dt="2024-08-20T13:44:16.430" v="930" actId="478"/>
          <ac:picMkLst>
            <pc:docMk/>
            <pc:sldMk cId="3350665334" sldId="275"/>
            <ac:picMk id="8" creationId="{357D0E80-A92E-A5D6-C5D3-150DF528DAE5}"/>
          </ac:picMkLst>
        </pc:picChg>
        <pc:picChg chg="add mod">
          <ac:chgData name="Alison Elliott" userId="b4b42934-c0c1-4e14-b672-c60fe1afdabf" providerId="ADAL" clId="{52D6B893-35A3-4233-9D47-4133D8930D11}" dt="2024-08-20T13:44:34.889" v="935" actId="1076"/>
          <ac:picMkLst>
            <pc:docMk/>
            <pc:sldMk cId="3350665334" sldId="275"/>
            <ac:picMk id="10" creationId="{DA40215C-6CA7-9046-B76E-1B84DDC39384}"/>
          </ac:picMkLst>
        </pc:picChg>
      </pc:sldChg>
      <pc:sldChg chg="addSp delSp modSp mod modAnim">
        <pc:chgData name="Alison Elliott" userId="b4b42934-c0c1-4e14-b672-c60fe1afdabf" providerId="ADAL" clId="{52D6B893-35A3-4233-9D47-4133D8930D11}" dt="2024-08-20T13:42:45.856" v="905" actId="1076"/>
        <pc:sldMkLst>
          <pc:docMk/>
          <pc:sldMk cId="1656462693" sldId="276"/>
        </pc:sldMkLst>
        <pc:spChg chg="del mod">
          <ac:chgData name="Alison Elliott" userId="b4b42934-c0c1-4e14-b672-c60fe1afdabf" providerId="ADAL" clId="{52D6B893-35A3-4233-9D47-4133D8930D11}" dt="2024-08-20T12:06:14.730" v="11" actId="478"/>
          <ac:spMkLst>
            <pc:docMk/>
            <pc:sldMk cId="1656462693" sldId="276"/>
            <ac:spMk id="3" creationId="{8A20C9A9-AF07-4176-C079-6E4C9B62BF5D}"/>
          </ac:spMkLst>
        </pc:spChg>
        <pc:spChg chg="mod">
          <ac:chgData name="Alison Elliott" userId="b4b42934-c0c1-4e14-b672-c60fe1afdabf" providerId="ADAL" clId="{52D6B893-35A3-4233-9D47-4133D8930D11}" dt="2024-08-20T12:23:16.192" v="230" actId="1076"/>
          <ac:spMkLst>
            <pc:docMk/>
            <pc:sldMk cId="1656462693" sldId="276"/>
            <ac:spMk id="6" creationId="{3DE62500-1144-7675-2A85-C62A4D06412B}"/>
          </ac:spMkLst>
        </pc:spChg>
        <pc:spChg chg="add mod">
          <ac:chgData name="Alison Elliott" userId="b4b42934-c0c1-4e14-b672-c60fe1afdabf" providerId="ADAL" clId="{52D6B893-35A3-4233-9D47-4133D8930D11}" dt="2024-08-20T13:42:17.081" v="901" actId="1076"/>
          <ac:spMkLst>
            <pc:docMk/>
            <pc:sldMk cId="1656462693" sldId="276"/>
            <ac:spMk id="14" creationId="{4E83DD43-7D95-19BE-E322-CCCB90E821BE}"/>
          </ac:spMkLst>
        </pc:spChg>
        <pc:spChg chg="add mod">
          <ac:chgData name="Alison Elliott" userId="b4b42934-c0c1-4e14-b672-c60fe1afdabf" providerId="ADAL" clId="{52D6B893-35A3-4233-9D47-4133D8930D11}" dt="2024-08-20T12:07:44.893" v="37" actId="1076"/>
          <ac:spMkLst>
            <pc:docMk/>
            <pc:sldMk cId="1656462693" sldId="276"/>
            <ac:spMk id="15" creationId="{025214F9-E779-C4DE-FFA7-3E735D6DBE72}"/>
          </ac:spMkLst>
        </pc:spChg>
        <pc:spChg chg="mod">
          <ac:chgData name="Alison Elliott" userId="b4b42934-c0c1-4e14-b672-c60fe1afdabf" providerId="ADAL" clId="{52D6B893-35A3-4233-9D47-4133D8930D11}" dt="2024-08-20T12:18:57.899" v="204" actId="1076"/>
          <ac:spMkLst>
            <pc:docMk/>
            <pc:sldMk cId="1656462693" sldId="276"/>
            <ac:spMk id="18" creationId="{E00C655D-1202-976B-11FF-0EB29535F130}"/>
          </ac:spMkLst>
        </pc:spChg>
        <pc:grpChg chg="add mod">
          <ac:chgData name="Alison Elliott" userId="b4b42934-c0c1-4e14-b672-c60fe1afdabf" providerId="ADAL" clId="{52D6B893-35A3-4233-9D47-4133D8930D11}" dt="2024-08-20T12:05:36.390" v="6" actId="1076"/>
          <ac:grpSpMkLst>
            <pc:docMk/>
            <pc:sldMk cId="1656462693" sldId="276"/>
            <ac:grpSpMk id="2" creationId="{AFC7901B-C621-20D8-3ADB-55D1C7E97E2F}"/>
          </ac:grpSpMkLst>
        </pc:grpChg>
        <pc:picChg chg="mod">
          <ac:chgData name="Alison Elliott" userId="b4b42934-c0c1-4e14-b672-c60fe1afdabf" providerId="ADAL" clId="{52D6B893-35A3-4233-9D47-4133D8930D11}" dt="2024-08-20T12:05:31.785" v="4" actId="164"/>
          <ac:picMkLst>
            <pc:docMk/>
            <pc:sldMk cId="1656462693" sldId="276"/>
            <ac:picMk id="4" creationId="{112CC5A1-D2DD-6375-ADE3-977597558CDA}"/>
          </ac:picMkLst>
        </pc:picChg>
        <pc:picChg chg="mod">
          <ac:chgData name="Alison Elliott" userId="b4b42934-c0c1-4e14-b672-c60fe1afdabf" providerId="ADAL" clId="{52D6B893-35A3-4233-9D47-4133D8930D11}" dt="2024-08-20T12:05:31.785" v="4" actId="164"/>
          <ac:picMkLst>
            <pc:docMk/>
            <pc:sldMk cId="1656462693" sldId="276"/>
            <ac:picMk id="5" creationId="{77B6AABA-3A87-BA45-DD39-5AE64C6372C4}"/>
          </ac:picMkLst>
        </pc:picChg>
        <pc:picChg chg="add mod">
          <ac:chgData name="Alison Elliott" userId="b4b42934-c0c1-4e14-b672-c60fe1afdabf" providerId="ADAL" clId="{52D6B893-35A3-4233-9D47-4133D8930D11}" dt="2024-08-20T12:06:49.685" v="27" actId="688"/>
          <ac:picMkLst>
            <pc:docMk/>
            <pc:sldMk cId="1656462693" sldId="276"/>
            <ac:picMk id="12" creationId="{65BE5AB7-AEDA-FE0E-F2DE-A93726B35127}"/>
          </ac:picMkLst>
        </pc:picChg>
        <pc:picChg chg="add mod">
          <ac:chgData name="Alison Elliott" userId="b4b42934-c0c1-4e14-b672-c60fe1afdabf" providerId="ADAL" clId="{52D6B893-35A3-4233-9D47-4133D8930D11}" dt="2024-08-20T13:42:45.856" v="905" actId="1076"/>
          <ac:picMkLst>
            <pc:docMk/>
            <pc:sldMk cId="1656462693" sldId="276"/>
            <ac:picMk id="17" creationId="{B76479A3-88BB-D930-F0BC-FBFB476C40DC}"/>
          </ac:picMkLst>
        </pc:picChg>
      </pc:sldChg>
      <pc:sldChg chg="addSp delSp modSp mod modAnim">
        <pc:chgData name="Alison Elliott" userId="b4b42934-c0c1-4e14-b672-c60fe1afdabf" providerId="ADAL" clId="{52D6B893-35A3-4233-9D47-4133D8930D11}" dt="2024-08-20T13:43:26.528" v="920" actId="1076"/>
        <pc:sldMkLst>
          <pc:docMk/>
          <pc:sldMk cId="1265060422" sldId="277"/>
        </pc:sldMkLst>
        <pc:spChg chg="del mod">
          <ac:chgData name="Alison Elliott" userId="b4b42934-c0c1-4e14-b672-c60fe1afdabf" providerId="ADAL" clId="{52D6B893-35A3-4233-9D47-4133D8930D11}" dt="2024-08-20T12:13:25.559" v="134" actId="478"/>
          <ac:spMkLst>
            <pc:docMk/>
            <pc:sldMk cId="1265060422" sldId="277"/>
            <ac:spMk id="3" creationId="{8A20C9A9-AF07-4176-C079-6E4C9B62BF5D}"/>
          </ac:spMkLst>
        </pc:spChg>
        <pc:spChg chg="add mod">
          <ac:chgData name="Alison Elliott" userId="b4b42934-c0c1-4e14-b672-c60fe1afdabf" providerId="ADAL" clId="{52D6B893-35A3-4233-9D47-4133D8930D11}" dt="2024-08-20T12:22:17.014" v="218" actId="207"/>
          <ac:spMkLst>
            <pc:docMk/>
            <pc:sldMk cId="1265060422" sldId="277"/>
            <ac:spMk id="12" creationId="{419AB8F3-F855-DAD7-939F-0BC79B25694C}"/>
          </ac:spMkLst>
        </pc:spChg>
        <pc:spChg chg="add mod">
          <ac:chgData name="Alison Elliott" userId="b4b42934-c0c1-4e14-b672-c60fe1afdabf" providerId="ADAL" clId="{52D6B893-35A3-4233-9D47-4133D8930D11}" dt="2024-08-20T12:13:48.082" v="145" actId="1076"/>
          <ac:spMkLst>
            <pc:docMk/>
            <pc:sldMk cId="1265060422" sldId="277"/>
            <ac:spMk id="14" creationId="{2D7FC10E-582F-B481-24DF-83B860D02D6C}"/>
          </ac:spMkLst>
        </pc:spChg>
        <pc:spChg chg="mod">
          <ac:chgData name="Alison Elliott" userId="b4b42934-c0c1-4e14-b672-c60fe1afdabf" providerId="ADAL" clId="{52D6B893-35A3-4233-9D47-4133D8930D11}" dt="2024-08-20T12:23:44.728" v="246" actId="1076"/>
          <ac:spMkLst>
            <pc:docMk/>
            <pc:sldMk cId="1265060422" sldId="277"/>
            <ac:spMk id="15" creationId="{BFF9B86F-1307-57FC-FE2C-53BB17D42E76}"/>
          </ac:spMkLst>
        </pc:spChg>
        <pc:spChg chg="mod">
          <ac:chgData name="Alison Elliott" userId="b4b42934-c0c1-4e14-b672-c60fe1afdabf" providerId="ADAL" clId="{52D6B893-35A3-4233-9D47-4133D8930D11}" dt="2024-08-20T12:19:09.331" v="206" actId="1076"/>
          <ac:spMkLst>
            <pc:docMk/>
            <pc:sldMk cId="1265060422" sldId="277"/>
            <ac:spMk id="20" creationId="{C28A3EE7-4258-9958-A345-6B674474D864}"/>
          </ac:spMkLst>
        </pc:spChg>
        <pc:grpChg chg="add mod">
          <ac:chgData name="Alison Elliott" userId="b4b42934-c0c1-4e14-b672-c60fe1afdabf" providerId="ADAL" clId="{52D6B893-35A3-4233-9D47-4133D8930D11}" dt="2024-08-20T12:12:12.227" v="105" actId="1076"/>
          <ac:grpSpMkLst>
            <pc:docMk/>
            <pc:sldMk cId="1265060422" sldId="277"/>
            <ac:grpSpMk id="4" creationId="{86957EA9-60E7-0A61-2BE4-C6EA4124450A}"/>
          </ac:grpSpMkLst>
        </pc:grpChg>
        <pc:grpChg chg="add mod">
          <ac:chgData name="Alison Elliott" userId="b4b42934-c0c1-4e14-b672-c60fe1afdabf" providerId="ADAL" clId="{52D6B893-35A3-4233-9D47-4133D8930D11}" dt="2024-08-20T12:21:45.174" v="211"/>
          <ac:grpSpMkLst>
            <pc:docMk/>
            <pc:sldMk cId="1265060422" sldId="277"/>
            <ac:grpSpMk id="16" creationId="{B6818F30-EA13-AEB0-3DFD-BF9A7953C0B9}"/>
          </ac:grpSpMkLst>
        </pc:grpChg>
        <pc:grpChg chg="add mod">
          <ac:chgData name="Alison Elliott" userId="b4b42934-c0c1-4e14-b672-c60fe1afdabf" providerId="ADAL" clId="{52D6B893-35A3-4233-9D47-4133D8930D11}" dt="2024-08-20T12:21:55.463" v="216"/>
          <ac:grpSpMkLst>
            <pc:docMk/>
            <pc:sldMk cId="1265060422" sldId="277"/>
            <ac:grpSpMk id="21" creationId="{4E4FB01D-D7D8-0AB7-E265-C9B67609C60A}"/>
          </ac:grpSpMkLst>
        </pc:grpChg>
        <pc:picChg chg="mod">
          <ac:chgData name="Alison Elliott" userId="b4b42934-c0c1-4e14-b672-c60fe1afdabf" providerId="ADAL" clId="{52D6B893-35A3-4233-9D47-4133D8930D11}" dt="2024-08-20T12:12:07.506" v="103" actId="164"/>
          <ac:picMkLst>
            <pc:docMk/>
            <pc:sldMk cId="1265060422" sldId="277"/>
            <ac:picMk id="2" creationId="{E15ABD5D-13DC-4082-A25C-1CC9AFB94BF6}"/>
          </ac:picMkLst>
        </pc:picChg>
        <pc:picChg chg="add del mod">
          <ac:chgData name="Alison Elliott" userId="b4b42934-c0c1-4e14-b672-c60fe1afdabf" providerId="ADAL" clId="{52D6B893-35A3-4233-9D47-4133D8930D11}" dt="2024-08-20T12:12:39.071" v="113" actId="478"/>
          <ac:picMkLst>
            <pc:docMk/>
            <pc:sldMk cId="1265060422" sldId="277"/>
            <ac:picMk id="5" creationId="{55438815-B486-4FBC-84B0-28CD1F81A759}"/>
          </ac:picMkLst>
        </pc:picChg>
        <pc:picChg chg="add mod">
          <ac:chgData name="Alison Elliott" userId="b4b42934-c0c1-4e14-b672-c60fe1afdabf" providerId="ADAL" clId="{52D6B893-35A3-4233-9D47-4133D8930D11}" dt="2024-08-20T13:43:26.528" v="920" actId="1076"/>
          <ac:picMkLst>
            <pc:docMk/>
            <pc:sldMk cId="1265060422" sldId="277"/>
            <ac:picMk id="6" creationId="{64F03406-7515-F68D-B038-F4E537BC5C8D}"/>
          </ac:picMkLst>
        </pc:picChg>
        <pc:picChg chg="del">
          <ac:chgData name="Alison Elliott" userId="b4b42934-c0c1-4e14-b672-c60fe1afdabf" providerId="ADAL" clId="{52D6B893-35A3-4233-9D47-4133D8930D11}" dt="2024-08-20T12:21:44.882" v="210" actId="478"/>
          <ac:picMkLst>
            <pc:docMk/>
            <pc:sldMk cId="1265060422" sldId="277"/>
            <ac:picMk id="7" creationId="{751AF433-908A-7F7D-0F1B-C97DA3459B37}"/>
          </ac:picMkLst>
        </pc:picChg>
        <pc:picChg chg="del mod">
          <ac:chgData name="Alison Elliott" userId="b4b42934-c0c1-4e14-b672-c60fe1afdabf" providerId="ADAL" clId="{52D6B893-35A3-4233-9D47-4133D8930D11}" dt="2024-08-20T12:21:43.548" v="209" actId="478"/>
          <ac:picMkLst>
            <pc:docMk/>
            <pc:sldMk cId="1265060422" sldId="277"/>
            <ac:picMk id="8" creationId="{BB370BA6-7BD9-F87B-E963-DC8FCB920F0D}"/>
          </ac:picMkLst>
        </pc:picChg>
        <pc:picChg chg="del">
          <ac:chgData name="Alison Elliott" userId="b4b42934-c0c1-4e14-b672-c60fe1afdabf" providerId="ADAL" clId="{52D6B893-35A3-4233-9D47-4133D8930D11}" dt="2024-08-20T12:21:55.123" v="215" actId="478"/>
          <ac:picMkLst>
            <pc:docMk/>
            <pc:sldMk cId="1265060422" sldId="277"/>
            <ac:picMk id="9" creationId="{0541F4E6-870F-23AC-B814-7574B4F952D1}"/>
          </ac:picMkLst>
        </pc:picChg>
        <pc:picChg chg="del mod">
          <ac:chgData name="Alison Elliott" userId="b4b42934-c0c1-4e14-b672-c60fe1afdabf" providerId="ADAL" clId="{52D6B893-35A3-4233-9D47-4133D8930D11}" dt="2024-08-20T12:21:54.010" v="214" actId="478"/>
          <ac:picMkLst>
            <pc:docMk/>
            <pc:sldMk cId="1265060422" sldId="277"/>
            <ac:picMk id="10" creationId="{36EB00CB-A267-4073-5EC6-6FECB635B459}"/>
          </ac:picMkLst>
        </pc:picChg>
        <pc:picChg chg="del">
          <ac:chgData name="Alison Elliott" userId="b4b42934-c0c1-4e14-b672-c60fe1afdabf" providerId="ADAL" clId="{52D6B893-35A3-4233-9D47-4133D8930D11}" dt="2024-08-20T12:21:51.207" v="212" actId="478"/>
          <ac:picMkLst>
            <pc:docMk/>
            <pc:sldMk cId="1265060422" sldId="277"/>
            <ac:picMk id="11" creationId="{C8C69397-101A-FC84-82A3-4CD45F108E2D}"/>
          </ac:picMkLst>
        </pc:picChg>
        <pc:picChg chg="mod">
          <ac:chgData name="Alison Elliott" userId="b4b42934-c0c1-4e14-b672-c60fe1afdabf" providerId="ADAL" clId="{52D6B893-35A3-4233-9D47-4133D8930D11}" dt="2024-08-20T12:12:07.506" v="103" actId="164"/>
          <ac:picMkLst>
            <pc:docMk/>
            <pc:sldMk cId="1265060422" sldId="277"/>
            <ac:picMk id="17" creationId="{09875DF9-2AA8-4FC3-2CB1-15E9822FE529}"/>
          </ac:picMkLst>
        </pc:picChg>
        <pc:picChg chg="mod">
          <ac:chgData name="Alison Elliott" userId="b4b42934-c0c1-4e14-b672-c60fe1afdabf" providerId="ADAL" clId="{52D6B893-35A3-4233-9D47-4133D8930D11}" dt="2024-08-20T12:21:45.174" v="211"/>
          <ac:picMkLst>
            <pc:docMk/>
            <pc:sldMk cId="1265060422" sldId="277"/>
            <ac:picMk id="18" creationId="{B78F179F-20D8-298B-51D1-44AB7D467D52}"/>
          </ac:picMkLst>
        </pc:picChg>
        <pc:picChg chg="mod">
          <ac:chgData name="Alison Elliott" userId="b4b42934-c0c1-4e14-b672-c60fe1afdabf" providerId="ADAL" clId="{52D6B893-35A3-4233-9D47-4133D8930D11}" dt="2024-08-20T12:21:45.174" v="211"/>
          <ac:picMkLst>
            <pc:docMk/>
            <pc:sldMk cId="1265060422" sldId="277"/>
            <ac:picMk id="19" creationId="{3F8E9642-23CF-DD82-1320-86D24F85B16B}"/>
          </ac:picMkLst>
        </pc:picChg>
        <pc:picChg chg="mod">
          <ac:chgData name="Alison Elliott" userId="b4b42934-c0c1-4e14-b672-c60fe1afdabf" providerId="ADAL" clId="{52D6B893-35A3-4233-9D47-4133D8930D11}" dt="2024-08-20T12:21:55.463" v="216"/>
          <ac:picMkLst>
            <pc:docMk/>
            <pc:sldMk cId="1265060422" sldId="277"/>
            <ac:picMk id="22" creationId="{0A1F4E6E-98C7-85B5-5FF6-4F7CB85C4940}"/>
          </ac:picMkLst>
        </pc:picChg>
        <pc:picChg chg="mod">
          <ac:chgData name="Alison Elliott" userId="b4b42934-c0c1-4e14-b672-c60fe1afdabf" providerId="ADAL" clId="{52D6B893-35A3-4233-9D47-4133D8930D11}" dt="2024-08-20T12:21:55.463" v="216"/>
          <ac:picMkLst>
            <pc:docMk/>
            <pc:sldMk cId="1265060422" sldId="277"/>
            <ac:picMk id="23" creationId="{8CD34B1F-1DD8-C5F1-F542-362198C878A1}"/>
          </ac:picMkLst>
        </pc:picChg>
        <pc:picChg chg="mod">
          <ac:chgData name="Alison Elliott" userId="b4b42934-c0c1-4e14-b672-c60fe1afdabf" providerId="ADAL" clId="{52D6B893-35A3-4233-9D47-4133D8930D11}" dt="2024-08-20T12:21:55.463" v="216"/>
          <ac:picMkLst>
            <pc:docMk/>
            <pc:sldMk cId="1265060422" sldId="277"/>
            <ac:picMk id="24" creationId="{E12B22A2-64C2-659B-4638-C2B42EF74630}"/>
          </ac:picMkLst>
        </pc:picChg>
        <pc:picChg chg="add mod">
          <ac:chgData name="Alison Elliott" userId="b4b42934-c0c1-4e14-b672-c60fe1afdabf" providerId="ADAL" clId="{52D6B893-35A3-4233-9D47-4133D8930D11}" dt="2024-08-20T13:43:24.872" v="919" actId="688"/>
          <ac:picMkLst>
            <pc:docMk/>
            <pc:sldMk cId="1265060422" sldId="277"/>
            <ac:picMk id="26" creationId="{09837BD3-5C76-8B45-9855-8795C4CE52E7}"/>
          </ac:picMkLst>
        </pc:picChg>
      </pc:sldChg>
      <pc:sldChg chg="addSp delSp modSp mod modAnim">
        <pc:chgData name="Alison Elliott" userId="b4b42934-c0c1-4e14-b672-c60fe1afdabf" providerId="ADAL" clId="{52D6B893-35A3-4233-9D47-4133D8930D11}" dt="2024-08-20T13:43:06.424" v="913" actId="1076"/>
        <pc:sldMkLst>
          <pc:docMk/>
          <pc:sldMk cId="1994590320" sldId="279"/>
        </pc:sldMkLst>
        <pc:spChg chg="del">
          <ac:chgData name="Alison Elliott" userId="b4b42934-c0c1-4e14-b672-c60fe1afdabf" providerId="ADAL" clId="{52D6B893-35A3-4233-9D47-4133D8930D11}" dt="2024-08-20T12:10:07.752" v="60" actId="478"/>
          <ac:spMkLst>
            <pc:docMk/>
            <pc:sldMk cId="1994590320" sldId="279"/>
            <ac:spMk id="3" creationId="{8A20C9A9-AF07-4176-C079-6E4C9B62BF5D}"/>
          </ac:spMkLst>
        </pc:spChg>
        <pc:spChg chg="mod">
          <ac:chgData name="Alison Elliott" userId="b4b42934-c0c1-4e14-b672-c60fe1afdabf" providerId="ADAL" clId="{52D6B893-35A3-4233-9D47-4133D8930D11}" dt="2024-08-20T12:25:12.201" v="279" actId="1076"/>
          <ac:spMkLst>
            <pc:docMk/>
            <pc:sldMk cId="1994590320" sldId="279"/>
            <ac:spMk id="12" creationId="{522A422A-B416-CBD5-F1ED-F5C4298F47D0}"/>
          </ac:spMkLst>
        </pc:spChg>
        <pc:spChg chg="add del">
          <ac:chgData name="Alison Elliott" userId="b4b42934-c0c1-4e14-b672-c60fe1afdabf" providerId="ADAL" clId="{52D6B893-35A3-4233-9D47-4133D8930D11}" dt="2024-08-20T12:09:01.815" v="50" actId="478"/>
          <ac:spMkLst>
            <pc:docMk/>
            <pc:sldMk cId="1994590320" sldId="279"/>
            <ac:spMk id="13" creationId="{A445DC4A-EA78-BBBF-51B7-350175CD9D23}"/>
          </ac:spMkLst>
        </pc:spChg>
        <pc:spChg chg="add mod">
          <ac:chgData name="Alison Elliott" userId="b4b42934-c0c1-4e14-b672-c60fe1afdabf" providerId="ADAL" clId="{52D6B893-35A3-4233-9D47-4133D8930D11}" dt="2024-08-20T12:24:01.025" v="252" actId="1076"/>
          <ac:spMkLst>
            <pc:docMk/>
            <pc:sldMk cId="1994590320" sldId="279"/>
            <ac:spMk id="17" creationId="{ECB93C61-D19F-8032-D857-C31F6C69465D}"/>
          </ac:spMkLst>
        </pc:spChg>
        <pc:spChg chg="add mod">
          <ac:chgData name="Alison Elliott" userId="b4b42934-c0c1-4e14-b672-c60fe1afdabf" providerId="ADAL" clId="{52D6B893-35A3-4233-9D47-4133D8930D11}" dt="2024-08-20T12:24:06.041" v="255" actId="1076"/>
          <ac:spMkLst>
            <pc:docMk/>
            <pc:sldMk cId="1994590320" sldId="279"/>
            <ac:spMk id="18" creationId="{0F40F6E1-B195-A47B-14C6-E2DA6ADFE26E}"/>
          </ac:spMkLst>
        </pc:spChg>
        <pc:grpChg chg="add del mod">
          <ac:chgData name="Alison Elliott" userId="b4b42934-c0c1-4e14-b672-c60fe1afdabf" providerId="ADAL" clId="{52D6B893-35A3-4233-9D47-4133D8930D11}" dt="2024-08-20T12:24:17.549" v="259" actId="478"/>
          <ac:grpSpMkLst>
            <pc:docMk/>
            <pc:sldMk cId="1994590320" sldId="279"/>
            <ac:grpSpMk id="14" creationId="{C8FC84BE-56BF-77A8-ECE5-2A3D38AE279F}"/>
          </ac:grpSpMkLst>
        </pc:grpChg>
        <pc:picChg chg="mod">
          <ac:chgData name="Alison Elliott" userId="b4b42934-c0c1-4e14-b672-c60fe1afdabf" providerId="ADAL" clId="{52D6B893-35A3-4233-9D47-4133D8930D11}" dt="2024-08-20T12:09:39.751" v="53" actId="164"/>
          <ac:picMkLst>
            <pc:docMk/>
            <pc:sldMk cId="1994590320" sldId="279"/>
            <ac:picMk id="4" creationId="{950B4B72-CBE7-ED91-2A7E-11BA29B129DD}"/>
          </ac:picMkLst>
        </pc:picChg>
        <pc:picChg chg="mod">
          <ac:chgData name="Alison Elliott" userId="b4b42934-c0c1-4e14-b672-c60fe1afdabf" providerId="ADAL" clId="{52D6B893-35A3-4233-9D47-4133D8930D11}" dt="2024-08-20T12:09:39.751" v="53" actId="164"/>
          <ac:picMkLst>
            <pc:docMk/>
            <pc:sldMk cId="1994590320" sldId="279"/>
            <ac:picMk id="5" creationId="{72CB3570-0F19-8F7E-20AA-9F51D5EB26FE}"/>
          </ac:picMkLst>
        </pc:picChg>
        <pc:picChg chg="del">
          <ac:chgData name="Alison Elliott" userId="b4b42934-c0c1-4e14-b672-c60fe1afdabf" providerId="ADAL" clId="{52D6B893-35A3-4233-9D47-4133D8930D11}" dt="2024-08-20T12:10:09.822" v="61" actId="478"/>
          <ac:picMkLst>
            <pc:docMk/>
            <pc:sldMk cId="1994590320" sldId="279"/>
            <ac:picMk id="6" creationId="{EE345297-04F1-4003-23F6-BE12FE266798}"/>
          </ac:picMkLst>
        </pc:picChg>
        <pc:picChg chg="add mod">
          <ac:chgData name="Alison Elliott" userId="b4b42934-c0c1-4e14-b672-c60fe1afdabf" providerId="ADAL" clId="{52D6B893-35A3-4233-9D47-4133D8930D11}" dt="2024-08-20T13:43:06.424" v="913" actId="1076"/>
          <ac:picMkLst>
            <pc:docMk/>
            <pc:sldMk cId="1994590320" sldId="279"/>
            <ac:picMk id="15" creationId="{DC5AD573-D9CD-CFB8-D12D-24256F5FC6C0}"/>
          </ac:picMkLst>
        </pc:picChg>
        <pc:picChg chg="add del mod">
          <ac:chgData name="Alison Elliott" userId="b4b42934-c0c1-4e14-b672-c60fe1afdabf" providerId="ADAL" clId="{52D6B893-35A3-4233-9D47-4133D8930D11}" dt="2024-08-20T12:24:20.768" v="261" actId="478"/>
          <ac:picMkLst>
            <pc:docMk/>
            <pc:sldMk cId="1994590320" sldId="279"/>
            <ac:picMk id="19" creationId="{F3418DEB-2201-D3C4-2078-02559A3D1315}"/>
          </ac:picMkLst>
        </pc:picChg>
        <pc:picChg chg="add mod">
          <ac:chgData name="Alison Elliott" userId="b4b42934-c0c1-4e14-b672-c60fe1afdabf" providerId="ADAL" clId="{52D6B893-35A3-4233-9D47-4133D8930D11}" dt="2024-08-20T12:24:26.842" v="262"/>
          <ac:picMkLst>
            <pc:docMk/>
            <pc:sldMk cId="1994590320" sldId="279"/>
            <ac:picMk id="20" creationId="{C4CAD3F5-83C5-A630-A98B-F2126F6945DC}"/>
          </ac:picMkLst>
        </pc:picChg>
        <pc:picChg chg="add mod">
          <ac:chgData name="Alison Elliott" userId="b4b42934-c0c1-4e14-b672-c60fe1afdabf" providerId="ADAL" clId="{52D6B893-35A3-4233-9D47-4133D8930D11}" dt="2024-08-20T12:24:26.842" v="262"/>
          <ac:picMkLst>
            <pc:docMk/>
            <pc:sldMk cId="1994590320" sldId="279"/>
            <ac:picMk id="21" creationId="{119B54F3-CDC8-F130-EDDA-19B7A0C4295F}"/>
          </ac:picMkLst>
        </pc:picChg>
        <pc:picChg chg="add mod">
          <ac:chgData name="Alison Elliott" userId="b4b42934-c0c1-4e14-b672-c60fe1afdabf" providerId="ADAL" clId="{52D6B893-35A3-4233-9D47-4133D8930D11}" dt="2024-08-20T13:43:05.120" v="912" actId="1076"/>
          <ac:picMkLst>
            <pc:docMk/>
            <pc:sldMk cId="1994590320" sldId="279"/>
            <ac:picMk id="23" creationId="{BDF95513-ADBA-B937-6070-891C4C8A0587}"/>
          </ac:picMkLst>
        </pc:picChg>
      </pc:sldChg>
      <pc:sldChg chg="addSp modSp mod modAnim">
        <pc:chgData name="Alison Elliott" userId="b4b42934-c0c1-4e14-b672-c60fe1afdabf" providerId="ADAL" clId="{52D6B893-35A3-4233-9D47-4133D8930D11}" dt="2024-08-20T13:44:57.304" v="937" actId="1076"/>
        <pc:sldMkLst>
          <pc:docMk/>
          <pc:sldMk cId="68781352" sldId="280"/>
        </pc:sldMkLst>
        <pc:picChg chg="add mod">
          <ac:chgData name="Alison Elliott" userId="b4b42934-c0c1-4e14-b672-c60fe1afdabf" providerId="ADAL" clId="{52D6B893-35A3-4233-9D47-4133D8930D11}" dt="2024-08-20T13:44:57.304" v="937" actId="1076"/>
          <ac:picMkLst>
            <pc:docMk/>
            <pc:sldMk cId="68781352" sldId="280"/>
            <ac:picMk id="4" creationId="{912D46C9-E9F4-8549-26C8-7FE9475DC7F8}"/>
          </ac:picMkLst>
        </pc:picChg>
      </pc:sldChg>
      <pc:sldChg chg="addSp delSp modSp mod modAnim">
        <pc:chgData name="Alison Elliott" userId="b4b42934-c0c1-4e14-b672-c60fe1afdabf" providerId="ADAL" clId="{52D6B893-35A3-4233-9D47-4133D8930D11}" dt="2024-08-20T13:43:47.967" v="927" actId="1076"/>
        <pc:sldMkLst>
          <pc:docMk/>
          <pc:sldMk cId="3639063142" sldId="281"/>
        </pc:sldMkLst>
        <pc:spChg chg="del mod">
          <ac:chgData name="Alison Elliott" userId="b4b42934-c0c1-4e14-b672-c60fe1afdabf" providerId="ADAL" clId="{52D6B893-35A3-4233-9D47-4133D8930D11}" dt="2024-08-20T12:23:35.183" v="239" actId="478"/>
          <ac:spMkLst>
            <pc:docMk/>
            <pc:sldMk cId="3639063142" sldId="281"/>
            <ac:spMk id="2" creationId="{FD839D14-FA04-6AE6-945B-A950C85774C4}"/>
          </ac:spMkLst>
        </pc:spChg>
        <pc:spChg chg="del mod">
          <ac:chgData name="Alison Elliott" userId="b4b42934-c0c1-4e14-b672-c60fe1afdabf" providerId="ADAL" clId="{52D6B893-35A3-4233-9D47-4133D8930D11}" dt="2024-08-20T12:16:10.441" v="172" actId="478"/>
          <ac:spMkLst>
            <pc:docMk/>
            <pc:sldMk cId="3639063142" sldId="281"/>
            <ac:spMk id="3" creationId="{8A20C9A9-AF07-4176-C079-6E4C9B62BF5D}"/>
          </ac:spMkLst>
        </pc:spChg>
        <pc:spChg chg="add mod">
          <ac:chgData name="Alison Elliott" userId="b4b42934-c0c1-4e14-b672-c60fe1afdabf" providerId="ADAL" clId="{52D6B893-35A3-4233-9D47-4133D8930D11}" dt="2024-08-20T12:24:57.889" v="277" actId="1076"/>
          <ac:spMkLst>
            <pc:docMk/>
            <pc:sldMk cId="3639063142" sldId="281"/>
            <ac:spMk id="13" creationId="{84F0A43A-2E58-0D2D-1524-02F9A319F92E}"/>
          </ac:spMkLst>
        </pc:spChg>
        <pc:spChg chg="add mod">
          <ac:chgData name="Alison Elliott" userId="b4b42934-c0c1-4e14-b672-c60fe1afdabf" providerId="ADAL" clId="{52D6B893-35A3-4233-9D47-4133D8930D11}" dt="2024-08-20T13:43:46.238" v="926" actId="1076"/>
          <ac:spMkLst>
            <pc:docMk/>
            <pc:sldMk cId="3639063142" sldId="281"/>
            <ac:spMk id="15" creationId="{39191807-D07D-DAF7-D369-C0FC8EB14AFA}"/>
          </ac:spMkLst>
        </pc:spChg>
        <pc:spChg chg="add mod">
          <ac:chgData name="Alison Elliott" userId="b4b42934-c0c1-4e14-b672-c60fe1afdabf" providerId="ADAL" clId="{52D6B893-35A3-4233-9D47-4133D8930D11}" dt="2024-08-20T12:24:44.552" v="270" actId="1076"/>
          <ac:spMkLst>
            <pc:docMk/>
            <pc:sldMk cId="3639063142" sldId="281"/>
            <ac:spMk id="16" creationId="{D33EEA41-245B-2E32-15C2-A2B2F2E0DF8F}"/>
          </ac:spMkLst>
        </pc:spChg>
        <pc:grpChg chg="add del mod">
          <ac:chgData name="Alison Elliott" userId="b4b42934-c0c1-4e14-b672-c60fe1afdabf" providerId="ADAL" clId="{52D6B893-35A3-4233-9D47-4133D8930D11}" dt="2024-08-20T12:24:31.066" v="263" actId="478"/>
          <ac:grpSpMkLst>
            <pc:docMk/>
            <pc:sldMk cId="3639063142" sldId="281"/>
            <ac:grpSpMk id="6" creationId="{6602AF99-264F-53FD-7E9D-07DF05E4F594}"/>
          </ac:grpSpMkLst>
        </pc:grpChg>
        <pc:picChg chg="mod">
          <ac:chgData name="Alison Elliott" userId="b4b42934-c0c1-4e14-b672-c60fe1afdabf" providerId="ADAL" clId="{52D6B893-35A3-4233-9D47-4133D8930D11}" dt="2024-08-20T12:15:11.606" v="154" actId="164"/>
          <ac:picMkLst>
            <pc:docMk/>
            <pc:sldMk cId="3639063142" sldId="281"/>
            <ac:picMk id="4" creationId="{950B4B72-CBE7-ED91-2A7E-11BA29B129DD}"/>
          </ac:picMkLst>
        </pc:picChg>
        <pc:picChg chg="mod">
          <ac:chgData name="Alison Elliott" userId="b4b42934-c0c1-4e14-b672-c60fe1afdabf" providerId="ADAL" clId="{52D6B893-35A3-4233-9D47-4133D8930D11}" dt="2024-08-20T12:15:11.606" v="154" actId="164"/>
          <ac:picMkLst>
            <pc:docMk/>
            <pc:sldMk cId="3639063142" sldId="281"/>
            <ac:picMk id="5" creationId="{72CB3570-0F19-8F7E-20AA-9F51D5EB26FE}"/>
          </ac:picMkLst>
        </pc:picChg>
        <pc:picChg chg="mod">
          <ac:chgData name="Alison Elliott" userId="b4b42934-c0c1-4e14-b672-c60fe1afdabf" providerId="ADAL" clId="{52D6B893-35A3-4233-9D47-4133D8930D11}" dt="2024-08-20T12:22:32.810" v="222" actId="1076"/>
          <ac:picMkLst>
            <pc:docMk/>
            <pc:sldMk cId="3639063142" sldId="281"/>
            <ac:picMk id="7" creationId="{751AF433-908A-7F7D-0F1B-C97DA3459B37}"/>
          </ac:picMkLst>
        </pc:picChg>
        <pc:picChg chg="mod">
          <ac:chgData name="Alison Elliott" userId="b4b42934-c0c1-4e14-b672-c60fe1afdabf" providerId="ADAL" clId="{52D6B893-35A3-4233-9D47-4133D8930D11}" dt="2024-08-20T12:22:25.486" v="219" actId="207"/>
          <ac:picMkLst>
            <pc:docMk/>
            <pc:sldMk cId="3639063142" sldId="281"/>
            <ac:picMk id="8" creationId="{BB370BA6-7BD9-F87B-E963-DC8FCB920F0D}"/>
          </ac:picMkLst>
        </pc:picChg>
        <pc:picChg chg="mod">
          <ac:chgData name="Alison Elliott" userId="b4b42934-c0c1-4e14-b672-c60fe1afdabf" providerId="ADAL" clId="{52D6B893-35A3-4233-9D47-4133D8930D11}" dt="2024-08-20T12:22:41.993" v="224" actId="207"/>
          <ac:picMkLst>
            <pc:docMk/>
            <pc:sldMk cId="3639063142" sldId="281"/>
            <ac:picMk id="9" creationId="{0541F4E6-870F-23AC-B814-7574B4F952D1}"/>
          </ac:picMkLst>
        </pc:picChg>
        <pc:picChg chg="mod">
          <ac:chgData name="Alison Elliott" userId="b4b42934-c0c1-4e14-b672-c60fe1afdabf" providerId="ADAL" clId="{52D6B893-35A3-4233-9D47-4133D8930D11}" dt="2024-08-20T12:22:36.582" v="223" actId="207"/>
          <ac:picMkLst>
            <pc:docMk/>
            <pc:sldMk cId="3639063142" sldId="281"/>
            <ac:picMk id="10" creationId="{36EB00CB-A267-4073-5EC6-6FECB635B459}"/>
          </ac:picMkLst>
        </pc:picChg>
        <pc:picChg chg="add mod">
          <ac:chgData name="Alison Elliott" userId="b4b42934-c0c1-4e14-b672-c60fe1afdabf" providerId="ADAL" clId="{52D6B893-35A3-4233-9D47-4133D8930D11}" dt="2024-08-20T13:43:44.112" v="925" actId="1076"/>
          <ac:picMkLst>
            <pc:docMk/>
            <pc:sldMk cId="3639063142" sldId="281"/>
            <ac:picMk id="12" creationId="{9CA6A954-FCFD-B36E-7D90-AE845665D877}"/>
          </ac:picMkLst>
        </pc:picChg>
        <pc:picChg chg="add mod">
          <ac:chgData name="Alison Elliott" userId="b4b42934-c0c1-4e14-b672-c60fe1afdabf" providerId="ADAL" clId="{52D6B893-35A3-4233-9D47-4133D8930D11}" dt="2024-08-20T12:24:40.881" v="268" actId="1076"/>
          <ac:picMkLst>
            <pc:docMk/>
            <pc:sldMk cId="3639063142" sldId="281"/>
            <ac:picMk id="17" creationId="{FD71503F-76AC-FC7E-27DE-E9F9B883E9BF}"/>
          </ac:picMkLst>
        </pc:picChg>
        <pc:picChg chg="add mod">
          <ac:chgData name="Alison Elliott" userId="b4b42934-c0c1-4e14-b672-c60fe1afdabf" providerId="ADAL" clId="{52D6B893-35A3-4233-9D47-4133D8930D11}" dt="2024-08-20T12:24:40.881" v="268" actId="1076"/>
          <ac:picMkLst>
            <pc:docMk/>
            <pc:sldMk cId="3639063142" sldId="281"/>
            <ac:picMk id="18" creationId="{BB0528FF-B41A-8D79-A1EA-615ADB91FF4D}"/>
          </ac:picMkLst>
        </pc:picChg>
        <pc:picChg chg="add mod">
          <ac:chgData name="Alison Elliott" userId="b4b42934-c0c1-4e14-b672-c60fe1afdabf" providerId="ADAL" clId="{52D6B893-35A3-4233-9D47-4133D8930D11}" dt="2024-08-20T13:43:47.967" v="927" actId="1076"/>
          <ac:picMkLst>
            <pc:docMk/>
            <pc:sldMk cId="3639063142" sldId="281"/>
            <ac:picMk id="20" creationId="{4E829B0A-433B-A33E-CEA8-A10014E26B17}"/>
          </ac:picMkLst>
        </pc:picChg>
      </pc:sldChg>
      <pc:sldChg chg="addSp delSp modSp add mod delAnim modAnim">
        <pc:chgData name="Alison Elliott" userId="b4b42934-c0c1-4e14-b672-c60fe1afdabf" providerId="ADAL" clId="{52D6B893-35A3-4233-9D47-4133D8930D11}" dt="2024-08-20T13:06:05.129" v="832"/>
        <pc:sldMkLst>
          <pc:docMk/>
          <pc:sldMk cId="3461133153" sldId="285"/>
        </pc:sldMkLst>
        <pc:spChg chg="del">
          <ac:chgData name="Alison Elliott" userId="b4b42934-c0c1-4e14-b672-c60fe1afdabf" providerId="ADAL" clId="{52D6B893-35A3-4233-9D47-4133D8930D11}" dt="2024-08-20T12:52:09.213" v="677" actId="478"/>
          <ac:spMkLst>
            <pc:docMk/>
            <pc:sldMk cId="3461133153" sldId="285"/>
            <ac:spMk id="4" creationId="{4E89307D-E0E7-265C-ECB9-FB559B8D67C2}"/>
          </ac:spMkLst>
        </pc:spChg>
        <pc:spChg chg="del">
          <ac:chgData name="Alison Elliott" userId="b4b42934-c0c1-4e14-b672-c60fe1afdabf" providerId="ADAL" clId="{52D6B893-35A3-4233-9D47-4133D8930D11}" dt="2024-08-20T12:52:09.213" v="677" actId="478"/>
          <ac:spMkLst>
            <pc:docMk/>
            <pc:sldMk cId="3461133153" sldId="285"/>
            <ac:spMk id="5" creationId="{5194472A-3E9B-6025-C4CB-D06A9240EEF7}"/>
          </ac:spMkLst>
        </pc:spChg>
        <pc:spChg chg="del">
          <ac:chgData name="Alison Elliott" userId="b4b42934-c0c1-4e14-b672-c60fe1afdabf" providerId="ADAL" clId="{52D6B893-35A3-4233-9D47-4133D8930D11}" dt="2024-08-20T12:52:09.213" v="677" actId="478"/>
          <ac:spMkLst>
            <pc:docMk/>
            <pc:sldMk cId="3461133153" sldId="285"/>
            <ac:spMk id="6" creationId="{B61866A1-EC9B-F7E0-DE4D-30F9204DC673}"/>
          </ac:spMkLst>
        </pc:spChg>
        <pc:spChg chg="add del mod">
          <ac:chgData name="Alison Elliott" userId="b4b42934-c0c1-4e14-b672-c60fe1afdabf" providerId="ADAL" clId="{52D6B893-35A3-4233-9D47-4133D8930D11}" dt="2024-08-20T12:53:16.796" v="699" actId="478"/>
          <ac:spMkLst>
            <pc:docMk/>
            <pc:sldMk cId="3461133153" sldId="285"/>
            <ac:spMk id="22" creationId="{76F7024F-CB75-3ABF-9D14-2994FE040413}"/>
          </ac:spMkLst>
        </pc:spChg>
        <pc:spChg chg="add mod">
          <ac:chgData name="Alison Elliott" userId="b4b42934-c0c1-4e14-b672-c60fe1afdabf" providerId="ADAL" clId="{52D6B893-35A3-4233-9D47-4133D8930D11}" dt="2024-08-20T13:01:00.470" v="808" actId="164"/>
          <ac:spMkLst>
            <pc:docMk/>
            <pc:sldMk cId="3461133153" sldId="285"/>
            <ac:spMk id="23" creationId="{4677AA4D-0967-3089-E1AC-2D8FB4780831}"/>
          </ac:spMkLst>
        </pc:spChg>
        <pc:spChg chg="add mod">
          <ac:chgData name="Alison Elliott" userId="b4b42934-c0c1-4e14-b672-c60fe1afdabf" providerId="ADAL" clId="{52D6B893-35A3-4233-9D47-4133D8930D11}" dt="2024-08-20T13:01:00.470" v="808" actId="164"/>
          <ac:spMkLst>
            <pc:docMk/>
            <pc:sldMk cId="3461133153" sldId="285"/>
            <ac:spMk id="25" creationId="{491C22D8-F3FE-A216-D4F6-E162E5B49F04}"/>
          </ac:spMkLst>
        </pc:spChg>
        <pc:spChg chg="add mod">
          <ac:chgData name="Alison Elliott" userId="b4b42934-c0c1-4e14-b672-c60fe1afdabf" providerId="ADAL" clId="{52D6B893-35A3-4233-9D47-4133D8930D11}" dt="2024-08-20T13:01:14.735" v="817" actId="164"/>
          <ac:spMkLst>
            <pc:docMk/>
            <pc:sldMk cId="3461133153" sldId="285"/>
            <ac:spMk id="27" creationId="{500C336E-EDA2-3C19-BCFE-FAF85266377F}"/>
          </ac:spMkLst>
        </pc:spChg>
        <pc:spChg chg="add mod">
          <ac:chgData name="Alison Elliott" userId="b4b42934-c0c1-4e14-b672-c60fe1afdabf" providerId="ADAL" clId="{52D6B893-35A3-4233-9D47-4133D8930D11}" dt="2024-08-20T13:01:14.735" v="817" actId="164"/>
          <ac:spMkLst>
            <pc:docMk/>
            <pc:sldMk cId="3461133153" sldId="285"/>
            <ac:spMk id="28" creationId="{A978C8C1-F52C-0AA6-B5E3-C3F853172704}"/>
          </ac:spMkLst>
        </pc:spChg>
        <pc:spChg chg="add mod">
          <ac:chgData name="Alison Elliott" userId="b4b42934-c0c1-4e14-b672-c60fe1afdabf" providerId="ADAL" clId="{52D6B893-35A3-4233-9D47-4133D8930D11}" dt="2024-08-20T13:01:19.248" v="818" actId="164"/>
          <ac:spMkLst>
            <pc:docMk/>
            <pc:sldMk cId="3461133153" sldId="285"/>
            <ac:spMk id="30" creationId="{B5747040-399F-7669-13C2-0C94B77D2C95}"/>
          </ac:spMkLst>
        </pc:spChg>
        <pc:spChg chg="add mod">
          <ac:chgData name="Alison Elliott" userId="b4b42934-c0c1-4e14-b672-c60fe1afdabf" providerId="ADAL" clId="{52D6B893-35A3-4233-9D47-4133D8930D11}" dt="2024-08-20T13:01:19.248" v="818" actId="164"/>
          <ac:spMkLst>
            <pc:docMk/>
            <pc:sldMk cId="3461133153" sldId="285"/>
            <ac:spMk id="31" creationId="{2FEE2158-AF75-DCDE-4F1C-C123BDD624A1}"/>
          </ac:spMkLst>
        </pc:spChg>
        <pc:grpChg chg="add mod">
          <ac:chgData name="Alison Elliott" userId="b4b42934-c0c1-4e14-b672-c60fe1afdabf" providerId="ADAL" clId="{52D6B893-35A3-4233-9D47-4133D8930D11}" dt="2024-08-20T12:58:27.674" v="772" actId="14100"/>
          <ac:grpSpMkLst>
            <pc:docMk/>
            <pc:sldMk cId="3461133153" sldId="285"/>
            <ac:grpSpMk id="2" creationId="{97ABCB6C-304F-6DDC-A3BB-98E4FDDC02C6}"/>
          </ac:grpSpMkLst>
        </pc:grpChg>
        <pc:grpChg chg="add mod">
          <ac:chgData name="Alison Elliott" userId="b4b42934-c0c1-4e14-b672-c60fe1afdabf" providerId="ADAL" clId="{52D6B893-35A3-4233-9D47-4133D8930D11}" dt="2024-08-20T12:58:24.930" v="771" actId="14100"/>
          <ac:grpSpMkLst>
            <pc:docMk/>
            <pc:sldMk cId="3461133153" sldId="285"/>
            <ac:grpSpMk id="13" creationId="{A13A8C79-A6FA-B4D4-157F-A0F7770B1684}"/>
          </ac:grpSpMkLst>
        </pc:grpChg>
        <pc:grpChg chg="add mod">
          <ac:chgData name="Alison Elliott" userId="b4b42934-c0c1-4e14-b672-c60fe1afdabf" providerId="ADAL" clId="{52D6B893-35A3-4233-9D47-4133D8930D11}" dt="2024-08-20T12:57:22.571" v="742" actId="1076"/>
          <ac:grpSpMkLst>
            <pc:docMk/>
            <pc:sldMk cId="3461133153" sldId="285"/>
            <ac:grpSpMk id="19" creationId="{2C0EB18B-F1A8-15B7-881F-30B35BA219BE}"/>
          </ac:grpSpMkLst>
        </pc:grpChg>
        <pc:grpChg chg="add mod">
          <ac:chgData name="Alison Elliott" userId="b4b42934-c0c1-4e14-b672-c60fe1afdabf" providerId="ADAL" clId="{52D6B893-35A3-4233-9D47-4133D8930D11}" dt="2024-08-20T13:01:00.470" v="808" actId="164"/>
          <ac:grpSpMkLst>
            <pc:docMk/>
            <pc:sldMk cId="3461133153" sldId="285"/>
            <ac:grpSpMk id="32" creationId="{78727C30-DB48-B961-DD90-CDE846CF5A8E}"/>
          </ac:grpSpMkLst>
        </pc:grpChg>
        <pc:grpChg chg="add mod">
          <ac:chgData name="Alison Elliott" userId="b4b42934-c0c1-4e14-b672-c60fe1afdabf" providerId="ADAL" clId="{52D6B893-35A3-4233-9D47-4133D8930D11}" dt="2024-08-20T13:01:14.735" v="817" actId="164"/>
          <ac:grpSpMkLst>
            <pc:docMk/>
            <pc:sldMk cId="3461133153" sldId="285"/>
            <ac:grpSpMk id="33" creationId="{EB34F207-A8B5-EACD-D1E0-F6693515FF1C}"/>
          </ac:grpSpMkLst>
        </pc:grpChg>
        <pc:grpChg chg="add mod">
          <ac:chgData name="Alison Elliott" userId="b4b42934-c0c1-4e14-b672-c60fe1afdabf" providerId="ADAL" clId="{52D6B893-35A3-4233-9D47-4133D8930D11}" dt="2024-08-20T13:01:19.248" v="818" actId="164"/>
          <ac:grpSpMkLst>
            <pc:docMk/>
            <pc:sldMk cId="3461133153" sldId="285"/>
            <ac:grpSpMk id="34" creationId="{5DCFB14A-6F13-4820-A092-CE515C7474ED}"/>
          </ac:grpSpMkLst>
        </pc:grpChg>
        <pc:picChg chg="mod">
          <ac:chgData name="Alison Elliott" userId="b4b42934-c0c1-4e14-b672-c60fe1afdabf" providerId="ADAL" clId="{52D6B893-35A3-4233-9D47-4133D8930D11}" dt="2024-08-20T12:52:18.866" v="682" actId="14100"/>
          <ac:picMkLst>
            <pc:docMk/>
            <pc:sldMk cId="3461133153" sldId="285"/>
            <ac:picMk id="3" creationId="{3063D9EE-5180-4224-09CD-246E0FF4C699}"/>
          </ac:picMkLst>
        </pc:picChg>
        <pc:picChg chg="mod">
          <ac:chgData name="Alison Elliott" userId="b4b42934-c0c1-4e14-b672-c60fe1afdabf" providerId="ADAL" clId="{52D6B893-35A3-4233-9D47-4133D8930D11}" dt="2024-08-20T12:52:19.883" v="683" actId="1076"/>
          <ac:picMkLst>
            <pc:docMk/>
            <pc:sldMk cId="3461133153" sldId="285"/>
            <ac:picMk id="7" creationId="{286D20C8-4994-3FA2-85FF-3B57E474BD59}"/>
          </ac:picMkLst>
        </pc:picChg>
        <pc:picChg chg="mod">
          <ac:chgData name="Alison Elliott" userId="b4b42934-c0c1-4e14-b672-c60fe1afdabf" providerId="ADAL" clId="{52D6B893-35A3-4233-9D47-4133D8930D11}" dt="2024-08-20T12:52:34.132" v="687"/>
          <ac:picMkLst>
            <pc:docMk/>
            <pc:sldMk cId="3461133153" sldId="285"/>
            <ac:picMk id="8" creationId="{3676EB2F-78E3-9CAB-BC8C-43710B99BECE}"/>
          </ac:picMkLst>
        </pc:picChg>
        <pc:picChg chg="mod">
          <ac:chgData name="Alison Elliott" userId="b4b42934-c0c1-4e14-b672-c60fe1afdabf" providerId="ADAL" clId="{52D6B893-35A3-4233-9D47-4133D8930D11}" dt="2024-08-20T12:52:34.132" v="687"/>
          <ac:picMkLst>
            <pc:docMk/>
            <pc:sldMk cId="3461133153" sldId="285"/>
            <ac:picMk id="9" creationId="{296B63DF-AF0B-36E1-3CCF-D0641BE38118}"/>
          </ac:picMkLst>
        </pc:picChg>
        <pc:picChg chg="mod">
          <ac:chgData name="Alison Elliott" userId="b4b42934-c0c1-4e14-b672-c60fe1afdabf" providerId="ADAL" clId="{52D6B893-35A3-4233-9D47-4133D8930D11}" dt="2024-08-20T12:52:22.939" v="685" actId="1076"/>
          <ac:picMkLst>
            <pc:docMk/>
            <pc:sldMk cId="3461133153" sldId="285"/>
            <ac:picMk id="10" creationId="{E28150B5-6A57-FA02-EF94-0D0B58E37989}"/>
          </ac:picMkLst>
        </pc:picChg>
        <pc:picChg chg="mod">
          <ac:chgData name="Alison Elliott" userId="b4b42934-c0c1-4e14-b672-c60fe1afdabf" providerId="ADAL" clId="{52D6B893-35A3-4233-9D47-4133D8930D11}" dt="2024-08-20T12:52:25.826" v="686" actId="14100"/>
          <ac:picMkLst>
            <pc:docMk/>
            <pc:sldMk cId="3461133153" sldId="285"/>
            <ac:picMk id="11" creationId="{3A18D1CB-843D-9AA2-6DA3-1E6A9784F3E3}"/>
          </ac:picMkLst>
        </pc:picChg>
        <pc:picChg chg="del">
          <ac:chgData name="Alison Elliott" userId="b4b42934-c0c1-4e14-b672-c60fe1afdabf" providerId="ADAL" clId="{52D6B893-35A3-4233-9D47-4133D8930D11}" dt="2024-08-20T12:52:14.470" v="680" actId="478"/>
          <ac:picMkLst>
            <pc:docMk/>
            <pc:sldMk cId="3461133153" sldId="285"/>
            <ac:picMk id="14" creationId="{6640473A-7D55-1BD4-083F-BA3FCC476147}"/>
          </ac:picMkLst>
        </pc:picChg>
        <pc:picChg chg="del">
          <ac:chgData name="Alison Elliott" userId="b4b42934-c0c1-4e14-b672-c60fe1afdabf" providerId="ADAL" clId="{52D6B893-35A3-4233-9D47-4133D8930D11}" dt="2024-08-20T12:52:14.167" v="679" actId="478"/>
          <ac:picMkLst>
            <pc:docMk/>
            <pc:sldMk cId="3461133153" sldId="285"/>
            <ac:picMk id="15" creationId="{C069D800-52A8-31E7-5BC7-85EBE058C8B4}"/>
          </ac:picMkLst>
        </pc:picChg>
        <pc:picChg chg="del">
          <ac:chgData name="Alison Elliott" userId="b4b42934-c0c1-4e14-b672-c60fe1afdabf" providerId="ADAL" clId="{52D6B893-35A3-4233-9D47-4133D8930D11}" dt="2024-08-20T12:52:12.463" v="678" actId="478"/>
          <ac:picMkLst>
            <pc:docMk/>
            <pc:sldMk cId="3461133153" sldId="285"/>
            <ac:picMk id="16" creationId="{F3E5FF8B-0173-B4D9-EF40-77664F8A15DD}"/>
          </ac:picMkLst>
        </pc:picChg>
        <pc:picChg chg="mod">
          <ac:chgData name="Alison Elliott" userId="b4b42934-c0c1-4e14-b672-c60fe1afdabf" providerId="ADAL" clId="{52D6B893-35A3-4233-9D47-4133D8930D11}" dt="2024-08-20T12:52:34.132" v="687"/>
          <ac:picMkLst>
            <pc:docMk/>
            <pc:sldMk cId="3461133153" sldId="285"/>
            <ac:picMk id="17" creationId="{95AF6331-18FC-5F41-9BD5-5CB47A119015}"/>
          </ac:picMkLst>
        </pc:picChg>
        <pc:picChg chg="mod">
          <ac:chgData name="Alison Elliott" userId="b4b42934-c0c1-4e14-b672-c60fe1afdabf" providerId="ADAL" clId="{52D6B893-35A3-4233-9D47-4133D8930D11}" dt="2024-08-20T12:52:34.132" v="687"/>
          <ac:picMkLst>
            <pc:docMk/>
            <pc:sldMk cId="3461133153" sldId="285"/>
            <ac:picMk id="18" creationId="{737E22B0-027B-2073-4ACA-1A91D49D5A13}"/>
          </ac:picMkLst>
        </pc:picChg>
        <pc:picChg chg="mod">
          <ac:chgData name="Alison Elliott" userId="b4b42934-c0c1-4e14-b672-c60fe1afdabf" providerId="ADAL" clId="{52D6B893-35A3-4233-9D47-4133D8930D11}" dt="2024-08-20T12:52:40.491" v="688"/>
          <ac:picMkLst>
            <pc:docMk/>
            <pc:sldMk cId="3461133153" sldId="285"/>
            <ac:picMk id="20" creationId="{3D974F64-871F-76CC-30FF-EC64149D0A28}"/>
          </ac:picMkLst>
        </pc:picChg>
        <pc:picChg chg="mod">
          <ac:chgData name="Alison Elliott" userId="b4b42934-c0c1-4e14-b672-c60fe1afdabf" providerId="ADAL" clId="{52D6B893-35A3-4233-9D47-4133D8930D11}" dt="2024-08-20T12:52:40.491" v="688"/>
          <ac:picMkLst>
            <pc:docMk/>
            <pc:sldMk cId="3461133153" sldId="285"/>
            <ac:picMk id="21" creationId="{E7FC2141-AFFD-8C05-DF82-C7331BB45FA7}"/>
          </ac:picMkLst>
        </pc:picChg>
        <pc:picChg chg="add mod">
          <ac:chgData name="Alison Elliott" userId="b4b42934-c0c1-4e14-b672-c60fe1afdabf" providerId="ADAL" clId="{52D6B893-35A3-4233-9D47-4133D8930D11}" dt="2024-08-20T13:01:00.470" v="808" actId="164"/>
          <ac:picMkLst>
            <pc:docMk/>
            <pc:sldMk cId="3461133153" sldId="285"/>
            <ac:picMk id="24" creationId="{3E7E05B1-2C65-6263-0EEF-2C5F07FE3E46}"/>
          </ac:picMkLst>
        </pc:picChg>
        <pc:picChg chg="add mod">
          <ac:chgData name="Alison Elliott" userId="b4b42934-c0c1-4e14-b672-c60fe1afdabf" providerId="ADAL" clId="{52D6B893-35A3-4233-9D47-4133D8930D11}" dt="2024-08-20T13:01:14.735" v="817" actId="164"/>
          <ac:picMkLst>
            <pc:docMk/>
            <pc:sldMk cId="3461133153" sldId="285"/>
            <ac:picMk id="26" creationId="{560B8B38-DC45-FEB5-49F7-9C5F35774CCC}"/>
          </ac:picMkLst>
        </pc:picChg>
        <pc:picChg chg="add mod">
          <ac:chgData name="Alison Elliott" userId="b4b42934-c0c1-4e14-b672-c60fe1afdabf" providerId="ADAL" clId="{52D6B893-35A3-4233-9D47-4133D8930D11}" dt="2024-08-20T13:01:19.248" v="818" actId="164"/>
          <ac:picMkLst>
            <pc:docMk/>
            <pc:sldMk cId="3461133153" sldId="285"/>
            <ac:picMk id="29" creationId="{0D9C6D7E-C160-1A67-3B9E-4C27E498978E}"/>
          </ac:picMkLst>
        </pc:picChg>
      </pc:sldChg>
      <pc:sldChg chg="new del">
        <pc:chgData name="Alison Elliott" userId="b4b42934-c0c1-4e14-b672-c60fe1afdabf" providerId="ADAL" clId="{52D6B893-35A3-4233-9D47-4133D8930D11}" dt="2024-08-20T13:01:08.173" v="816" actId="47"/>
        <pc:sldMkLst>
          <pc:docMk/>
          <pc:sldMk cId="3791244562" sldId="286"/>
        </pc:sldMkLst>
      </pc:sldChg>
      <pc:sldChg chg="new del">
        <pc:chgData name="Alison Elliott" userId="b4b42934-c0c1-4e14-b672-c60fe1afdabf" providerId="ADAL" clId="{52D6B893-35A3-4233-9D47-4133D8930D11}" dt="2024-08-20T13:01:07.703" v="815" actId="47"/>
        <pc:sldMkLst>
          <pc:docMk/>
          <pc:sldMk cId="2335312356" sldId="287"/>
        </pc:sldMkLst>
      </pc:sldChg>
      <pc:sldChg chg="new del">
        <pc:chgData name="Alison Elliott" userId="b4b42934-c0c1-4e14-b672-c60fe1afdabf" providerId="ADAL" clId="{52D6B893-35A3-4233-9D47-4133D8930D11}" dt="2024-08-20T13:01:07.101" v="814" actId="47"/>
        <pc:sldMkLst>
          <pc:docMk/>
          <pc:sldMk cId="4245002350" sldId="288"/>
        </pc:sldMkLst>
      </pc:sldChg>
      <pc:sldChg chg="new del">
        <pc:chgData name="Alison Elliott" userId="b4b42934-c0c1-4e14-b672-c60fe1afdabf" providerId="ADAL" clId="{52D6B893-35A3-4233-9D47-4133D8930D11}" dt="2024-08-20T13:01:06.328" v="813" actId="47"/>
        <pc:sldMkLst>
          <pc:docMk/>
          <pc:sldMk cId="3993175952"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2FFAF-555F-476B-99C0-2B53C881A020}" type="datetimeFigureOut">
              <a:rPr lang="en-GB" smtClean="0"/>
              <a:t>21/08/2024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D2F03-9B0D-4012-823B-4C42FDD5EACC}" type="slidenum">
              <a:rPr lang="en-GB" smtClean="0"/>
              <a:t>‹#›</a:t>
            </a:fld>
            <a:endParaRPr lang="en-GB"/>
          </a:p>
        </p:txBody>
      </p:sp>
    </p:spTree>
    <p:extLst>
      <p:ext uri="{BB962C8B-B14F-4D97-AF65-F5344CB8AC3E}">
        <p14:creationId xmlns:p14="http://schemas.microsoft.com/office/powerpoint/2010/main" val="267169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a:t>
            </a:r>
          </a:p>
          <a:p>
            <a:r>
              <a:rPr lang="en-US"/>
              <a:t>I am sure lots of you had a wonderful time online over the summer. This might have been on a tablet, a laptop, a phone or a games console.</a:t>
            </a:r>
          </a:p>
          <a:p>
            <a:endParaRPr lang="en-US"/>
          </a:p>
          <a:p>
            <a:r>
              <a:rPr lang="en-US"/>
              <a:t>Can anybody tell me their </a:t>
            </a:r>
            <a:r>
              <a:rPr lang="en-US" err="1"/>
              <a:t>favourite</a:t>
            </a:r>
            <a:r>
              <a:rPr lang="en-US"/>
              <a:t> thing to do online? [Take responses]</a:t>
            </a:r>
          </a:p>
          <a:p>
            <a:endParaRPr lang="en-US"/>
          </a:p>
          <a:p>
            <a:r>
              <a:rPr lang="en-US"/>
              <a:t>Let’s play a quick game now, to see how we used technology over the summer holidays. </a:t>
            </a:r>
            <a:endParaRPr lang="en-GB"/>
          </a:p>
        </p:txBody>
      </p:sp>
      <p:sp>
        <p:nvSpPr>
          <p:cNvPr id="4" name="Slide Number Placeholder 3"/>
          <p:cNvSpPr>
            <a:spLocks noGrp="1"/>
          </p:cNvSpPr>
          <p:nvPr>
            <p:ph type="sldNum" sz="quarter" idx="5"/>
          </p:nvPr>
        </p:nvSpPr>
        <p:spPr/>
        <p:txBody>
          <a:bodyPr/>
          <a:lstStyle/>
          <a:p>
            <a:fld id="{971D2F03-9B0D-4012-823B-4C42FDD5EACC}" type="slidenum">
              <a:rPr lang="en-GB" smtClean="0"/>
              <a:t>2</a:t>
            </a:fld>
            <a:endParaRPr lang="en-GB"/>
          </a:p>
        </p:txBody>
      </p:sp>
    </p:spTree>
    <p:extLst>
      <p:ext uri="{BB962C8B-B14F-4D97-AF65-F5344CB8AC3E}">
        <p14:creationId xmlns:p14="http://schemas.microsoft.com/office/powerpoint/2010/main" val="280930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MarkPro-Book" panose="020B0604020101010102" pitchFamily="34" charset="0"/>
                <a:ea typeface="Aptos" panose="020B0004020202020204" pitchFamily="34" charset="0"/>
                <a:cs typeface="Times New Roman" panose="02020603050405020304" pitchFamily="18" charset="0"/>
              </a:rPr>
              <a:t>Mrs Allen says: “If you feel unwell when you are online, it is time to take a break!” What great advice! Let’s get some ideas of some things we can do that don’t use technology…</a:t>
            </a:r>
            <a:endParaRPr lang="en-GB"/>
          </a:p>
        </p:txBody>
      </p:sp>
      <p:sp>
        <p:nvSpPr>
          <p:cNvPr id="4" name="Slide Number Placeholder 3"/>
          <p:cNvSpPr>
            <a:spLocks noGrp="1"/>
          </p:cNvSpPr>
          <p:nvPr>
            <p:ph type="sldNum" sz="quarter" idx="5"/>
          </p:nvPr>
        </p:nvSpPr>
        <p:spPr/>
        <p:txBody>
          <a:bodyPr/>
          <a:lstStyle/>
          <a:p>
            <a:fld id="{971D2F03-9B0D-4012-823B-4C42FDD5EACC}" type="slidenum">
              <a:rPr lang="en-GB" smtClean="0"/>
              <a:t>11</a:t>
            </a:fld>
            <a:endParaRPr lang="en-GB"/>
          </a:p>
        </p:txBody>
      </p:sp>
    </p:spTree>
    <p:extLst>
      <p:ext uri="{BB962C8B-B14F-4D97-AF65-F5344CB8AC3E}">
        <p14:creationId xmlns:p14="http://schemas.microsoft.com/office/powerpoint/2010/main" val="23915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 you like to do to take a break from technology? There are some ideas on the screen. Tell the person next to you your </a:t>
            </a:r>
            <a:r>
              <a:rPr lang="en-US" err="1"/>
              <a:t>favourite</a:t>
            </a:r>
            <a:r>
              <a:rPr lang="en-US"/>
              <a:t> thing to do when you are not online.</a:t>
            </a:r>
          </a:p>
          <a:p>
            <a:endParaRPr lang="en-US"/>
          </a:p>
          <a:p>
            <a:r>
              <a:rPr lang="en-US"/>
              <a:t>[Take responses]</a:t>
            </a:r>
            <a:endParaRPr lang="en-GB"/>
          </a:p>
        </p:txBody>
      </p:sp>
      <p:sp>
        <p:nvSpPr>
          <p:cNvPr id="4" name="Slide Number Placeholder 3"/>
          <p:cNvSpPr>
            <a:spLocks noGrp="1"/>
          </p:cNvSpPr>
          <p:nvPr>
            <p:ph type="sldNum" sz="quarter" idx="5"/>
          </p:nvPr>
        </p:nvSpPr>
        <p:spPr/>
        <p:txBody>
          <a:bodyPr/>
          <a:lstStyle/>
          <a:p>
            <a:fld id="{971D2F03-9B0D-4012-823B-4C42FDD5EACC}" type="slidenum">
              <a:rPr lang="en-GB" smtClean="0"/>
              <a:t>12</a:t>
            </a:fld>
            <a:endParaRPr lang="en-GB"/>
          </a:p>
        </p:txBody>
      </p:sp>
    </p:spTree>
    <p:extLst>
      <p:ext uri="{BB962C8B-B14F-4D97-AF65-F5344CB8AC3E}">
        <p14:creationId xmlns:p14="http://schemas.microsoft.com/office/powerpoint/2010/main" val="55676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This is Jon. He says </a:t>
            </a:r>
            <a:r>
              <a:rPr lang="en-GB" sz="1800" i="0" kern="100" dirty="0">
                <a:effectLst/>
                <a:latin typeface="MarkPro-Book" panose="020B0604020101010102" pitchFamily="34" charset="0"/>
                <a:ea typeface="Aptos" panose="020B0004020202020204" pitchFamily="34" charset="0"/>
                <a:cs typeface="Times New Roman" panose="02020603050405020304" pitchFamily="18" charset="0"/>
              </a:rPr>
              <a:t>“Someone I don’t know online asked where my school is. I feel confused.”</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What advice would you give to Jon? What should he do next? </a:t>
            </a:r>
          </a:p>
          <a:p>
            <a:pPr>
              <a:lnSpc>
                <a:spcPct val="107000"/>
              </a:lnSpc>
              <a:spcAft>
                <a:spcPts val="800"/>
              </a:spcAft>
            </a:pPr>
            <a:endParaRPr lang="en-GB" sz="1800" kern="100" dirty="0">
              <a:effectLst/>
              <a:latin typeface="MarkPro-Book" panose="020B0604020101010102"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[Depending on your learners, allow a short time to discuss and then take responses]</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When we are online, we can talk to our friends and family! However, if somebody you don’t know asks you for information about yourself (such as your birthday, your school or your address) it is really important to tell an adult. Let’s see what Mrs Allen says…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71D2F03-9B0D-4012-823B-4C42FDD5EACC}" type="slidenum">
              <a:rPr lang="en-GB" smtClean="0"/>
              <a:t>13</a:t>
            </a:fld>
            <a:endParaRPr lang="en-GB"/>
          </a:p>
        </p:txBody>
      </p:sp>
    </p:spTree>
    <p:extLst>
      <p:ext uri="{BB962C8B-B14F-4D97-AF65-F5344CB8AC3E}">
        <p14:creationId xmlns:p14="http://schemas.microsoft.com/office/powerpoint/2010/main" val="3133398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MarkPro-Book" panose="020B0604020101010102" pitchFamily="34" charset="0"/>
                <a:ea typeface="Aptos" panose="020B0004020202020204" pitchFamily="34" charset="0"/>
                <a:cs typeface="Times New Roman" panose="02020603050405020304" pitchFamily="18" charset="0"/>
              </a:rPr>
              <a:t>“It is really important to remember not to share information about yourself online. If somebody asks for information remember to tell an adult and there is another special button called REPORT. This means the website, game or app you are using can help keep you safe.”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71D2F03-9B0D-4012-823B-4C42FDD5EACC}" type="slidenum">
              <a:rPr lang="en-GB" smtClean="0"/>
              <a:t>14</a:t>
            </a:fld>
            <a:endParaRPr lang="en-GB"/>
          </a:p>
        </p:txBody>
      </p:sp>
    </p:spTree>
    <p:extLst>
      <p:ext uri="{BB962C8B-B14F-4D97-AF65-F5344CB8AC3E}">
        <p14:creationId xmlns:p14="http://schemas.microsoft.com/office/powerpoint/2010/main" val="147205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Lastly, this is Pip. Pip says: </a:t>
            </a:r>
            <a:r>
              <a:rPr lang="en-GB" sz="1800" i="0" kern="100" dirty="0">
                <a:effectLst/>
                <a:latin typeface="MarkPro-Book" panose="020B0604020101010102" pitchFamily="34" charset="0"/>
                <a:ea typeface="Aptos" panose="020B0004020202020204" pitchFamily="34" charset="0"/>
                <a:cs typeface="Times New Roman" panose="02020603050405020304" pitchFamily="18" charset="0"/>
              </a:rPr>
              <a:t>“I saw an advert saying I had won a big prize. I am not sure if it is real.”</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What advice would you give to Pip? What should she do next? </a:t>
            </a:r>
          </a:p>
          <a:p>
            <a:pPr>
              <a:lnSpc>
                <a:spcPct val="107000"/>
              </a:lnSpc>
              <a:spcAft>
                <a:spcPts val="800"/>
              </a:spcAft>
            </a:pPr>
            <a:endParaRPr lang="en-GB" sz="1800" kern="100" dirty="0">
              <a:effectLst/>
              <a:latin typeface="MarkPro-Book" panose="020B0604020101010102"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[Depending on your learners, allow a short time to discuss and then take responses]</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Sometimes, people online may try to trick you. They may tell you that you have won an amazing prize or lots of money. It is really important to remember not to click on links or pop ups. Let’s see what Mrs Allen says…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71D2F03-9B0D-4012-823B-4C42FDD5EACC}" type="slidenum">
              <a:rPr lang="en-GB" smtClean="0"/>
              <a:t>15</a:t>
            </a:fld>
            <a:endParaRPr lang="en-GB"/>
          </a:p>
        </p:txBody>
      </p:sp>
    </p:spTree>
    <p:extLst>
      <p:ext uri="{BB962C8B-B14F-4D97-AF65-F5344CB8AC3E}">
        <p14:creationId xmlns:p14="http://schemas.microsoft.com/office/powerpoint/2010/main" val="2980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MarkPro-Book" panose="020B0604020101010102" pitchFamily="34" charset="0"/>
                <a:ea typeface="Aptos" panose="020B0004020202020204" pitchFamily="34" charset="0"/>
                <a:cs typeface="Times New Roman" panose="02020603050405020304" pitchFamily="18" charset="0"/>
              </a:rPr>
              <a:t>“Remember if you see a strange link or advert, do not click on it. They do look very exciting, but they might be trying to trick us! I’m so glad you told me about this – telling a trusted adult is a great way to get help.”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71D2F03-9B0D-4012-823B-4C42FDD5EACC}" type="slidenum">
              <a:rPr lang="en-GB" smtClean="0"/>
              <a:t>16</a:t>
            </a:fld>
            <a:endParaRPr lang="en-GB"/>
          </a:p>
        </p:txBody>
      </p:sp>
    </p:spTree>
    <p:extLst>
      <p:ext uri="{BB962C8B-B14F-4D97-AF65-F5344CB8AC3E}">
        <p14:creationId xmlns:p14="http://schemas.microsoft.com/office/powerpoint/2010/main" val="8525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Mrs Allen is right. The most important thing to do, if something online makes you feel worried, scared, upset or uncomfortable, is to always ask a trusted adult for support. They will be there to help you!</a:t>
            </a:r>
            <a:endParaRPr lang="en-GB" dirty="0"/>
          </a:p>
        </p:txBody>
      </p:sp>
      <p:sp>
        <p:nvSpPr>
          <p:cNvPr id="4" name="Slide Number Placeholder 3"/>
          <p:cNvSpPr>
            <a:spLocks noGrp="1"/>
          </p:cNvSpPr>
          <p:nvPr>
            <p:ph type="sldNum" sz="quarter" idx="5"/>
          </p:nvPr>
        </p:nvSpPr>
        <p:spPr/>
        <p:txBody>
          <a:bodyPr/>
          <a:lstStyle/>
          <a:p>
            <a:fld id="{971D2F03-9B0D-4012-823B-4C42FDD5EACC}" type="slidenum">
              <a:rPr lang="en-GB" smtClean="0"/>
              <a:t>17</a:t>
            </a:fld>
            <a:endParaRPr lang="en-GB"/>
          </a:p>
        </p:txBody>
      </p:sp>
    </p:spTree>
    <p:extLst>
      <p:ext uri="{BB962C8B-B14F-4D97-AF65-F5344CB8AC3E}">
        <p14:creationId xmlns:p14="http://schemas.microsoft.com/office/powerpoint/2010/main" val="259576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think about who our trusted adults could be.</a:t>
            </a:r>
          </a:p>
          <a:p>
            <a:r>
              <a:rPr lang="en-US" dirty="0"/>
              <a:t>Remember, an adult is somebody who is a grown up and over the age of 18. Here are some ideas:</a:t>
            </a:r>
          </a:p>
          <a:p>
            <a:r>
              <a:rPr lang="en-US" dirty="0"/>
              <a:t>Your teacher and teaching assistant </a:t>
            </a:r>
          </a:p>
          <a:p>
            <a:r>
              <a:rPr lang="en-US" dirty="0"/>
              <a:t>(Your DSL)</a:t>
            </a:r>
          </a:p>
          <a:p>
            <a:r>
              <a:rPr lang="en-US" dirty="0"/>
              <a:t>Your adult who looks after you at home</a:t>
            </a:r>
          </a:p>
          <a:p>
            <a:r>
              <a:rPr lang="en-US" dirty="0"/>
              <a:t>A grandparent </a:t>
            </a:r>
          </a:p>
          <a:p>
            <a:r>
              <a:rPr lang="en-US" dirty="0"/>
              <a:t>The leader of a club you go to</a:t>
            </a:r>
          </a:p>
          <a:p>
            <a:r>
              <a:rPr lang="en-US" dirty="0"/>
              <a:t>I hope none of you ever feel this way, but if you feel like there isn’t somebody you can talk to you can also call Childline. They are special people on the phone who help children with their problems. </a:t>
            </a:r>
            <a:endParaRPr lang="en-GB" dirty="0"/>
          </a:p>
        </p:txBody>
      </p:sp>
      <p:sp>
        <p:nvSpPr>
          <p:cNvPr id="4" name="Slide Number Placeholder 3"/>
          <p:cNvSpPr>
            <a:spLocks noGrp="1"/>
          </p:cNvSpPr>
          <p:nvPr>
            <p:ph type="sldNum" sz="quarter" idx="5"/>
          </p:nvPr>
        </p:nvSpPr>
        <p:spPr/>
        <p:txBody>
          <a:bodyPr/>
          <a:lstStyle/>
          <a:p>
            <a:fld id="{971D2F03-9B0D-4012-823B-4C42FDD5EACC}" type="slidenum">
              <a:rPr lang="en-GB" smtClean="0"/>
              <a:t>18</a:t>
            </a:fld>
            <a:endParaRPr lang="en-GB"/>
          </a:p>
        </p:txBody>
      </p:sp>
    </p:spTree>
    <p:extLst>
      <p:ext uri="{BB962C8B-B14F-4D97-AF65-F5344CB8AC3E}">
        <p14:creationId xmlns:p14="http://schemas.microsoft.com/office/powerpoint/2010/main" val="4065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As well as telling someone if we feel worried, something else that helps keep us safe when we use technology are the rules we have at home and at school. What rules do we have for using technology in school?</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[Edit and add to the list on this slide to match your school or setting’s requirements]</a:t>
            </a:r>
          </a:p>
          <a:p>
            <a:endParaRPr lang="en-GB" dirty="0"/>
          </a:p>
        </p:txBody>
      </p:sp>
      <p:sp>
        <p:nvSpPr>
          <p:cNvPr id="4" name="Slide Number Placeholder 3"/>
          <p:cNvSpPr>
            <a:spLocks noGrp="1"/>
          </p:cNvSpPr>
          <p:nvPr>
            <p:ph type="sldNum" sz="quarter" idx="5"/>
          </p:nvPr>
        </p:nvSpPr>
        <p:spPr/>
        <p:txBody>
          <a:bodyPr/>
          <a:lstStyle/>
          <a:p>
            <a:fld id="{971D2F03-9B0D-4012-823B-4C42FDD5EACC}" type="slidenum">
              <a:rPr lang="en-GB" smtClean="0"/>
              <a:t>19</a:t>
            </a:fld>
            <a:endParaRPr lang="en-GB"/>
          </a:p>
        </p:txBody>
      </p:sp>
    </p:spTree>
    <p:extLst>
      <p:ext uri="{BB962C8B-B14F-4D97-AF65-F5344CB8AC3E}">
        <p14:creationId xmlns:p14="http://schemas.microsoft.com/office/powerpoint/2010/main" val="173807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job today is to remember three important things. If something online makes you feel sad, angry, upset, worried or uncomfortable:</a:t>
            </a:r>
          </a:p>
          <a:p>
            <a:endParaRPr lang="en-US" dirty="0"/>
          </a:p>
          <a:p>
            <a:pPr marL="171450" indent="-171450">
              <a:buFontTx/>
              <a:buChar char="-"/>
            </a:pPr>
            <a:r>
              <a:rPr lang="en-US" dirty="0"/>
              <a:t>Stop – turn over the device or turn it off if you do not want to look at something</a:t>
            </a:r>
          </a:p>
          <a:p>
            <a:pPr marL="0" indent="0">
              <a:buFontTx/>
              <a:buNone/>
            </a:pPr>
            <a:endParaRPr lang="en-US" dirty="0"/>
          </a:p>
          <a:p>
            <a:pPr marL="171450" indent="-171450">
              <a:buFontTx/>
              <a:buChar char="-"/>
            </a:pPr>
            <a:r>
              <a:rPr lang="en-US" dirty="0"/>
              <a:t>Think – what should you do next? </a:t>
            </a:r>
          </a:p>
          <a:p>
            <a:pPr marL="171450" indent="-171450">
              <a:buFontTx/>
              <a:buChar char="-"/>
            </a:pPr>
            <a:endParaRPr lang="en-US" dirty="0"/>
          </a:p>
          <a:p>
            <a:pPr marL="171450" indent="-171450">
              <a:buFontTx/>
              <a:buChar char="-"/>
            </a:pPr>
            <a:r>
              <a:rPr lang="en-US" dirty="0"/>
              <a:t>Tell – speak to a trusted adult and get support </a:t>
            </a:r>
          </a:p>
          <a:p>
            <a:pPr marL="0" indent="0">
              <a:buFontTx/>
              <a:buNone/>
            </a:pPr>
            <a:endParaRPr lang="en-US" dirty="0"/>
          </a:p>
          <a:p>
            <a:pPr marL="0" indent="0">
              <a:buFontTx/>
              <a:buNone/>
            </a:pPr>
            <a:r>
              <a:rPr lang="en-US" dirty="0"/>
              <a:t>I’m so excited to see what fantastic things you do with technology over the year ahead!</a:t>
            </a:r>
          </a:p>
        </p:txBody>
      </p:sp>
      <p:sp>
        <p:nvSpPr>
          <p:cNvPr id="4" name="Slide Number Placeholder 3"/>
          <p:cNvSpPr>
            <a:spLocks noGrp="1"/>
          </p:cNvSpPr>
          <p:nvPr>
            <p:ph type="sldNum" sz="quarter" idx="5"/>
          </p:nvPr>
        </p:nvSpPr>
        <p:spPr/>
        <p:txBody>
          <a:bodyPr/>
          <a:lstStyle/>
          <a:p>
            <a:fld id="{971D2F03-9B0D-4012-823B-4C42FDD5EACC}" type="slidenum">
              <a:rPr lang="en-GB" smtClean="0"/>
              <a:t>20</a:t>
            </a:fld>
            <a:endParaRPr lang="en-GB"/>
          </a:p>
        </p:txBody>
      </p:sp>
    </p:spTree>
    <p:extLst>
      <p:ext uri="{BB962C8B-B14F-4D97-AF65-F5344CB8AC3E}">
        <p14:creationId xmlns:p14="http://schemas.microsoft.com/office/powerpoint/2010/main" val="79498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your hands on your head if you watched a video or film online.</a:t>
            </a:r>
          </a:p>
          <a:p>
            <a:r>
              <a:rPr lang="en-US"/>
              <a:t>You might have watched a video on YouTube Kids or watched a film on Disney Plus or Netflix. </a:t>
            </a:r>
            <a:endParaRPr lang="en-GB"/>
          </a:p>
        </p:txBody>
      </p:sp>
      <p:sp>
        <p:nvSpPr>
          <p:cNvPr id="4" name="Slide Number Placeholder 3"/>
          <p:cNvSpPr>
            <a:spLocks noGrp="1"/>
          </p:cNvSpPr>
          <p:nvPr>
            <p:ph type="sldNum" sz="quarter" idx="5"/>
          </p:nvPr>
        </p:nvSpPr>
        <p:spPr/>
        <p:txBody>
          <a:bodyPr/>
          <a:lstStyle/>
          <a:p>
            <a:fld id="{971D2F03-9B0D-4012-823B-4C42FDD5EACC}" type="slidenum">
              <a:rPr lang="en-GB" smtClean="0"/>
              <a:t>3</a:t>
            </a:fld>
            <a:endParaRPr lang="en-GB"/>
          </a:p>
        </p:txBody>
      </p:sp>
    </p:spTree>
    <p:extLst>
      <p:ext uri="{BB962C8B-B14F-4D97-AF65-F5344CB8AC3E}">
        <p14:creationId xmlns:p14="http://schemas.microsoft.com/office/powerpoint/2010/main" val="248807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your finger on your nose if you video called friends or family.</a:t>
            </a:r>
          </a:p>
          <a:p>
            <a:r>
              <a:rPr lang="en-US"/>
              <a:t>You might have used Facetime, Skype or Zoom. </a:t>
            </a:r>
            <a:endParaRPr lang="en-GB"/>
          </a:p>
        </p:txBody>
      </p:sp>
      <p:sp>
        <p:nvSpPr>
          <p:cNvPr id="4" name="Slide Number Placeholder 3"/>
          <p:cNvSpPr>
            <a:spLocks noGrp="1"/>
          </p:cNvSpPr>
          <p:nvPr>
            <p:ph type="sldNum" sz="quarter" idx="5"/>
          </p:nvPr>
        </p:nvSpPr>
        <p:spPr/>
        <p:txBody>
          <a:bodyPr/>
          <a:lstStyle/>
          <a:p>
            <a:fld id="{971D2F03-9B0D-4012-823B-4C42FDD5EACC}" type="slidenum">
              <a:rPr lang="en-GB" smtClean="0"/>
              <a:t>4</a:t>
            </a:fld>
            <a:endParaRPr lang="en-GB"/>
          </a:p>
        </p:txBody>
      </p:sp>
    </p:spTree>
    <p:extLst>
      <p:ext uri="{BB962C8B-B14F-4D97-AF65-F5344CB8AC3E}">
        <p14:creationId xmlns:p14="http://schemas.microsoft.com/office/powerpoint/2010/main" val="226808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your hands on your knees if you played an online game over the summer.</a:t>
            </a:r>
          </a:p>
          <a:p>
            <a:r>
              <a:rPr lang="en-US"/>
              <a:t>This could be on PlayStation, Xbox or Nintendo Switch. It could also be a game on a tablet, phone or computer.</a:t>
            </a:r>
            <a:endParaRPr lang="en-GB"/>
          </a:p>
        </p:txBody>
      </p:sp>
      <p:sp>
        <p:nvSpPr>
          <p:cNvPr id="4" name="Slide Number Placeholder 3"/>
          <p:cNvSpPr>
            <a:spLocks noGrp="1"/>
          </p:cNvSpPr>
          <p:nvPr>
            <p:ph type="sldNum" sz="quarter" idx="5"/>
          </p:nvPr>
        </p:nvSpPr>
        <p:spPr/>
        <p:txBody>
          <a:bodyPr/>
          <a:lstStyle/>
          <a:p>
            <a:fld id="{971D2F03-9B0D-4012-823B-4C42FDD5EACC}" type="slidenum">
              <a:rPr lang="en-GB" smtClean="0"/>
              <a:t>5</a:t>
            </a:fld>
            <a:endParaRPr lang="en-GB"/>
          </a:p>
        </p:txBody>
      </p:sp>
    </p:spTree>
    <p:extLst>
      <p:ext uri="{BB962C8B-B14F-4D97-AF65-F5344CB8AC3E}">
        <p14:creationId xmlns:p14="http://schemas.microsoft.com/office/powerpoint/2010/main" val="328261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a:effectLst/>
                <a:latin typeface="MarkPro-Book" panose="020B0604020101010102" pitchFamily="34" charset="0"/>
                <a:ea typeface="Aptos" panose="020B0004020202020204" pitchFamily="34" charset="0"/>
                <a:cs typeface="Times New Roman" panose="02020603050405020304" pitchFamily="18" charset="0"/>
              </a:rPr>
              <a:t>Wave your hands in the air if you searched something on the internet in the summer.</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a:effectLst/>
                <a:latin typeface="MarkPro-Book" panose="020B0604020101010102" pitchFamily="34" charset="0"/>
                <a:ea typeface="Aptos" panose="020B0004020202020204" pitchFamily="34" charset="0"/>
                <a:cs typeface="Times New Roman" panose="02020603050405020304" pitchFamily="18" charset="0"/>
              </a:rPr>
              <a:t>You may have wanted to find out a new fact or helped an adult search for things to do. You may have used a phone, tablet or computer to type your search, or you may have asked a question to Siri, Alexa or Google.</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1D2F03-9B0D-4012-823B-4C42FDD5EACC}" type="slidenum">
              <a:rPr lang="en-GB" smtClean="0"/>
              <a:t>6</a:t>
            </a:fld>
            <a:endParaRPr lang="en-GB"/>
          </a:p>
        </p:txBody>
      </p:sp>
    </p:spTree>
    <p:extLst>
      <p:ext uri="{BB962C8B-B14F-4D97-AF65-F5344CB8AC3E}">
        <p14:creationId xmlns:p14="http://schemas.microsoft.com/office/powerpoint/2010/main" val="245408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online can make us feel lots of different emotions. </a:t>
            </a:r>
          </a:p>
          <a:p>
            <a:endParaRPr lang="en-US" dirty="0"/>
          </a:p>
          <a:p>
            <a:r>
              <a:rPr lang="en-US" dirty="0"/>
              <a:t>Hopefully, most of the time using technology makes you feel happy. Some things may make you feel excited, like winning a game or having a movie night. You may feel loved and supported by talking to friends and family. </a:t>
            </a:r>
          </a:p>
          <a:p>
            <a:endParaRPr lang="en-US" dirty="0"/>
          </a:p>
          <a:p>
            <a:r>
              <a:rPr lang="en-US" dirty="0"/>
              <a:t>Sometimes, using technology can make us feel sad. It could make us feel cross or angry and maybe a little confused.</a:t>
            </a:r>
          </a:p>
          <a:p>
            <a:endParaRPr lang="en-US" dirty="0"/>
          </a:p>
          <a:p>
            <a:r>
              <a:rPr lang="en-US" dirty="0"/>
              <a:t>We are going to have a look at four people who are feeling this way, and we are going to try and give them some help and advice. </a:t>
            </a:r>
            <a:endParaRPr lang="en-GB" dirty="0"/>
          </a:p>
        </p:txBody>
      </p:sp>
      <p:sp>
        <p:nvSpPr>
          <p:cNvPr id="4" name="Slide Number Placeholder 3"/>
          <p:cNvSpPr>
            <a:spLocks noGrp="1"/>
          </p:cNvSpPr>
          <p:nvPr>
            <p:ph type="sldNum" sz="quarter" idx="5"/>
          </p:nvPr>
        </p:nvSpPr>
        <p:spPr/>
        <p:txBody>
          <a:bodyPr/>
          <a:lstStyle/>
          <a:p>
            <a:fld id="{971D2F03-9B0D-4012-823B-4C42FDD5EACC}" type="slidenum">
              <a:rPr lang="en-GB" smtClean="0"/>
              <a:t>7</a:t>
            </a:fld>
            <a:endParaRPr lang="en-GB"/>
          </a:p>
        </p:txBody>
      </p:sp>
    </p:spTree>
    <p:extLst>
      <p:ext uri="{BB962C8B-B14F-4D97-AF65-F5344CB8AC3E}">
        <p14:creationId xmlns:p14="http://schemas.microsoft.com/office/powerpoint/2010/main" val="345398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MarkPro-Book" panose="020B0604020101010102" pitchFamily="34" charset="0"/>
                <a:ea typeface="Aptos" panose="020B0004020202020204" pitchFamily="34" charset="0"/>
                <a:cs typeface="Times New Roman" panose="02020603050405020304" pitchFamily="18" charset="0"/>
              </a:rPr>
              <a:t>This is Bea, she looks sad doesn’t she? Lets find out why!</a:t>
            </a:r>
          </a:p>
          <a:p>
            <a:pPr>
              <a:lnSpc>
                <a:spcPct val="107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i="0" kern="100">
                <a:effectLst/>
                <a:latin typeface="MarkPro-Book" panose="020B0604020101010102" pitchFamily="34" charset="0"/>
                <a:ea typeface="Aptos" panose="020B0004020202020204" pitchFamily="34" charset="0"/>
                <a:cs typeface="Times New Roman" panose="02020603050405020304" pitchFamily="18" charset="0"/>
              </a:rPr>
              <a:t>“Somebody messaged me saying I was rubbish at a game. It made me sad.”</a:t>
            </a:r>
          </a:p>
          <a:p>
            <a:pPr>
              <a:lnSpc>
                <a:spcPct val="107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a:effectLst/>
                <a:latin typeface="MarkPro-Book" panose="020B0604020101010102" pitchFamily="34" charset="0"/>
                <a:ea typeface="Aptos" panose="020B0004020202020204" pitchFamily="34" charset="0"/>
                <a:cs typeface="Times New Roman" panose="02020603050405020304" pitchFamily="18" charset="0"/>
              </a:rPr>
              <a:t>What advice would you give to Bea? What should she do next? </a:t>
            </a:r>
          </a:p>
          <a:p>
            <a:pPr>
              <a:lnSpc>
                <a:spcPct val="107000"/>
              </a:lnSpc>
              <a:spcAft>
                <a:spcPts val="800"/>
              </a:spcAft>
            </a:pPr>
            <a:endParaRPr lang="en-GB" sz="1800" kern="100">
              <a:effectLst/>
              <a:latin typeface="MarkPro-Book" panose="020B0604020101010102"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a:effectLst/>
                <a:latin typeface="MarkPro-Book" panose="020B0604020101010102" pitchFamily="34" charset="0"/>
                <a:ea typeface="Aptos" panose="020B0004020202020204" pitchFamily="34" charset="0"/>
                <a:cs typeface="Times New Roman" panose="02020603050405020304" pitchFamily="18" charset="0"/>
              </a:rPr>
              <a:t>[Depending on your learners, allow a short time to discuss and then take responses]</a:t>
            </a:r>
          </a:p>
          <a:p>
            <a:pPr>
              <a:lnSpc>
                <a:spcPct val="107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a:effectLst/>
                <a:latin typeface="MarkPro-Book" panose="020B0604020101010102" pitchFamily="34" charset="0"/>
                <a:ea typeface="Aptos" panose="020B0004020202020204" pitchFamily="34" charset="0"/>
                <a:cs typeface="Times New Roman" panose="02020603050405020304" pitchFamily="18" charset="0"/>
              </a:rPr>
              <a:t>Somebody has been unkind to Bea and this is why she is feeling upset. Remember, we need to use kind words offline and online and always be kind and respectful. Bea’s teacher Mrs Allen is going to give her some advice. Let’s see what she says.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1D2F03-9B0D-4012-823B-4C42FDD5EACC}" type="slidenum">
              <a:rPr lang="en-GB" smtClean="0"/>
              <a:t>8</a:t>
            </a:fld>
            <a:endParaRPr lang="en-GB"/>
          </a:p>
        </p:txBody>
      </p:sp>
    </p:spTree>
    <p:extLst>
      <p:ext uri="{BB962C8B-B14F-4D97-AF65-F5344CB8AC3E}">
        <p14:creationId xmlns:p14="http://schemas.microsoft.com/office/powerpoint/2010/main" val="106065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MarkPro-Book" panose="020B0604020101010102" pitchFamily="34" charset="0"/>
                <a:ea typeface="Aptos" panose="020B0004020202020204" pitchFamily="34" charset="0"/>
                <a:cs typeface="Times New Roman" panose="02020603050405020304" pitchFamily="18" charset="0"/>
              </a:rPr>
              <a:t>Mrs Allen says: “If somebody is being unkind to you, you do not have to keep getting these messages. There is a special button called ‘BLOCK’, which stops somebody from being able to send you messages.” It’s great that Bea spoke to Mrs Allen to get such helpful advice! Let’s see who needs help next.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1D2F03-9B0D-4012-823B-4C42FDD5EACC}" type="slidenum">
              <a:rPr lang="en-GB" smtClean="0"/>
              <a:t>9</a:t>
            </a:fld>
            <a:endParaRPr lang="en-GB"/>
          </a:p>
        </p:txBody>
      </p:sp>
    </p:spTree>
    <p:extLst>
      <p:ext uri="{BB962C8B-B14F-4D97-AF65-F5344CB8AC3E}">
        <p14:creationId xmlns:p14="http://schemas.microsoft.com/office/powerpoint/2010/main" val="76808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This is Zac. He says </a:t>
            </a:r>
            <a:r>
              <a:rPr lang="en-GB" sz="1800" b="0" i="0" kern="100" dirty="0">
                <a:effectLst/>
                <a:latin typeface="MarkPro-Book" panose="020B0604020101010102" pitchFamily="34" charset="0"/>
                <a:ea typeface="Aptos" panose="020B0004020202020204" pitchFamily="34" charset="0"/>
                <a:cs typeface="Times New Roman" panose="02020603050405020304" pitchFamily="18" charset="0"/>
              </a:rPr>
              <a:t>“I went on my tablet for a while today. Now my head really hurts, and my eyes are sore.”</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What advice would you give to Zac? What should he do next? </a:t>
            </a:r>
          </a:p>
          <a:p>
            <a:pPr>
              <a:lnSpc>
                <a:spcPct val="107000"/>
              </a:lnSpc>
              <a:spcAft>
                <a:spcPts val="800"/>
              </a:spcAft>
            </a:pPr>
            <a:endParaRPr lang="en-GB" sz="1800" kern="100" dirty="0">
              <a:effectLst/>
              <a:latin typeface="MarkPro-Book" panose="020B0604020101010102"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[Depending on your learners, allow a short time to discuss and then take responses]</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MarkPro-Book" panose="020B0604020101010102" pitchFamily="34" charset="0"/>
                <a:ea typeface="Aptos" panose="020B0004020202020204" pitchFamily="34" charset="0"/>
                <a:cs typeface="Times New Roman" panose="02020603050405020304" pitchFamily="18" charset="0"/>
              </a:rPr>
              <a:t>Sometimes, when we look at screens for a long time, our bodies have ways to tell us that they are not happy. You may get a headache, sore eyes, neck ache and even feel tired or sick! Let’s see what Mrs Allen says…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71D2F03-9B0D-4012-823B-4C42FDD5EACC}" type="slidenum">
              <a:rPr lang="en-GB" smtClean="0"/>
              <a:t>10</a:t>
            </a:fld>
            <a:endParaRPr lang="en-GB"/>
          </a:p>
        </p:txBody>
      </p:sp>
    </p:spTree>
    <p:extLst>
      <p:ext uri="{BB962C8B-B14F-4D97-AF65-F5344CB8AC3E}">
        <p14:creationId xmlns:p14="http://schemas.microsoft.com/office/powerpoint/2010/main" val="313829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3CA2-03C9-B670-5EDE-C180F13231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398072-5860-850E-2757-C62581819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26AFA0-0229-D3EA-BEEE-848E28946F26}"/>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5" name="Footer Placeholder 4">
            <a:extLst>
              <a:ext uri="{FF2B5EF4-FFF2-40B4-BE49-F238E27FC236}">
                <a16:creationId xmlns:a16="http://schemas.microsoft.com/office/drawing/2014/main" id="{AD033B62-CD0C-A85E-0569-86E90C8590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557A0-7E83-FF94-48DB-C3F736E04A04}"/>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75455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8D3E-3B78-1728-F720-4079D3D538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E8EDD0-AB74-13C6-8790-5D8972C9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90D052-5A17-E282-DC72-034FF963E309}"/>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5" name="Footer Placeholder 4">
            <a:extLst>
              <a:ext uri="{FF2B5EF4-FFF2-40B4-BE49-F238E27FC236}">
                <a16:creationId xmlns:a16="http://schemas.microsoft.com/office/drawing/2014/main" id="{9608611F-1128-72CE-09B3-7163C10824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20C44-CDCA-45B1-8C48-031F0D0C91AC}"/>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44802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1A76F-AACB-E8E4-5D75-4DA865B38E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7A8A1F-713B-8A9F-0D27-26AD964F1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CC4BA6-00E1-DC25-04EA-8422BBB2D51A}"/>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5" name="Footer Placeholder 4">
            <a:extLst>
              <a:ext uri="{FF2B5EF4-FFF2-40B4-BE49-F238E27FC236}">
                <a16:creationId xmlns:a16="http://schemas.microsoft.com/office/drawing/2014/main" id="{C55ED210-059E-3B92-3A86-C12C1F80F4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F7F847-3777-F917-AE96-1FF2E8742B92}"/>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400473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A207-8B71-B1CA-F72E-01167A98BC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A134FC-1888-DE49-E963-8A1C961607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8C63C5-5A83-8190-4BDA-3C9BF561DE18}"/>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5" name="Footer Placeholder 4">
            <a:extLst>
              <a:ext uri="{FF2B5EF4-FFF2-40B4-BE49-F238E27FC236}">
                <a16:creationId xmlns:a16="http://schemas.microsoft.com/office/drawing/2014/main" id="{C14F1446-0B2A-C3D9-9850-4FB95D18B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96585-DEF8-AB00-F875-2F19CA0CF491}"/>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242773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45FD-2118-B22D-05E9-58EF23208C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806578-2510-3455-3BE4-51E02010AD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425B00-BA0D-DA30-91E4-26010D2E4FBF}"/>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5" name="Footer Placeholder 4">
            <a:extLst>
              <a:ext uri="{FF2B5EF4-FFF2-40B4-BE49-F238E27FC236}">
                <a16:creationId xmlns:a16="http://schemas.microsoft.com/office/drawing/2014/main" id="{BEC696C6-EA42-DD37-037B-CE47D158AC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A9018-06F7-4F22-1658-0A55476F733D}"/>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41801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C4AB-D2EA-9789-954F-2CABC29349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A49A5E-2586-41D9-A9A3-4ACCE35EFB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3A3922-8FEB-3964-EA6F-F28EBC4F1D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00D5A0-D293-EF24-B8C5-58A5185A423A}"/>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6" name="Footer Placeholder 5">
            <a:extLst>
              <a:ext uri="{FF2B5EF4-FFF2-40B4-BE49-F238E27FC236}">
                <a16:creationId xmlns:a16="http://schemas.microsoft.com/office/drawing/2014/main" id="{F14FF4BC-9ED1-442C-7CCF-BE84B6DF09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D91588-2541-ED66-E3ED-9467E3C462B4}"/>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287610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4451-398C-FBF9-CB61-04DE833B1D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E027BD-CF1E-8E3F-6416-7CBF50D9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4A829B-0473-1826-27BC-5FFD78CC41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78FE53-8D7A-6D38-25F1-B62D17FF3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1C12BC-4769-5DAF-B2E2-F63854A87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4FF197-856F-7C2D-1E1C-764305CAEF51}"/>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8" name="Footer Placeholder 7">
            <a:extLst>
              <a:ext uri="{FF2B5EF4-FFF2-40B4-BE49-F238E27FC236}">
                <a16:creationId xmlns:a16="http://schemas.microsoft.com/office/drawing/2014/main" id="{8D9F82E7-7396-004A-4EA5-995882CD39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AC4B88-49F8-340A-D3E7-69CC0AE6502D}"/>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347938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0703-015F-2843-6346-6BEE6CD4BB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5D91A2-7121-1860-738C-8B91347A8D8C}"/>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4" name="Footer Placeholder 3">
            <a:extLst>
              <a:ext uri="{FF2B5EF4-FFF2-40B4-BE49-F238E27FC236}">
                <a16:creationId xmlns:a16="http://schemas.microsoft.com/office/drawing/2014/main" id="{09A3624B-0BE7-B3B8-C08C-0E45327766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B40F9D-ADCB-E50E-1591-9917885CA7DF}"/>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69920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00577-707F-E8A2-E856-F65FD4A49647}"/>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3" name="Footer Placeholder 2">
            <a:extLst>
              <a:ext uri="{FF2B5EF4-FFF2-40B4-BE49-F238E27FC236}">
                <a16:creationId xmlns:a16="http://schemas.microsoft.com/office/drawing/2014/main" id="{CBFEF258-B7C6-0DA3-9752-327C5873E5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823297-6C23-D050-8E2C-B19ABB93F4AE}"/>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176197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EAF9-B9C8-B2A7-D742-8A0A16D36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9A04B7-FE5C-D7C1-BCE1-E5E562422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C77AB6-FB41-76B1-F473-08413F744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682D2-F35E-8B00-9C93-8B880FB4D5C8}"/>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6" name="Footer Placeholder 5">
            <a:extLst>
              <a:ext uri="{FF2B5EF4-FFF2-40B4-BE49-F238E27FC236}">
                <a16:creationId xmlns:a16="http://schemas.microsoft.com/office/drawing/2014/main" id="{E4CB2A44-3CF9-8104-3B1F-C056C2DEA6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F53AF5-1B02-1D31-4B2D-39DBF2CF2A93}"/>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82785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13C2-9317-77D2-94A2-6088AD718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472560-063B-AD83-0828-CEF19EFF2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9A5705-F763-B25F-ADDF-3F0F5B8C3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338A4-8191-E2BE-03F1-2291ACA864EC}"/>
              </a:ext>
            </a:extLst>
          </p:cNvPr>
          <p:cNvSpPr>
            <a:spLocks noGrp="1"/>
          </p:cNvSpPr>
          <p:nvPr>
            <p:ph type="dt" sz="half" idx="10"/>
          </p:nvPr>
        </p:nvSpPr>
        <p:spPr/>
        <p:txBody>
          <a:bodyPr/>
          <a:lstStyle/>
          <a:p>
            <a:fld id="{BE9B2EFA-BA03-49B4-8CD1-D04B1BBED3DE}" type="datetimeFigureOut">
              <a:rPr lang="en-GB" smtClean="0"/>
              <a:t>21/08/2024</a:t>
            </a:fld>
            <a:endParaRPr lang="en-GB"/>
          </a:p>
        </p:txBody>
      </p:sp>
      <p:sp>
        <p:nvSpPr>
          <p:cNvPr id="6" name="Footer Placeholder 5">
            <a:extLst>
              <a:ext uri="{FF2B5EF4-FFF2-40B4-BE49-F238E27FC236}">
                <a16:creationId xmlns:a16="http://schemas.microsoft.com/office/drawing/2014/main" id="{2329C5E1-A4A8-C132-9D42-F66E6055E3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01B7C2-4343-BE48-02ED-5BD202A09CFD}"/>
              </a:ext>
            </a:extLst>
          </p:cNvPr>
          <p:cNvSpPr>
            <a:spLocks noGrp="1"/>
          </p:cNvSpPr>
          <p:nvPr>
            <p:ph type="sldNum" sz="quarter" idx="12"/>
          </p:nvPr>
        </p:nvSpPr>
        <p:spPr/>
        <p:txBody>
          <a:bodyPr/>
          <a:lstStyle/>
          <a:p>
            <a:fld id="{0706C168-368E-43F5-864C-51C504474467}" type="slidenum">
              <a:rPr lang="en-GB" smtClean="0"/>
              <a:t>‹#›</a:t>
            </a:fld>
            <a:endParaRPr lang="en-GB"/>
          </a:p>
        </p:txBody>
      </p:sp>
    </p:spTree>
    <p:extLst>
      <p:ext uri="{BB962C8B-B14F-4D97-AF65-F5344CB8AC3E}">
        <p14:creationId xmlns:p14="http://schemas.microsoft.com/office/powerpoint/2010/main" val="362749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1B1D8-DF38-FBF9-A219-41CB9D19B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D3F5B1-47F7-3871-9351-5744BDC36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E4D31D-0180-90FA-EBDA-370D68AA4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9B2EFA-BA03-49B4-8CD1-D04B1BBED3DE}" type="datetimeFigureOut">
              <a:rPr lang="en-GB" smtClean="0"/>
              <a:t>21/08/2024</a:t>
            </a:fld>
            <a:endParaRPr lang="en-GB"/>
          </a:p>
        </p:txBody>
      </p:sp>
      <p:sp>
        <p:nvSpPr>
          <p:cNvPr id="5" name="Footer Placeholder 4">
            <a:extLst>
              <a:ext uri="{FF2B5EF4-FFF2-40B4-BE49-F238E27FC236}">
                <a16:creationId xmlns:a16="http://schemas.microsoft.com/office/drawing/2014/main" id="{AA9AA578-0F66-3F8E-CA37-BCFC361C2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9D75351-7B7B-B176-1C39-0304FE56C3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06C168-368E-43F5-864C-51C504474467}" type="slidenum">
              <a:rPr lang="en-GB" smtClean="0"/>
              <a:t>‹#›</a:t>
            </a:fld>
            <a:endParaRPr lang="en-GB"/>
          </a:p>
        </p:txBody>
      </p:sp>
    </p:spTree>
    <p:extLst>
      <p:ext uri="{BB962C8B-B14F-4D97-AF65-F5344CB8AC3E}">
        <p14:creationId xmlns:p14="http://schemas.microsoft.com/office/powerpoint/2010/main" val="2130468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5.svg"/><Relationship Id="rId18" Type="http://schemas.openxmlformats.org/officeDocument/2006/relationships/image" Target="../media/image33.png"/><Relationship Id="rId3" Type="http://schemas.openxmlformats.org/officeDocument/2006/relationships/notesSlide" Target="../notesSlides/notesSlide9.xml"/><Relationship Id="rId21" Type="http://schemas.openxmlformats.org/officeDocument/2006/relationships/image" Target="../media/image36.svg"/><Relationship Id="rId7" Type="http://schemas.openxmlformats.org/officeDocument/2006/relationships/image" Target="../media/image30.svg"/><Relationship Id="rId12" Type="http://schemas.openxmlformats.org/officeDocument/2006/relationships/image" Target="../media/image64.png"/><Relationship Id="rId17" Type="http://schemas.openxmlformats.org/officeDocument/2006/relationships/image" Target="../media/image69.svg"/><Relationship Id="rId2" Type="http://schemas.openxmlformats.org/officeDocument/2006/relationships/slideLayout" Target="../slideLayouts/slideLayout2.xml"/><Relationship Id="rId16" Type="http://schemas.openxmlformats.org/officeDocument/2006/relationships/image" Target="../media/image68.png"/><Relationship Id="rId20" Type="http://schemas.openxmlformats.org/officeDocument/2006/relationships/image" Target="../media/image35.png"/><Relationship Id="rId1" Type="http://schemas.openxmlformats.org/officeDocument/2006/relationships/tags" Target="../tags/tag11.xml"/><Relationship Id="rId6" Type="http://schemas.openxmlformats.org/officeDocument/2006/relationships/image" Target="../media/image29.png"/><Relationship Id="rId11" Type="http://schemas.openxmlformats.org/officeDocument/2006/relationships/image" Target="../media/image55.svg"/><Relationship Id="rId24" Type="http://schemas.openxmlformats.org/officeDocument/2006/relationships/image" Target="../media/image20.png"/><Relationship Id="rId5" Type="http://schemas.openxmlformats.org/officeDocument/2006/relationships/image" Target="../media/image63.svg"/><Relationship Id="rId15" Type="http://schemas.openxmlformats.org/officeDocument/2006/relationships/image" Target="../media/image67.svg"/><Relationship Id="rId23" Type="http://schemas.openxmlformats.org/officeDocument/2006/relationships/image" Target="../media/image45.svg"/><Relationship Id="rId10" Type="http://schemas.openxmlformats.org/officeDocument/2006/relationships/image" Target="../media/image54.png"/><Relationship Id="rId19" Type="http://schemas.openxmlformats.org/officeDocument/2006/relationships/image" Target="../media/image34.svg"/><Relationship Id="rId4" Type="http://schemas.openxmlformats.org/officeDocument/2006/relationships/image" Target="../media/image62.png"/><Relationship Id="rId9" Type="http://schemas.openxmlformats.org/officeDocument/2006/relationships/image" Target="../media/image32.svg"/><Relationship Id="rId14" Type="http://schemas.openxmlformats.org/officeDocument/2006/relationships/image" Target="../media/image66.png"/><Relationship Id="rId22"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6.png"/><Relationship Id="rId18" Type="http://schemas.openxmlformats.org/officeDocument/2006/relationships/image" Target="../media/image73.svg"/><Relationship Id="rId3" Type="http://schemas.openxmlformats.org/officeDocument/2006/relationships/notesSlide" Target="../notesSlides/notesSlide10.xml"/><Relationship Id="rId21" Type="http://schemas.openxmlformats.org/officeDocument/2006/relationships/image" Target="../media/image35.png"/><Relationship Id="rId7" Type="http://schemas.openxmlformats.org/officeDocument/2006/relationships/image" Target="../media/image63.svg"/><Relationship Id="rId12" Type="http://schemas.openxmlformats.org/officeDocument/2006/relationships/image" Target="../media/image20.png"/><Relationship Id="rId17" Type="http://schemas.openxmlformats.org/officeDocument/2006/relationships/image" Target="../media/image72.png"/><Relationship Id="rId2" Type="http://schemas.openxmlformats.org/officeDocument/2006/relationships/slideLayout" Target="../slideLayouts/slideLayout2.xml"/><Relationship Id="rId16" Type="http://schemas.openxmlformats.org/officeDocument/2006/relationships/image" Target="../media/image59.svg"/><Relationship Id="rId20" Type="http://schemas.openxmlformats.org/officeDocument/2006/relationships/image" Target="../media/image34.svg"/><Relationship Id="rId1" Type="http://schemas.openxmlformats.org/officeDocument/2006/relationships/tags" Target="../tags/tag12.xml"/><Relationship Id="rId6" Type="http://schemas.openxmlformats.org/officeDocument/2006/relationships/image" Target="../media/image62.png"/><Relationship Id="rId11" Type="http://schemas.openxmlformats.org/officeDocument/2006/relationships/image" Target="../media/image32.svg"/><Relationship Id="rId24" Type="http://schemas.openxmlformats.org/officeDocument/2006/relationships/image" Target="../media/image45.svg"/><Relationship Id="rId5" Type="http://schemas.openxmlformats.org/officeDocument/2006/relationships/image" Target="../media/image71.svg"/><Relationship Id="rId15" Type="http://schemas.openxmlformats.org/officeDocument/2006/relationships/image" Target="../media/image58.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33.png"/><Relationship Id="rId4" Type="http://schemas.openxmlformats.org/officeDocument/2006/relationships/image" Target="../media/image70.png"/><Relationship Id="rId9" Type="http://schemas.openxmlformats.org/officeDocument/2006/relationships/image" Target="../media/image30.svg"/><Relationship Id="rId14" Type="http://schemas.openxmlformats.org/officeDocument/2006/relationships/image" Target="../media/image57.svg"/><Relationship Id="rId22"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2.svg"/><Relationship Id="rId18" Type="http://schemas.openxmlformats.org/officeDocument/2006/relationships/image" Target="../media/image36.svg"/><Relationship Id="rId3" Type="http://schemas.openxmlformats.org/officeDocument/2006/relationships/notesSlide" Target="../notesSlides/notesSlide11.xml"/><Relationship Id="rId7" Type="http://schemas.openxmlformats.org/officeDocument/2006/relationships/image" Target="../media/image75.png"/><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4.svg"/><Relationship Id="rId20" Type="http://schemas.openxmlformats.org/officeDocument/2006/relationships/image" Target="../media/image45.svg"/><Relationship Id="rId1" Type="http://schemas.openxmlformats.org/officeDocument/2006/relationships/tags" Target="../tags/tag13.xml"/><Relationship Id="rId6" Type="http://schemas.openxmlformats.org/officeDocument/2006/relationships/image" Target="../media/image74.png"/><Relationship Id="rId11" Type="http://schemas.openxmlformats.org/officeDocument/2006/relationships/image" Target="../media/image30.svg"/><Relationship Id="rId5" Type="http://schemas.openxmlformats.org/officeDocument/2006/relationships/image" Target="../media/image71.svg"/><Relationship Id="rId15" Type="http://schemas.openxmlformats.org/officeDocument/2006/relationships/image" Target="../media/image33.png"/><Relationship Id="rId10" Type="http://schemas.openxmlformats.org/officeDocument/2006/relationships/image" Target="../media/image29.png"/><Relationship Id="rId19" Type="http://schemas.openxmlformats.org/officeDocument/2006/relationships/image" Target="../media/image44.png"/><Relationship Id="rId4" Type="http://schemas.openxmlformats.org/officeDocument/2006/relationships/image" Target="../media/image70.png"/><Relationship Id="rId9" Type="http://schemas.openxmlformats.org/officeDocument/2006/relationships/image" Target="../media/image77.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1.svg"/><Relationship Id="rId18" Type="http://schemas.openxmlformats.org/officeDocument/2006/relationships/image" Target="../media/image81.svg"/><Relationship Id="rId3" Type="http://schemas.openxmlformats.org/officeDocument/2006/relationships/notesSlide" Target="../notesSlides/notesSlide12.xml"/><Relationship Id="rId21" Type="http://schemas.openxmlformats.org/officeDocument/2006/relationships/image" Target="../media/image2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80.png"/><Relationship Id="rId2" Type="http://schemas.openxmlformats.org/officeDocument/2006/relationships/slideLayout" Target="../slideLayouts/slideLayout2.xml"/><Relationship Id="rId16" Type="http://schemas.openxmlformats.org/officeDocument/2006/relationships/image" Target="../media/image20.png"/><Relationship Id="rId20" Type="http://schemas.openxmlformats.org/officeDocument/2006/relationships/image" Target="../media/image83.sv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7.svg"/><Relationship Id="rId24" Type="http://schemas.openxmlformats.org/officeDocument/2006/relationships/image" Target="../media/image85.svg"/><Relationship Id="rId5" Type="http://schemas.openxmlformats.org/officeDocument/2006/relationships/image" Target="../media/image79.svg"/><Relationship Id="rId15" Type="http://schemas.openxmlformats.org/officeDocument/2006/relationships/image" Target="../media/image15.svg"/><Relationship Id="rId23" Type="http://schemas.openxmlformats.org/officeDocument/2006/relationships/image" Target="../media/image84.png"/><Relationship Id="rId10" Type="http://schemas.openxmlformats.org/officeDocument/2006/relationships/image" Target="../media/image6.png"/><Relationship Id="rId19"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3.svg"/><Relationship Id="rId14" Type="http://schemas.openxmlformats.org/officeDocument/2006/relationships/image" Target="../media/image14.png"/><Relationship Id="rId22"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1.svg"/><Relationship Id="rId18" Type="http://schemas.openxmlformats.org/officeDocument/2006/relationships/image" Target="../media/image79.svg"/><Relationship Id="rId3" Type="http://schemas.openxmlformats.org/officeDocument/2006/relationships/notesSlide" Target="../notesSlides/notesSlide13.xml"/><Relationship Id="rId21" Type="http://schemas.openxmlformats.org/officeDocument/2006/relationships/image" Target="../media/image58.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78.png"/><Relationship Id="rId2" Type="http://schemas.openxmlformats.org/officeDocument/2006/relationships/slideLayout" Target="../slideLayouts/slideLayout2.xml"/><Relationship Id="rId16" Type="http://schemas.openxmlformats.org/officeDocument/2006/relationships/image" Target="../media/image20.png"/><Relationship Id="rId20" Type="http://schemas.openxmlformats.org/officeDocument/2006/relationships/image" Target="../media/image57.svg"/><Relationship Id="rId1" Type="http://schemas.openxmlformats.org/officeDocument/2006/relationships/tags" Target="../tags/tag15.xml"/><Relationship Id="rId6" Type="http://schemas.openxmlformats.org/officeDocument/2006/relationships/image" Target="../media/image4.png"/><Relationship Id="rId11" Type="http://schemas.openxmlformats.org/officeDocument/2006/relationships/image" Target="../media/image7.svg"/><Relationship Id="rId24" Type="http://schemas.openxmlformats.org/officeDocument/2006/relationships/image" Target="../media/image89.svg"/><Relationship Id="rId5" Type="http://schemas.openxmlformats.org/officeDocument/2006/relationships/image" Target="../media/image87.svg"/><Relationship Id="rId15" Type="http://schemas.openxmlformats.org/officeDocument/2006/relationships/image" Target="../media/image15.svg"/><Relationship Id="rId23" Type="http://schemas.openxmlformats.org/officeDocument/2006/relationships/image" Target="../media/image88.png"/><Relationship Id="rId10" Type="http://schemas.openxmlformats.org/officeDocument/2006/relationships/image" Target="../media/image6.png"/><Relationship Id="rId19" Type="http://schemas.openxmlformats.org/officeDocument/2006/relationships/image" Target="../media/image56.png"/><Relationship Id="rId4" Type="http://schemas.openxmlformats.org/officeDocument/2006/relationships/image" Target="../media/image86.png"/><Relationship Id="rId9" Type="http://schemas.openxmlformats.org/officeDocument/2006/relationships/image" Target="../media/image3.svg"/><Relationship Id="rId14" Type="http://schemas.openxmlformats.org/officeDocument/2006/relationships/image" Target="../media/image14.png"/><Relationship Id="rId22" Type="http://schemas.openxmlformats.org/officeDocument/2006/relationships/image" Target="../media/image59.svg"/></Relationships>
</file>

<file path=ppt/slides/_rels/slide1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5.svg"/><Relationship Id="rId18" Type="http://schemas.openxmlformats.org/officeDocument/2006/relationships/image" Target="../media/image20.png"/><Relationship Id="rId3" Type="http://schemas.openxmlformats.org/officeDocument/2006/relationships/notesSlide" Target="../notesSlides/notesSlide14.xml"/><Relationship Id="rId21" Type="http://schemas.openxmlformats.org/officeDocument/2006/relationships/image" Target="../media/image35.png"/><Relationship Id="rId7" Type="http://schemas.openxmlformats.org/officeDocument/2006/relationships/image" Target="../media/image91.svg"/><Relationship Id="rId12" Type="http://schemas.openxmlformats.org/officeDocument/2006/relationships/image" Target="../media/image94.png"/><Relationship Id="rId17" Type="http://schemas.openxmlformats.org/officeDocument/2006/relationships/image" Target="../media/image32.svg"/><Relationship Id="rId2" Type="http://schemas.openxmlformats.org/officeDocument/2006/relationships/slideLayout" Target="../slideLayouts/slideLayout2.xml"/><Relationship Id="rId16" Type="http://schemas.openxmlformats.org/officeDocument/2006/relationships/image" Target="../media/image31.png"/><Relationship Id="rId20" Type="http://schemas.openxmlformats.org/officeDocument/2006/relationships/image" Target="../media/image34.svg"/><Relationship Id="rId1" Type="http://schemas.openxmlformats.org/officeDocument/2006/relationships/tags" Target="../tags/tag16.xml"/><Relationship Id="rId6" Type="http://schemas.openxmlformats.org/officeDocument/2006/relationships/image" Target="../media/image90.png"/><Relationship Id="rId11" Type="http://schemas.openxmlformats.org/officeDocument/2006/relationships/image" Target="../media/image87.svg"/><Relationship Id="rId24" Type="http://schemas.openxmlformats.org/officeDocument/2006/relationships/image" Target="../media/image45.svg"/><Relationship Id="rId5" Type="http://schemas.openxmlformats.org/officeDocument/2006/relationships/image" Target="../media/image55.svg"/><Relationship Id="rId15" Type="http://schemas.openxmlformats.org/officeDocument/2006/relationships/image" Target="../media/image30.svg"/><Relationship Id="rId23" Type="http://schemas.openxmlformats.org/officeDocument/2006/relationships/image" Target="../media/image44.png"/><Relationship Id="rId10" Type="http://schemas.openxmlformats.org/officeDocument/2006/relationships/image" Target="../media/image86.png"/><Relationship Id="rId19" Type="http://schemas.openxmlformats.org/officeDocument/2006/relationships/image" Target="../media/image33.png"/><Relationship Id="rId4" Type="http://schemas.openxmlformats.org/officeDocument/2006/relationships/image" Target="../media/image54.png"/><Relationship Id="rId9" Type="http://schemas.openxmlformats.org/officeDocument/2006/relationships/image" Target="../media/image93.svg"/><Relationship Id="rId14" Type="http://schemas.openxmlformats.org/officeDocument/2006/relationships/image" Target="../media/image29.png"/><Relationship Id="rId22" Type="http://schemas.openxmlformats.org/officeDocument/2006/relationships/image" Target="../media/image36.sv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0.svg"/><Relationship Id="rId18" Type="http://schemas.openxmlformats.org/officeDocument/2006/relationships/image" Target="../media/image34.svg"/><Relationship Id="rId3" Type="http://schemas.openxmlformats.org/officeDocument/2006/relationships/notesSlide" Target="../notesSlides/notesSlide15.xml"/><Relationship Id="rId21" Type="http://schemas.openxmlformats.org/officeDocument/2006/relationships/image" Target="../media/image44.png"/><Relationship Id="rId7" Type="http://schemas.openxmlformats.org/officeDocument/2006/relationships/image" Target="../media/image57.svg"/><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image" Target="../media/image20.png"/><Relationship Id="rId20" Type="http://schemas.openxmlformats.org/officeDocument/2006/relationships/image" Target="../media/image36.svg"/><Relationship Id="rId1" Type="http://schemas.openxmlformats.org/officeDocument/2006/relationships/tags" Target="../tags/tag17.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32.svg"/><Relationship Id="rId10" Type="http://schemas.openxmlformats.org/officeDocument/2006/relationships/image" Target="../media/image60.png"/><Relationship Id="rId19" Type="http://schemas.openxmlformats.org/officeDocument/2006/relationships/image" Target="../media/image35.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31.png"/><Relationship Id="rId22" Type="http://schemas.openxmlformats.org/officeDocument/2006/relationships/image" Target="../media/image45.sv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18" Type="http://schemas.openxmlformats.org/officeDocument/2006/relationships/image" Target="../media/image97.svg"/><Relationship Id="rId26" Type="http://schemas.openxmlformats.org/officeDocument/2006/relationships/image" Target="../media/image59.svg"/><Relationship Id="rId3" Type="http://schemas.openxmlformats.org/officeDocument/2006/relationships/notesSlide" Target="../notesSlides/notesSlide16.xml"/><Relationship Id="rId21" Type="http://schemas.openxmlformats.org/officeDocument/2006/relationships/image" Target="../media/image98.png"/><Relationship Id="rId7" Type="http://schemas.openxmlformats.org/officeDocument/2006/relationships/image" Target="../media/image3.svg"/><Relationship Id="rId12" Type="http://schemas.openxmlformats.org/officeDocument/2006/relationships/image" Target="../media/image14.png"/><Relationship Id="rId17" Type="http://schemas.openxmlformats.org/officeDocument/2006/relationships/image" Target="../media/image96.png"/><Relationship Id="rId25" Type="http://schemas.openxmlformats.org/officeDocument/2006/relationships/image" Target="../media/image58.png"/><Relationship Id="rId2" Type="http://schemas.openxmlformats.org/officeDocument/2006/relationships/slideLayout" Target="../slideLayouts/slideLayout2.xml"/><Relationship Id="rId16" Type="http://schemas.openxmlformats.org/officeDocument/2006/relationships/image" Target="../media/image49.svg"/><Relationship Id="rId20" Type="http://schemas.openxmlformats.org/officeDocument/2006/relationships/image" Target="../media/image65.svg"/><Relationship Id="rId29" Type="http://schemas.openxmlformats.org/officeDocument/2006/relationships/image" Target="../media/image100.png"/><Relationship Id="rId1" Type="http://schemas.openxmlformats.org/officeDocument/2006/relationships/tags" Target="../tags/tag18.xml"/><Relationship Id="rId6" Type="http://schemas.openxmlformats.org/officeDocument/2006/relationships/image" Target="../media/image2.png"/><Relationship Id="rId11" Type="http://schemas.openxmlformats.org/officeDocument/2006/relationships/image" Target="../media/image11.svg"/><Relationship Id="rId24" Type="http://schemas.openxmlformats.org/officeDocument/2006/relationships/image" Target="../media/image81.svg"/><Relationship Id="rId32" Type="http://schemas.openxmlformats.org/officeDocument/2006/relationships/image" Target="../media/image22.svg"/><Relationship Id="rId5" Type="http://schemas.openxmlformats.org/officeDocument/2006/relationships/image" Target="../media/image5.svg"/><Relationship Id="rId15" Type="http://schemas.openxmlformats.org/officeDocument/2006/relationships/image" Target="../media/image48.png"/><Relationship Id="rId23" Type="http://schemas.openxmlformats.org/officeDocument/2006/relationships/image" Target="../media/image80.png"/><Relationship Id="rId28" Type="http://schemas.openxmlformats.org/officeDocument/2006/relationships/image" Target="../media/image91.svg"/><Relationship Id="rId10" Type="http://schemas.openxmlformats.org/officeDocument/2006/relationships/image" Target="../media/image10.png"/><Relationship Id="rId19" Type="http://schemas.openxmlformats.org/officeDocument/2006/relationships/image" Target="../media/image64.png"/><Relationship Id="rId31"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20.png"/><Relationship Id="rId22" Type="http://schemas.openxmlformats.org/officeDocument/2006/relationships/image" Target="../media/image99.svg"/><Relationship Id="rId27" Type="http://schemas.openxmlformats.org/officeDocument/2006/relationships/image" Target="../media/image90.png"/><Relationship Id="rId30" Type="http://schemas.openxmlformats.org/officeDocument/2006/relationships/image" Target="../media/image101.sv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7.svg"/><Relationship Id="rId18" Type="http://schemas.openxmlformats.org/officeDocument/2006/relationships/image" Target="../media/image35.png"/><Relationship Id="rId3" Type="http://schemas.openxmlformats.org/officeDocument/2006/relationships/notesSlide" Target="../notesSlides/notesSlide17.xml"/><Relationship Id="rId21" Type="http://schemas.openxmlformats.org/officeDocument/2006/relationships/image" Target="../media/image45.svg"/><Relationship Id="rId7" Type="http://schemas.openxmlformats.org/officeDocument/2006/relationships/image" Target="../media/image102.png"/><Relationship Id="rId12" Type="http://schemas.openxmlformats.org/officeDocument/2006/relationships/image" Target="../media/image86.png"/><Relationship Id="rId17" Type="http://schemas.openxmlformats.org/officeDocument/2006/relationships/image" Target="../media/image34.svg"/><Relationship Id="rId2" Type="http://schemas.openxmlformats.org/officeDocument/2006/relationships/slideLayout" Target="../slideLayouts/slideLayout1.xml"/><Relationship Id="rId16" Type="http://schemas.openxmlformats.org/officeDocument/2006/relationships/image" Target="../media/image33.png"/><Relationship Id="rId20" Type="http://schemas.openxmlformats.org/officeDocument/2006/relationships/image" Target="../media/image44.png"/><Relationship Id="rId1" Type="http://schemas.openxmlformats.org/officeDocument/2006/relationships/tags" Target="../tags/tag19.xml"/><Relationship Id="rId6" Type="http://schemas.openxmlformats.org/officeDocument/2006/relationships/image" Target="../media/image20.png"/><Relationship Id="rId11" Type="http://schemas.openxmlformats.org/officeDocument/2006/relationships/image" Target="../media/image55.svg"/><Relationship Id="rId5" Type="http://schemas.openxmlformats.org/officeDocument/2006/relationships/image" Target="../media/image30.svg"/><Relationship Id="rId15" Type="http://schemas.openxmlformats.org/officeDocument/2006/relationships/image" Target="../media/image63.svg"/><Relationship Id="rId10" Type="http://schemas.openxmlformats.org/officeDocument/2006/relationships/image" Target="../media/image54.png"/><Relationship Id="rId19" Type="http://schemas.openxmlformats.org/officeDocument/2006/relationships/image" Target="../media/image36.svg"/><Relationship Id="rId4" Type="http://schemas.openxmlformats.org/officeDocument/2006/relationships/image" Target="../media/image29.png"/><Relationship Id="rId9" Type="http://schemas.openxmlformats.org/officeDocument/2006/relationships/image" Target="../media/image32.svg"/><Relationship Id="rId14"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05.png"/><Relationship Id="rId18" Type="http://schemas.openxmlformats.org/officeDocument/2006/relationships/image" Target="../media/image110.svg"/><Relationship Id="rId3" Type="http://schemas.openxmlformats.org/officeDocument/2006/relationships/notesSlide" Target="../notesSlides/notesSlide18.xml"/><Relationship Id="rId21" Type="http://schemas.openxmlformats.org/officeDocument/2006/relationships/image" Target="../media/image35.png"/><Relationship Id="rId7" Type="http://schemas.openxmlformats.org/officeDocument/2006/relationships/image" Target="../media/image30.svg"/><Relationship Id="rId12" Type="http://schemas.openxmlformats.org/officeDocument/2006/relationships/image" Target="../media/image104.svg"/><Relationship Id="rId17" Type="http://schemas.openxmlformats.org/officeDocument/2006/relationships/image" Target="../media/image109.png"/><Relationship Id="rId2" Type="http://schemas.openxmlformats.org/officeDocument/2006/relationships/slideLayout" Target="../slideLayouts/slideLayout2.xml"/><Relationship Id="rId16" Type="http://schemas.openxmlformats.org/officeDocument/2006/relationships/image" Target="../media/image108.svg"/><Relationship Id="rId20" Type="http://schemas.openxmlformats.org/officeDocument/2006/relationships/image" Target="../media/image34.svg"/><Relationship Id="rId1" Type="http://schemas.openxmlformats.org/officeDocument/2006/relationships/tags" Target="../tags/tag20.xml"/><Relationship Id="rId6" Type="http://schemas.openxmlformats.org/officeDocument/2006/relationships/image" Target="../media/image29.png"/><Relationship Id="rId11" Type="http://schemas.openxmlformats.org/officeDocument/2006/relationships/image" Target="../media/image103.png"/><Relationship Id="rId24" Type="http://schemas.openxmlformats.org/officeDocument/2006/relationships/image" Target="../media/image45.svg"/><Relationship Id="rId5" Type="http://schemas.openxmlformats.org/officeDocument/2006/relationships/image" Target="../media/image87.svg"/><Relationship Id="rId15" Type="http://schemas.openxmlformats.org/officeDocument/2006/relationships/image" Target="../media/image107.png"/><Relationship Id="rId23" Type="http://schemas.openxmlformats.org/officeDocument/2006/relationships/image" Target="../media/image44.png"/><Relationship Id="rId10" Type="http://schemas.openxmlformats.org/officeDocument/2006/relationships/image" Target="../media/image20.png"/><Relationship Id="rId19" Type="http://schemas.openxmlformats.org/officeDocument/2006/relationships/image" Target="../media/image33.png"/><Relationship Id="rId4" Type="http://schemas.openxmlformats.org/officeDocument/2006/relationships/image" Target="../media/image86.png"/><Relationship Id="rId9" Type="http://schemas.openxmlformats.org/officeDocument/2006/relationships/image" Target="../media/image32.svg"/><Relationship Id="rId14" Type="http://schemas.openxmlformats.org/officeDocument/2006/relationships/image" Target="../media/image106.svg"/><Relationship Id="rId22"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notesSlide" Target="../notesSlides/notesSlide1.xml"/><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91.svg"/><Relationship Id="rId18" Type="http://schemas.openxmlformats.org/officeDocument/2006/relationships/image" Target="../media/image78.png"/><Relationship Id="rId26" Type="http://schemas.openxmlformats.org/officeDocument/2006/relationships/image" Target="../media/image115.png"/><Relationship Id="rId3" Type="http://schemas.openxmlformats.org/officeDocument/2006/relationships/notesSlide" Target="../notesSlides/notesSlide19.xml"/><Relationship Id="rId21" Type="http://schemas.openxmlformats.org/officeDocument/2006/relationships/image" Target="../media/image47.svg"/><Relationship Id="rId7" Type="http://schemas.openxmlformats.org/officeDocument/2006/relationships/image" Target="../media/image97.svg"/><Relationship Id="rId12" Type="http://schemas.openxmlformats.org/officeDocument/2006/relationships/image" Target="../media/image90.png"/><Relationship Id="rId17" Type="http://schemas.openxmlformats.org/officeDocument/2006/relationships/image" Target="../media/image22.svg"/><Relationship Id="rId25" Type="http://schemas.openxmlformats.org/officeDocument/2006/relationships/image" Target="../media/image114.svg"/><Relationship Id="rId2" Type="http://schemas.openxmlformats.org/officeDocument/2006/relationships/slideLayout" Target="../slideLayouts/slideLayout2.xml"/><Relationship Id="rId16" Type="http://schemas.openxmlformats.org/officeDocument/2006/relationships/image" Target="../media/image21.png"/><Relationship Id="rId20" Type="http://schemas.openxmlformats.org/officeDocument/2006/relationships/image" Target="../media/image46.png"/><Relationship Id="rId29" Type="http://schemas.openxmlformats.org/officeDocument/2006/relationships/image" Target="../media/image118.svg"/><Relationship Id="rId1" Type="http://schemas.openxmlformats.org/officeDocument/2006/relationships/tags" Target="../tags/tag21.xml"/><Relationship Id="rId6" Type="http://schemas.openxmlformats.org/officeDocument/2006/relationships/image" Target="../media/image96.png"/><Relationship Id="rId11" Type="http://schemas.openxmlformats.org/officeDocument/2006/relationships/image" Target="../media/image59.svg"/><Relationship Id="rId24" Type="http://schemas.openxmlformats.org/officeDocument/2006/relationships/image" Target="../media/image113.png"/><Relationship Id="rId5" Type="http://schemas.openxmlformats.org/officeDocument/2006/relationships/image" Target="../media/image49.svg"/><Relationship Id="rId15" Type="http://schemas.openxmlformats.org/officeDocument/2006/relationships/image" Target="../media/image101.svg"/><Relationship Id="rId23" Type="http://schemas.openxmlformats.org/officeDocument/2006/relationships/image" Target="../media/image112.svg"/><Relationship Id="rId28" Type="http://schemas.openxmlformats.org/officeDocument/2006/relationships/image" Target="../media/image117.png"/><Relationship Id="rId10" Type="http://schemas.openxmlformats.org/officeDocument/2006/relationships/image" Target="../media/image58.png"/><Relationship Id="rId19" Type="http://schemas.openxmlformats.org/officeDocument/2006/relationships/image" Target="../media/image79.svg"/><Relationship Id="rId4" Type="http://schemas.openxmlformats.org/officeDocument/2006/relationships/image" Target="../media/image48.png"/><Relationship Id="rId9" Type="http://schemas.openxmlformats.org/officeDocument/2006/relationships/image" Target="../media/image81.svg"/><Relationship Id="rId14" Type="http://schemas.openxmlformats.org/officeDocument/2006/relationships/image" Target="../media/image100.png"/><Relationship Id="rId22" Type="http://schemas.openxmlformats.org/officeDocument/2006/relationships/image" Target="../media/image111.png"/><Relationship Id="rId27" Type="http://schemas.openxmlformats.org/officeDocument/2006/relationships/image" Target="../media/image116.svg"/><Relationship Id="rId30"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18" Type="http://schemas.openxmlformats.org/officeDocument/2006/relationships/image" Target="../media/image24.png"/><Relationship Id="rId3" Type="http://schemas.openxmlformats.org/officeDocument/2006/relationships/notesSlide" Target="../notesSlides/notesSlide2.xml"/><Relationship Id="rId7" Type="http://schemas.openxmlformats.org/officeDocument/2006/relationships/image" Target="../media/image3.svg"/><Relationship Id="rId12" Type="http://schemas.openxmlformats.org/officeDocument/2006/relationships/image" Target="../media/image14.png"/><Relationship Id="rId17"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22.svg"/><Relationship Id="rId1" Type="http://schemas.openxmlformats.org/officeDocument/2006/relationships/tags" Target="../tags/tag4.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3" Type="http://schemas.openxmlformats.org/officeDocument/2006/relationships/notesSlide" Target="../notesSlides/notesSlide3.xml"/><Relationship Id="rId7" Type="http://schemas.openxmlformats.org/officeDocument/2006/relationships/image" Target="../media/image3.svg"/><Relationship Id="rId12" Type="http://schemas.openxmlformats.org/officeDocument/2006/relationships/image" Target="../media/image14.png"/><Relationship Id="rId17"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image" Target="../media/image22.svg"/><Relationship Id="rId1" Type="http://schemas.openxmlformats.org/officeDocument/2006/relationships/tags" Target="../tags/tag5.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18"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3.svg"/><Relationship Id="rId12" Type="http://schemas.openxmlformats.org/officeDocument/2006/relationships/image" Target="../media/image14.png"/><Relationship Id="rId17"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22.svg"/><Relationship Id="rId1" Type="http://schemas.openxmlformats.org/officeDocument/2006/relationships/tags" Target="../tags/tag6.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3" Type="http://schemas.openxmlformats.org/officeDocument/2006/relationships/notesSlide" Target="../notesSlides/notesSlide5.xml"/><Relationship Id="rId7" Type="http://schemas.openxmlformats.org/officeDocument/2006/relationships/image" Target="../media/image3.svg"/><Relationship Id="rId12" Type="http://schemas.openxmlformats.org/officeDocument/2006/relationships/image" Target="../media/image14.png"/><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2.svg"/><Relationship Id="rId1" Type="http://schemas.openxmlformats.org/officeDocument/2006/relationships/tags" Target="../tags/tag7.xml"/><Relationship Id="rId6" Type="http://schemas.openxmlformats.org/officeDocument/2006/relationships/image" Target="../media/image2.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notesSlide" Target="../notesSlides/notesSlide6.xml"/><Relationship Id="rId21" Type="http://schemas.openxmlformats.org/officeDocument/2006/relationships/image" Target="../media/image20.pn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slideLayout" Target="../slideLayouts/slideLayout2.xml"/><Relationship Id="rId16" Type="http://schemas.openxmlformats.org/officeDocument/2006/relationships/image" Target="../media/image41.png"/><Relationship Id="rId20" Type="http://schemas.openxmlformats.org/officeDocument/2006/relationships/image" Target="../media/image45.svg"/><Relationship Id="rId1" Type="http://schemas.openxmlformats.org/officeDocument/2006/relationships/tags" Target="../tags/tag8.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7.svg"/><Relationship Id="rId18" Type="http://schemas.openxmlformats.org/officeDocument/2006/relationships/image" Target="../media/image20.png"/><Relationship Id="rId3" Type="http://schemas.openxmlformats.org/officeDocument/2006/relationships/notesSlide" Target="../notesSlides/notesSlide7.xml"/><Relationship Id="rId21" Type="http://schemas.openxmlformats.org/officeDocument/2006/relationships/image" Target="../media/image21.png"/><Relationship Id="rId7" Type="http://schemas.openxmlformats.org/officeDocument/2006/relationships/image" Target="../media/image47.svg"/><Relationship Id="rId12" Type="http://schemas.openxmlformats.org/officeDocument/2006/relationships/image" Target="../media/image6.png"/><Relationship Id="rId17" Type="http://schemas.openxmlformats.org/officeDocument/2006/relationships/image" Target="../media/image15.svg"/><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51.svg"/><Relationship Id="rId1" Type="http://schemas.openxmlformats.org/officeDocument/2006/relationships/tags" Target="../tags/tag9.xml"/><Relationship Id="rId6" Type="http://schemas.openxmlformats.org/officeDocument/2006/relationships/image" Target="../media/image46.png"/><Relationship Id="rId11" Type="http://schemas.openxmlformats.org/officeDocument/2006/relationships/image" Target="../media/image3.svg"/><Relationship Id="rId24" Type="http://schemas.openxmlformats.org/officeDocument/2006/relationships/image" Target="../media/image53.sv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52.png"/><Relationship Id="rId10" Type="http://schemas.openxmlformats.org/officeDocument/2006/relationships/image" Target="../media/image2.png"/><Relationship Id="rId19" Type="http://schemas.openxmlformats.org/officeDocument/2006/relationships/image" Target="../media/image50.png"/><Relationship Id="rId4" Type="http://schemas.openxmlformats.org/officeDocument/2006/relationships/image" Target="../media/image4.png"/><Relationship Id="rId9" Type="http://schemas.openxmlformats.org/officeDocument/2006/relationships/image" Target="../media/image49.svg"/><Relationship Id="rId14" Type="http://schemas.openxmlformats.org/officeDocument/2006/relationships/image" Target="../media/image10.png"/><Relationship Id="rId22"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svg"/><Relationship Id="rId18" Type="http://schemas.openxmlformats.org/officeDocument/2006/relationships/image" Target="../media/image20.png"/><Relationship Id="rId3" Type="http://schemas.openxmlformats.org/officeDocument/2006/relationships/notesSlide" Target="../notesSlides/notesSlide8.xml"/><Relationship Id="rId21" Type="http://schemas.openxmlformats.org/officeDocument/2006/relationships/image" Target="../media/image58.png"/><Relationship Id="rId7" Type="http://schemas.openxmlformats.org/officeDocument/2006/relationships/image" Target="../media/image47.svg"/><Relationship Id="rId12" Type="http://schemas.openxmlformats.org/officeDocument/2006/relationships/image" Target="../media/image6.png"/><Relationship Id="rId17" Type="http://schemas.openxmlformats.org/officeDocument/2006/relationships/image" Target="../media/image15.svg"/><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57.svg"/><Relationship Id="rId1" Type="http://schemas.openxmlformats.org/officeDocument/2006/relationships/tags" Target="../tags/tag10.xml"/><Relationship Id="rId6" Type="http://schemas.openxmlformats.org/officeDocument/2006/relationships/image" Target="../media/image46.png"/><Relationship Id="rId11" Type="http://schemas.openxmlformats.org/officeDocument/2006/relationships/image" Target="../media/image3.svg"/><Relationship Id="rId24"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11.svg"/><Relationship Id="rId23" Type="http://schemas.openxmlformats.org/officeDocument/2006/relationships/image" Target="../media/image60.png"/><Relationship Id="rId10" Type="http://schemas.openxmlformats.org/officeDocument/2006/relationships/image" Target="../media/image2.png"/><Relationship Id="rId19"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5.svg"/><Relationship Id="rId14" Type="http://schemas.openxmlformats.org/officeDocument/2006/relationships/image" Target="../media/image10.png"/><Relationship Id="rId22"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96953F1-D684-9709-CFF3-76394D58609B}"/>
              </a:ext>
            </a:extLst>
          </p:cNvPr>
          <p:cNvGrpSpPr/>
          <p:nvPr/>
        </p:nvGrpSpPr>
        <p:grpSpPr>
          <a:xfrm>
            <a:off x="156000" y="189000"/>
            <a:ext cx="11880000" cy="6480000"/>
            <a:chOff x="119743" y="130629"/>
            <a:chExt cx="11880000" cy="6480000"/>
          </a:xfrm>
        </p:grpSpPr>
        <p:sp>
          <p:nvSpPr>
            <p:cNvPr id="19" name="Rectangle: Rounded Corners 18">
              <a:extLst>
                <a:ext uri="{FF2B5EF4-FFF2-40B4-BE49-F238E27FC236}">
                  <a16:creationId xmlns:a16="http://schemas.microsoft.com/office/drawing/2014/main" id="{9E79FEF8-8C02-B9AF-0E98-ED4C83ACF9F2}"/>
                </a:ext>
              </a:extLst>
            </p:cNvPr>
            <p:cNvSpPr/>
            <p:nvPr/>
          </p:nvSpPr>
          <p:spPr>
            <a:xfrm>
              <a:off x="119743" y="130629"/>
              <a:ext cx="11880000" cy="6480000"/>
            </a:xfrm>
            <a:prstGeom prst="roundRect">
              <a:avLst>
                <a:gd name="adj" fmla="val 886"/>
              </a:avLst>
            </a:prstGeom>
            <a:solidFill>
              <a:srgbClr val="FF6200"/>
            </a:solidFill>
            <a:ln>
              <a:solidFill>
                <a:srgbClr val="FF6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92DAAE1C-F952-3A9D-2E82-EE81D6F86272}"/>
                </a:ext>
              </a:extLst>
            </p:cNvPr>
            <p:cNvSpPr/>
            <p:nvPr/>
          </p:nvSpPr>
          <p:spPr>
            <a:xfrm>
              <a:off x="659743" y="670629"/>
              <a:ext cx="10800000" cy="5400000"/>
            </a:xfrm>
            <a:prstGeom prst="roundRect">
              <a:avLst>
                <a:gd name="adj" fmla="val 886"/>
              </a:avLst>
            </a:prstGeom>
            <a:solidFill>
              <a:schemeClr val="bg1"/>
            </a:solidFill>
            <a:ln>
              <a:solidFill>
                <a:srgbClr val="FF6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FCD4B211-C678-B77A-1AA6-58350DC824B3}"/>
              </a:ext>
            </a:extLst>
          </p:cNvPr>
          <p:cNvSpPr txBox="1"/>
          <p:nvPr/>
        </p:nvSpPr>
        <p:spPr>
          <a:xfrm>
            <a:off x="2944586" y="2413338"/>
            <a:ext cx="6302829" cy="2031325"/>
          </a:xfrm>
          <a:prstGeom prst="rect">
            <a:avLst/>
          </a:prstGeom>
          <a:noFill/>
        </p:spPr>
        <p:txBody>
          <a:bodyPr wrap="square">
            <a:spAutoFit/>
          </a:bodyPr>
          <a:lstStyle/>
          <a:p>
            <a:pPr marL="0" indent="0" algn="ctr">
              <a:buNone/>
            </a:pPr>
            <a:r>
              <a:rPr lang="en-GB" b="1"/>
              <a:t>Back to School Assembly (3 to 7 year olds)</a:t>
            </a:r>
          </a:p>
          <a:p>
            <a:pPr marL="0" indent="0" algn="ctr">
              <a:buNone/>
            </a:pPr>
            <a:endParaRPr lang="en-GB" b="1"/>
          </a:p>
          <a:p>
            <a:pPr marL="0" indent="0" algn="ctr">
              <a:buNone/>
            </a:pPr>
            <a:r>
              <a:rPr lang="en-GB" b="1"/>
              <a:t>Read through the slides in advance of delivery and fill in details relevant to your school or setting on slide 18 and 19.</a:t>
            </a:r>
          </a:p>
          <a:p>
            <a:pPr marL="0" indent="0" algn="ctr">
              <a:buNone/>
            </a:pPr>
            <a:endParaRPr lang="en-GB" b="1"/>
          </a:p>
          <a:p>
            <a:pPr marL="0" indent="0" algn="ctr">
              <a:buNone/>
            </a:pPr>
            <a:r>
              <a:rPr lang="en-GB"/>
              <a:t>Under the slides you can find a script to help with delivery. To print the script, under print settings select print ‘Notes Pages’.</a:t>
            </a:r>
          </a:p>
        </p:txBody>
      </p:sp>
      <p:pic>
        <p:nvPicPr>
          <p:cNvPr id="24" name="Picture 23" descr="A close up of a logo&#10;&#10;Description automatically generated">
            <a:extLst>
              <a:ext uri="{FF2B5EF4-FFF2-40B4-BE49-F238E27FC236}">
                <a16:creationId xmlns:a16="http://schemas.microsoft.com/office/drawing/2014/main" id="{F839C4BE-DEAA-68DC-1C34-85DA7E9F2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02" y="4892912"/>
            <a:ext cx="3189514" cy="1170552"/>
          </a:xfrm>
          <a:prstGeom prst="rect">
            <a:avLst/>
          </a:prstGeom>
        </p:spPr>
      </p:pic>
    </p:spTree>
    <p:custDataLst>
      <p:tags r:id="rId1"/>
    </p:custDataLst>
    <p:extLst>
      <p:ext uri="{BB962C8B-B14F-4D97-AF65-F5344CB8AC3E}">
        <p14:creationId xmlns:p14="http://schemas.microsoft.com/office/powerpoint/2010/main" val="341800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An organic shape">
            <a:extLst>
              <a:ext uri="{FF2B5EF4-FFF2-40B4-BE49-F238E27FC236}">
                <a16:creationId xmlns:a16="http://schemas.microsoft.com/office/drawing/2014/main" id="{688AA131-990D-4794-3072-B572DB7038C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042" t="25988" r="14738" b="24090"/>
          <a:stretch/>
        </p:blipFill>
        <p:spPr>
          <a:xfrm rot="20300077">
            <a:off x="5341077" y="1873235"/>
            <a:ext cx="3630392" cy="2544780"/>
          </a:xfrm>
          <a:prstGeom prst="rect">
            <a:avLst/>
          </a:prstGeom>
        </p:spPr>
      </p:pic>
      <p:pic>
        <p:nvPicPr>
          <p:cNvPr id="11" name="Graphic 10" descr="An organic shape">
            <a:extLst>
              <a:ext uri="{FF2B5EF4-FFF2-40B4-BE49-F238E27FC236}">
                <a16:creationId xmlns:a16="http://schemas.microsoft.com/office/drawing/2014/main" id="{914B6D41-FD55-A32C-1A49-25F8CA1EA04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6688"/>
          <a:stretch/>
        </p:blipFill>
        <p:spPr>
          <a:xfrm rot="21291945">
            <a:off x="7828711" y="-186432"/>
            <a:ext cx="4057380" cy="2251907"/>
          </a:xfrm>
          <a:prstGeom prst="rect">
            <a:avLst/>
          </a:prstGeom>
        </p:spPr>
      </p:pic>
      <p:pic>
        <p:nvPicPr>
          <p:cNvPr id="15" name="Graphic 14" descr="An organic corner shape">
            <a:extLst>
              <a:ext uri="{FF2B5EF4-FFF2-40B4-BE49-F238E27FC236}">
                <a16:creationId xmlns:a16="http://schemas.microsoft.com/office/drawing/2014/main" id="{68F464F0-AD03-F137-890D-BA6143E4E9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62886" y="-30893"/>
            <a:ext cx="4057380" cy="4224070"/>
          </a:xfrm>
          <a:prstGeom prst="rect">
            <a:avLst/>
          </a:prstGeom>
        </p:spPr>
      </p:pic>
      <p:pic>
        <p:nvPicPr>
          <p:cNvPr id="25" name="Graphic 24" descr="An organic shape">
            <a:extLst>
              <a:ext uri="{FF2B5EF4-FFF2-40B4-BE49-F238E27FC236}">
                <a16:creationId xmlns:a16="http://schemas.microsoft.com/office/drawing/2014/main" id="{1DBF9C9D-0196-981B-A16C-6FA091B178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00344" y="-446078"/>
            <a:ext cx="8692090" cy="7420220"/>
          </a:xfrm>
          <a:prstGeom prst="rect">
            <a:avLst/>
          </a:prstGeom>
        </p:spPr>
      </p:pic>
      <p:sp>
        <p:nvSpPr>
          <p:cNvPr id="3" name="Rectangle 2">
            <a:extLst>
              <a:ext uri="{FF2B5EF4-FFF2-40B4-BE49-F238E27FC236}">
                <a16:creationId xmlns:a16="http://schemas.microsoft.com/office/drawing/2014/main" id="{8A20C9A9-AF07-4176-C079-6E4C9B62BF5D}"/>
              </a:ext>
            </a:extLst>
          </p:cNvPr>
          <p:cNvSpPr/>
          <p:nvPr/>
        </p:nvSpPr>
        <p:spPr>
          <a:xfrm>
            <a:off x="5459394" y="1172177"/>
            <a:ext cx="4956527" cy="39468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erlin Sans FB" panose="020E0602020502020306" pitchFamily="34" charset="0"/>
            </a:endParaRPr>
          </a:p>
          <a:p>
            <a:pPr algn="ctr"/>
            <a:r>
              <a:rPr lang="en-US" sz="3600">
                <a:solidFill>
                  <a:schemeClr val="tx1"/>
                </a:solidFill>
                <a:latin typeface="Berlin Sans FB" panose="020E0602020502020306" pitchFamily="34" charset="0"/>
              </a:rPr>
              <a:t>I went on my tablet for a while today. Now my head really hurts, and my eyes are sore.</a:t>
            </a:r>
            <a:endParaRPr lang="en-GB" sz="3600">
              <a:solidFill>
                <a:schemeClr val="tx1"/>
              </a:solidFill>
              <a:latin typeface="Berlin Sans FB" panose="020E0602020502020306" pitchFamily="34" charset="0"/>
            </a:endParaRPr>
          </a:p>
          <a:p>
            <a:pPr algn="ctr"/>
            <a:endParaRPr lang="en-GB">
              <a:solidFill>
                <a:schemeClr val="tx1"/>
              </a:solidFill>
              <a:latin typeface="Berlin Sans FB" panose="020E0602020502020306" pitchFamily="34" charset="0"/>
            </a:endParaRPr>
          </a:p>
        </p:txBody>
      </p:sp>
      <p:grpSp>
        <p:nvGrpSpPr>
          <p:cNvPr id="21" name="Group 20">
            <a:extLst>
              <a:ext uri="{FF2B5EF4-FFF2-40B4-BE49-F238E27FC236}">
                <a16:creationId xmlns:a16="http://schemas.microsoft.com/office/drawing/2014/main" id="{F1C88103-6A31-EA6A-0F05-9AEFFA409218}"/>
              </a:ext>
            </a:extLst>
          </p:cNvPr>
          <p:cNvGrpSpPr/>
          <p:nvPr/>
        </p:nvGrpSpPr>
        <p:grpSpPr>
          <a:xfrm>
            <a:off x="2113624" y="2639931"/>
            <a:ext cx="2344225" cy="3218343"/>
            <a:chOff x="1770575" y="1369503"/>
            <a:chExt cx="3000255" cy="4118994"/>
          </a:xfrm>
        </p:grpSpPr>
        <p:pic>
          <p:nvPicPr>
            <p:cNvPr id="2" name="Graphic 1" descr="Man with flat top">
              <a:extLst>
                <a:ext uri="{FF2B5EF4-FFF2-40B4-BE49-F238E27FC236}">
                  <a16:creationId xmlns:a16="http://schemas.microsoft.com/office/drawing/2014/main" id="{9ED07A8B-E781-D6B9-A628-822F1DAEA1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70575" y="1369503"/>
              <a:ext cx="3000255" cy="4118994"/>
            </a:xfrm>
            <a:prstGeom prst="rect">
              <a:avLst/>
            </a:prstGeom>
          </p:spPr>
        </p:pic>
        <p:pic>
          <p:nvPicPr>
            <p:cNvPr id="16" name="Graphic 15" descr="A crying face">
              <a:extLst>
                <a:ext uri="{FF2B5EF4-FFF2-40B4-BE49-F238E27FC236}">
                  <a16:creationId xmlns:a16="http://schemas.microsoft.com/office/drawing/2014/main" id="{2FC72072-C46B-E8FA-A5F8-3FE49D8BEF6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54541" y="2858766"/>
              <a:ext cx="2254773" cy="2254773"/>
            </a:xfrm>
            <a:prstGeom prst="rect">
              <a:avLst/>
            </a:prstGeom>
          </p:spPr>
        </p:pic>
      </p:grpSp>
      <p:sp>
        <p:nvSpPr>
          <p:cNvPr id="22" name="TextBox 21">
            <a:extLst>
              <a:ext uri="{FF2B5EF4-FFF2-40B4-BE49-F238E27FC236}">
                <a16:creationId xmlns:a16="http://schemas.microsoft.com/office/drawing/2014/main" id="{8F816CCE-A935-F531-9DE9-646FC34D3FE3}"/>
              </a:ext>
            </a:extLst>
          </p:cNvPr>
          <p:cNvSpPr txBox="1"/>
          <p:nvPr/>
        </p:nvSpPr>
        <p:spPr>
          <a:xfrm>
            <a:off x="489873" y="5807812"/>
            <a:ext cx="3543269" cy="707886"/>
          </a:xfrm>
          <a:prstGeom prst="rect">
            <a:avLst/>
          </a:prstGeom>
          <a:noFill/>
        </p:spPr>
        <p:txBody>
          <a:bodyPr wrap="square" rtlCol="0">
            <a:spAutoFit/>
          </a:bodyPr>
          <a:lstStyle/>
          <a:p>
            <a:r>
              <a:rPr lang="en-GB" sz="4000">
                <a:latin typeface="Berlin Sans FB Demi" panose="020E0802020502020306" pitchFamily="34" charset="0"/>
              </a:rPr>
              <a:t>Zac</a:t>
            </a:r>
          </a:p>
        </p:txBody>
      </p:sp>
      <p:sp>
        <p:nvSpPr>
          <p:cNvPr id="23" name="Title 1">
            <a:extLst>
              <a:ext uri="{FF2B5EF4-FFF2-40B4-BE49-F238E27FC236}">
                <a16:creationId xmlns:a16="http://schemas.microsoft.com/office/drawing/2014/main" id="{A448C34C-00CF-491D-6E72-C052AD3F1918}"/>
              </a:ext>
            </a:extLst>
          </p:cNvPr>
          <p:cNvSpPr txBox="1">
            <a:spLocks/>
          </p:cNvSpPr>
          <p:nvPr/>
        </p:nvSpPr>
        <p:spPr>
          <a:xfrm>
            <a:off x="6884135" y="5626450"/>
            <a:ext cx="52642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Berlin Sans FB" panose="020E0602020502020306" pitchFamily="34" charset="0"/>
              </a:rPr>
              <a:t>What should Zac do next?</a:t>
            </a:r>
            <a:endParaRPr lang="en-GB" sz="3600">
              <a:latin typeface="Berlin Sans FB" panose="020E0602020502020306" pitchFamily="34" charset="0"/>
            </a:endParaRPr>
          </a:p>
        </p:txBody>
      </p:sp>
      <p:sp>
        <p:nvSpPr>
          <p:cNvPr id="26" name="Isosceles Triangle 25">
            <a:extLst>
              <a:ext uri="{FF2B5EF4-FFF2-40B4-BE49-F238E27FC236}">
                <a16:creationId xmlns:a16="http://schemas.microsoft.com/office/drawing/2014/main" id="{D3D7B4A8-7CC2-AD8D-507F-F9B4D1F509FC}"/>
              </a:ext>
            </a:extLst>
          </p:cNvPr>
          <p:cNvSpPr/>
          <p:nvPr/>
        </p:nvSpPr>
        <p:spPr>
          <a:xfrm rot="7593533">
            <a:off x="4875762" y="3290073"/>
            <a:ext cx="1274136" cy="1106302"/>
          </a:xfrm>
          <a:prstGeom prst="triangle">
            <a:avLst/>
          </a:prstGeom>
          <a:solidFill>
            <a:srgbClr val="7F96F9"/>
          </a:solidFill>
          <a:ln>
            <a:solidFill>
              <a:srgbClr val="7F96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lasses with solid fill">
            <a:extLst>
              <a:ext uri="{FF2B5EF4-FFF2-40B4-BE49-F238E27FC236}">
                <a16:creationId xmlns:a16="http://schemas.microsoft.com/office/drawing/2014/main" id="{DA40215C-6CA7-9046-B76E-1B84DDC393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0295998">
            <a:off x="5208527" y="692765"/>
            <a:ext cx="1121735" cy="1121735"/>
          </a:xfrm>
          <a:prstGeom prst="rect">
            <a:avLst/>
          </a:prstGeom>
        </p:spPr>
      </p:pic>
      <p:pic>
        <p:nvPicPr>
          <p:cNvPr id="7" name="Graphic 6" descr="An organic shape">
            <a:extLst>
              <a:ext uri="{FF2B5EF4-FFF2-40B4-BE49-F238E27FC236}">
                <a16:creationId xmlns:a16="http://schemas.microsoft.com/office/drawing/2014/main" id="{E5477F2A-9431-01C6-9641-9A2930EBE59F}"/>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16828" t="52562" r="26555" b="25767"/>
          <a:stretch/>
        </p:blipFill>
        <p:spPr>
          <a:xfrm rot="19300930">
            <a:off x="1543859" y="92129"/>
            <a:ext cx="2034295" cy="778650"/>
          </a:xfrm>
          <a:prstGeom prst="rect">
            <a:avLst/>
          </a:prstGeom>
        </p:spPr>
      </p:pic>
      <p:pic>
        <p:nvPicPr>
          <p:cNvPr id="8" name="Graphic 7" descr="An organic corner shape">
            <a:extLst>
              <a:ext uri="{FF2B5EF4-FFF2-40B4-BE49-F238E27FC236}">
                <a16:creationId xmlns:a16="http://schemas.microsoft.com/office/drawing/2014/main" id="{95BB0948-35B7-060F-F5B8-9EFB37E4787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5400000">
            <a:off x="258527" y="-244445"/>
            <a:ext cx="3593078" cy="4110131"/>
          </a:xfrm>
          <a:prstGeom prst="rect">
            <a:avLst/>
          </a:prstGeom>
        </p:spPr>
      </p:pic>
      <p:pic>
        <p:nvPicPr>
          <p:cNvPr id="9" name="Graphic 8" descr="An organic corner shape">
            <a:extLst>
              <a:ext uri="{FF2B5EF4-FFF2-40B4-BE49-F238E27FC236}">
                <a16:creationId xmlns:a16="http://schemas.microsoft.com/office/drawing/2014/main" id="{CF1C99B4-AC34-0790-2952-0C69C5CEE11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626" y="-13855"/>
            <a:ext cx="3593078" cy="3593078"/>
          </a:xfrm>
          <a:prstGeom prst="rect">
            <a:avLst/>
          </a:prstGeom>
        </p:spPr>
      </p:pic>
      <p:pic>
        <p:nvPicPr>
          <p:cNvPr id="19" name="Picture 18" descr="A black background with white text&#10;&#10;Description automatically generated">
            <a:extLst>
              <a:ext uri="{FF2B5EF4-FFF2-40B4-BE49-F238E27FC236}">
                <a16:creationId xmlns:a16="http://schemas.microsoft.com/office/drawing/2014/main" id="{B24A29AD-903E-8767-4AD8-146B9F45F01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458216" y="-236265"/>
            <a:ext cx="2910907" cy="1068303"/>
          </a:xfrm>
          <a:prstGeom prst="rect">
            <a:avLst/>
          </a:prstGeom>
        </p:spPr>
      </p:pic>
    </p:spTree>
    <p:custDataLst>
      <p:tags r:id="rId1"/>
    </p:custDataLst>
    <p:extLst>
      <p:ext uri="{BB962C8B-B14F-4D97-AF65-F5344CB8AC3E}">
        <p14:creationId xmlns:p14="http://schemas.microsoft.com/office/powerpoint/2010/main" val="3350665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2" descr="An organic shape">
            <a:extLst>
              <a:ext uri="{FF2B5EF4-FFF2-40B4-BE49-F238E27FC236}">
                <a16:creationId xmlns:a16="http://schemas.microsoft.com/office/drawing/2014/main" id="{8B21CADC-C4BF-DB1A-342F-40EE99119F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33221" y="1253632"/>
            <a:ext cx="5490314" cy="4641781"/>
          </a:xfrm>
          <a:prstGeom prst="rect">
            <a:avLst/>
          </a:prstGeom>
        </p:spPr>
      </p:pic>
      <p:pic>
        <p:nvPicPr>
          <p:cNvPr id="32" name="Graphic 31" descr="An organic shape">
            <a:extLst>
              <a:ext uri="{FF2B5EF4-FFF2-40B4-BE49-F238E27FC236}">
                <a16:creationId xmlns:a16="http://schemas.microsoft.com/office/drawing/2014/main" id="{CDC50254-B2F5-B039-97C4-EBF36116A50D}"/>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042" t="25988" r="14738" b="24090"/>
          <a:stretch/>
        </p:blipFill>
        <p:spPr>
          <a:xfrm rot="20300077">
            <a:off x="4914050" y="1032254"/>
            <a:ext cx="6652173" cy="4662944"/>
          </a:xfrm>
          <a:prstGeom prst="rect">
            <a:avLst/>
          </a:prstGeom>
        </p:spPr>
      </p:pic>
      <p:sp>
        <p:nvSpPr>
          <p:cNvPr id="33" name="Isosceles Triangle 32">
            <a:extLst>
              <a:ext uri="{FF2B5EF4-FFF2-40B4-BE49-F238E27FC236}">
                <a16:creationId xmlns:a16="http://schemas.microsoft.com/office/drawing/2014/main" id="{12CBA67D-E254-071D-C308-8484C3737636}"/>
              </a:ext>
            </a:extLst>
          </p:cNvPr>
          <p:cNvSpPr/>
          <p:nvPr/>
        </p:nvSpPr>
        <p:spPr>
          <a:xfrm rot="7593533">
            <a:off x="5234383" y="4143222"/>
            <a:ext cx="943222" cy="812718"/>
          </a:xfrm>
          <a:prstGeom prst="triangle">
            <a:avLst/>
          </a:prstGeom>
          <a:solidFill>
            <a:srgbClr val="7F96F9"/>
          </a:solidFill>
          <a:ln>
            <a:solidFill>
              <a:srgbClr val="7F96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A20C9A9-AF07-4176-C079-6E4C9B62BF5D}"/>
              </a:ext>
            </a:extLst>
          </p:cNvPr>
          <p:cNvSpPr/>
          <p:nvPr/>
        </p:nvSpPr>
        <p:spPr>
          <a:xfrm>
            <a:off x="5380624" y="1145672"/>
            <a:ext cx="5533045" cy="44361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erlin Sans FB" panose="020E0602020502020306" pitchFamily="34" charset="0"/>
            </a:endParaRPr>
          </a:p>
          <a:p>
            <a:pPr algn="ctr"/>
            <a:r>
              <a:rPr lang="en-US" sz="3600">
                <a:solidFill>
                  <a:schemeClr val="tx1"/>
                </a:solidFill>
                <a:latin typeface="Berlin Sans FB" panose="020E0602020502020306" pitchFamily="34" charset="0"/>
              </a:rPr>
              <a:t>Make sure to take breaks from a screen, especially if you start to feel unwell.</a:t>
            </a:r>
            <a:endParaRPr lang="en-GB">
              <a:solidFill>
                <a:schemeClr val="tx1"/>
              </a:solidFill>
              <a:latin typeface="Berlin Sans FB" panose="020E0602020502020306" pitchFamily="34" charset="0"/>
            </a:endParaRPr>
          </a:p>
        </p:txBody>
      </p:sp>
      <p:pic>
        <p:nvPicPr>
          <p:cNvPr id="26" name="Graphic 25" descr="An organic shape">
            <a:extLst>
              <a:ext uri="{FF2B5EF4-FFF2-40B4-BE49-F238E27FC236}">
                <a16:creationId xmlns:a16="http://schemas.microsoft.com/office/drawing/2014/main" id="{2155F0F7-8053-C05C-D406-4475E293C98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6386" t="40071" r="39449" b="24820"/>
          <a:stretch/>
        </p:blipFill>
        <p:spPr>
          <a:xfrm rot="20674072">
            <a:off x="8511200" y="-347030"/>
            <a:ext cx="1781438" cy="1416195"/>
          </a:xfrm>
          <a:prstGeom prst="rect">
            <a:avLst/>
          </a:prstGeom>
        </p:spPr>
      </p:pic>
      <p:pic>
        <p:nvPicPr>
          <p:cNvPr id="27" name="Graphic 26" descr="An organic corner shape">
            <a:extLst>
              <a:ext uri="{FF2B5EF4-FFF2-40B4-BE49-F238E27FC236}">
                <a16:creationId xmlns:a16="http://schemas.microsoft.com/office/drawing/2014/main" id="{92B507EC-2C02-6085-3D49-A244A59B74E1}"/>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68744"/>
          <a:stretch/>
        </p:blipFill>
        <p:spPr>
          <a:xfrm>
            <a:off x="8163622" y="-7139"/>
            <a:ext cx="4033650" cy="1260771"/>
          </a:xfrm>
          <a:prstGeom prst="rect">
            <a:avLst/>
          </a:prstGeom>
        </p:spPr>
      </p:pic>
      <p:pic>
        <p:nvPicPr>
          <p:cNvPr id="28" name="Picture 27" descr="A black background with white text&#10;&#10;Description automatically generated">
            <a:extLst>
              <a:ext uri="{FF2B5EF4-FFF2-40B4-BE49-F238E27FC236}">
                <a16:creationId xmlns:a16="http://schemas.microsoft.com/office/drawing/2014/main" id="{1B493843-3962-A725-D0F9-FC23B1B457F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58216" y="-236265"/>
            <a:ext cx="2910907" cy="1068303"/>
          </a:xfrm>
          <a:prstGeom prst="rect">
            <a:avLst/>
          </a:prstGeom>
        </p:spPr>
      </p:pic>
      <p:pic>
        <p:nvPicPr>
          <p:cNvPr id="29" name="Graphic 28" descr="Elderly woman with bun hair">
            <a:extLst>
              <a:ext uri="{FF2B5EF4-FFF2-40B4-BE49-F238E27FC236}">
                <a16:creationId xmlns:a16="http://schemas.microsoft.com/office/drawing/2014/main" id="{545AC2AA-2FD5-8B8D-FA6A-8BCD383F0A9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08264" y="2414588"/>
            <a:ext cx="3002742" cy="3310716"/>
          </a:xfrm>
          <a:prstGeom prst="rect">
            <a:avLst/>
          </a:prstGeom>
        </p:spPr>
      </p:pic>
      <p:sp>
        <p:nvSpPr>
          <p:cNvPr id="30" name="TextBox 29">
            <a:extLst>
              <a:ext uri="{FF2B5EF4-FFF2-40B4-BE49-F238E27FC236}">
                <a16:creationId xmlns:a16="http://schemas.microsoft.com/office/drawing/2014/main" id="{BA3878C4-2C29-6AC5-2D90-CAA0804DEF8E}"/>
              </a:ext>
            </a:extLst>
          </p:cNvPr>
          <p:cNvSpPr txBox="1"/>
          <p:nvPr/>
        </p:nvSpPr>
        <p:spPr>
          <a:xfrm>
            <a:off x="489873" y="5807812"/>
            <a:ext cx="3543269" cy="707886"/>
          </a:xfrm>
          <a:prstGeom prst="rect">
            <a:avLst/>
          </a:prstGeom>
          <a:noFill/>
        </p:spPr>
        <p:txBody>
          <a:bodyPr wrap="square" rtlCol="0">
            <a:spAutoFit/>
          </a:bodyPr>
          <a:lstStyle/>
          <a:p>
            <a:r>
              <a:rPr lang="en-US" sz="4000">
                <a:latin typeface="Berlin Sans FB Demi" panose="020E0802020502020306" pitchFamily="34" charset="0"/>
              </a:rPr>
              <a:t>Mrs Allen</a:t>
            </a:r>
            <a:endParaRPr lang="en-GB" sz="4000">
              <a:latin typeface="Berlin Sans FB Demi" panose="020E0802020502020306" pitchFamily="34" charset="0"/>
            </a:endParaRPr>
          </a:p>
        </p:txBody>
      </p:sp>
      <p:pic>
        <p:nvPicPr>
          <p:cNvPr id="31" name="Graphic 30" descr="Smiling face with closed eyes">
            <a:extLst>
              <a:ext uri="{FF2B5EF4-FFF2-40B4-BE49-F238E27FC236}">
                <a16:creationId xmlns:a16="http://schemas.microsoft.com/office/drawing/2014/main" id="{F1E5A08F-08B8-CB7F-74F0-20FAB9A741B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21478" y="4014441"/>
            <a:ext cx="1109038" cy="1213010"/>
          </a:xfrm>
          <a:prstGeom prst="rect">
            <a:avLst/>
          </a:prstGeom>
        </p:spPr>
      </p:pic>
      <p:pic>
        <p:nvPicPr>
          <p:cNvPr id="4" name="Graphic 3" descr="Pause with solid fill">
            <a:extLst>
              <a:ext uri="{FF2B5EF4-FFF2-40B4-BE49-F238E27FC236}">
                <a16:creationId xmlns:a16="http://schemas.microsoft.com/office/drawing/2014/main" id="{912D46C9-E9F4-8549-26C8-7FE9475DC7F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168810" y="4549581"/>
            <a:ext cx="914400" cy="914400"/>
          </a:xfrm>
          <a:prstGeom prst="rect">
            <a:avLst/>
          </a:prstGeom>
        </p:spPr>
      </p:pic>
      <p:pic>
        <p:nvPicPr>
          <p:cNvPr id="2" name="Graphic 1" descr="An organic shape">
            <a:extLst>
              <a:ext uri="{FF2B5EF4-FFF2-40B4-BE49-F238E27FC236}">
                <a16:creationId xmlns:a16="http://schemas.microsoft.com/office/drawing/2014/main" id="{435A63BB-1046-D689-CC63-1E4192A2C1ED}"/>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16828" t="52562" r="26555" b="25767"/>
          <a:stretch/>
        </p:blipFill>
        <p:spPr>
          <a:xfrm rot="19300930">
            <a:off x="1543859" y="92129"/>
            <a:ext cx="2034295" cy="778650"/>
          </a:xfrm>
          <a:prstGeom prst="rect">
            <a:avLst/>
          </a:prstGeom>
        </p:spPr>
      </p:pic>
      <p:pic>
        <p:nvPicPr>
          <p:cNvPr id="5" name="Graphic 4" descr="An organic corner shape">
            <a:extLst>
              <a:ext uri="{FF2B5EF4-FFF2-40B4-BE49-F238E27FC236}">
                <a16:creationId xmlns:a16="http://schemas.microsoft.com/office/drawing/2014/main" id="{09C10CAE-C4DB-9807-C145-6A8862CFB38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258527" y="-244445"/>
            <a:ext cx="3593078" cy="4110131"/>
          </a:xfrm>
          <a:prstGeom prst="rect">
            <a:avLst/>
          </a:prstGeom>
        </p:spPr>
      </p:pic>
      <p:pic>
        <p:nvPicPr>
          <p:cNvPr id="6" name="Graphic 5" descr="An organic corner shape">
            <a:extLst>
              <a:ext uri="{FF2B5EF4-FFF2-40B4-BE49-F238E27FC236}">
                <a16:creationId xmlns:a16="http://schemas.microsoft.com/office/drawing/2014/main" id="{DD9E86E1-4955-A1C9-9ABE-EA1C70E85C9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626" y="-13855"/>
            <a:ext cx="3593078" cy="3593078"/>
          </a:xfrm>
          <a:prstGeom prst="rect">
            <a:avLst/>
          </a:prstGeom>
        </p:spPr>
      </p:pic>
    </p:spTree>
    <p:custDataLst>
      <p:tags r:id="rId1"/>
    </p:custDataLst>
    <p:extLst>
      <p:ext uri="{BB962C8B-B14F-4D97-AF65-F5344CB8AC3E}">
        <p14:creationId xmlns:p14="http://schemas.microsoft.com/office/powerpoint/2010/main" val="68781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2" descr="An organic shape">
            <a:extLst>
              <a:ext uri="{FF2B5EF4-FFF2-40B4-BE49-F238E27FC236}">
                <a16:creationId xmlns:a16="http://schemas.microsoft.com/office/drawing/2014/main" id="{13D555E8-9B4B-C779-85E2-C4A3221800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3569" y="425872"/>
            <a:ext cx="7104220" cy="6006256"/>
          </a:xfrm>
          <a:prstGeom prst="rect">
            <a:avLst/>
          </a:prstGeom>
        </p:spPr>
      </p:pic>
      <p:sp>
        <p:nvSpPr>
          <p:cNvPr id="2" name="Title 1">
            <a:extLst>
              <a:ext uri="{FF2B5EF4-FFF2-40B4-BE49-F238E27FC236}">
                <a16:creationId xmlns:a16="http://schemas.microsoft.com/office/drawing/2014/main" id="{7991BC78-A384-B000-23A3-B044C9AFF9B0}"/>
              </a:ext>
            </a:extLst>
          </p:cNvPr>
          <p:cNvSpPr>
            <a:spLocks noGrp="1"/>
          </p:cNvSpPr>
          <p:nvPr>
            <p:ph type="title"/>
          </p:nvPr>
        </p:nvSpPr>
        <p:spPr>
          <a:xfrm>
            <a:off x="3772499" y="1518226"/>
            <a:ext cx="4283706" cy="3981718"/>
          </a:xfrm>
        </p:spPr>
        <p:txBody>
          <a:bodyPr>
            <a:normAutofit/>
          </a:bodyPr>
          <a:lstStyle/>
          <a:p>
            <a:pPr algn="ctr"/>
            <a:r>
              <a:rPr lang="en-US" sz="4000">
                <a:latin typeface="Berlin Sans FB" panose="020E0602020502020306" pitchFamily="34" charset="0"/>
              </a:rPr>
              <a:t>What do you like to do to take a break from technology?</a:t>
            </a:r>
            <a:endParaRPr lang="en-GB" sz="4000">
              <a:latin typeface="Berlin Sans FB" panose="020E0602020502020306"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A52EDFBB-ECBA-B7F5-1BC1-89AB0CE09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8258" y="1772452"/>
            <a:ext cx="1616927" cy="1616927"/>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F3A37615-B802-8CE1-291B-F3E1E5F456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1643" y="4171641"/>
            <a:ext cx="2016512" cy="2016512"/>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6E2026A9-CAEC-BF30-77DB-115059321C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6205" y="3284869"/>
            <a:ext cx="2016512" cy="2016512"/>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2F92EDF5-678C-9DBF-9A6D-9D48FB8916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9668" y="905887"/>
            <a:ext cx="1168134" cy="1168134"/>
          </a:xfrm>
          <a:prstGeom prst="rect">
            <a:avLst/>
          </a:prstGeom>
        </p:spPr>
      </p:pic>
      <p:pic>
        <p:nvPicPr>
          <p:cNvPr id="3" name="Graphic 2" descr="An organic shape">
            <a:extLst>
              <a:ext uri="{FF2B5EF4-FFF2-40B4-BE49-F238E27FC236}">
                <a16:creationId xmlns:a16="http://schemas.microsoft.com/office/drawing/2014/main" id="{C8A11952-5A91-A528-B706-9C529322167B}"/>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6386" t="40071" r="39449" b="24820"/>
          <a:stretch/>
        </p:blipFill>
        <p:spPr>
          <a:xfrm rot="20674072">
            <a:off x="8511200" y="-347030"/>
            <a:ext cx="1781438" cy="1416195"/>
          </a:xfrm>
          <a:prstGeom prst="rect">
            <a:avLst/>
          </a:prstGeom>
        </p:spPr>
      </p:pic>
      <p:pic>
        <p:nvPicPr>
          <p:cNvPr id="4" name="Graphic 3" descr="An organic corner shape">
            <a:extLst>
              <a:ext uri="{FF2B5EF4-FFF2-40B4-BE49-F238E27FC236}">
                <a16:creationId xmlns:a16="http://schemas.microsoft.com/office/drawing/2014/main" id="{0D871411-87F3-6FC3-EC8F-7563A7ED740B}"/>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b="68744"/>
          <a:stretch/>
        </p:blipFill>
        <p:spPr>
          <a:xfrm>
            <a:off x="8163622" y="-7139"/>
            <a:ext cx="4033650" cy="126077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FB683ACF-6DE1-DE38-104B-6C0654B3F7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58216" y="-236265"/>
            <a:ext cx="2910907" cy="1068303"/>
          </a:xfrm>
          <a:prstGeom prst="rect">
            <a:avLst/>
          </a:prstGeom>
        </p:spPr>
      </p:pic>
      <p:pic>
        <p:nvPicPr>
          <p:cNvPr id="6" name="Graphic 5" descr="An organic shape">
            <a:extLst>
              <a:ext uri="{FF2B5EF4-FFF2-40B4-BE49-F238E27FC236}">
                <a16:creationId xmlns:a16="http://schemas.microsoft.com/office/drawing/2014/main" id="{67370839-583F-D539-E34E-6F4C683F3E60}"/>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6828" t="52562" r="26555" b="25767"/>
          <a:stretch/>
        </p:blipFill>
        <p:spPr>
          <a:xfrm rot="19300930">
            <a:off x="1543859" y="92129"/>
            <a:ext cx="2034295" cy="778650"/>
          </a:xfrm>
          <a:prstGeom prst="rect">
            <a:avLst/>
          </a:prstGeom>
        </p:spPr>
      </p:pic>
      <p:pic>
        <p:nvPicPr>
          <p:cNvPr id="7" name="Graphic 6" descr="An organic corner shape">
            <a:extLst>
              <a:ext uri="{FF2B5EF4-FFF2-40B4-BE49-F238E27FC236}">
                <a16:creationId xmlns:a16="http://schemas.microsoft.com/office/drawing/2014/main" id="{FD9B1A24-13C5-850D-1286-AD3A440B687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5400000">
            <a:off x="258527" y="-244445"/>
            <a:ext cx="3593078" cy="4110131"/>
          </a:xfrm>
          <a:prstGeom prst="rect">
            <a:avLst/>
          </a:prstGeom>
        </p:spPr>
      </p:pic>
      <p:pic>
        <p:nvPicPr>
          <p:cNvPr id="9" name="Graphic 8" descr="An organic corner shape">
            <a:extLst>
              <a:ext uri="{FF2B5EF4-FFF2-40B4-BE49-F238E27FC236}">
                <a16:creationId xmlns:a16="http://schemas.microsoft.com/office/drawing/2014/main" id="{74863232-8006-8C7C-77E1-8C2436865B2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26" y="-13855"/>
            <a:ext cx="3593078" cy="3593078"/>
          </a:xfrm>
          <a:prstGeom prst="rect">
            <a:avLst/>
          </a:prstGeom>
        </p:spPr>
      </p:pic>
    </p:spTree>
    <p:custDataLst>
      <p:tags r:id="rId1"/>
    </p:custDataLst>
    <p:extLst>
      <p:ext uri="{BB962C8B-B14F-4D97-AF65-F5344CB8AC3E}">
        <p14:creationId xmlns:p14="http://schemas.microsoft.com/office/powerpoint/2010/main" val="287290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An organic shape">
            <a:extLst>
              <a:ext uri="{FF2B5EF4-FFF2-40B4-BE49-F238E27FC236}">
                <a16:creationId xmlns:a16="http://schemas.microsoft.com/office/drawing/2014/main" id="{E03B8F74-B34E-13AC-07A0-23F9A2BC2F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349417">
            <a:off x="4972075" y="1267163"/>
            <a:ext cx="5470651" cy="4670159"/>
          </a:xfrm>
          <a:prstGeom prst="rect">
            <a:avLst/>
          </a:prstGeom>
        </p:spPr>
      </p:pic>
      <p:pic>
        <p:nvPicPr>
          <p:cNvPr id="3" name="Graphic 2" descr="An organic shape">
            <a:extLst>
              <a:ext uri="{FF2B5EF4-FFF2-40B4-BE49-F238E27FC236}">
                <a16:creationId xmlns:a16="http://schemas.microsoft.com/office/drawing/2014/main" id="{624797FB-B52A-859F-063B-67F406BCC60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6828" t="30363" r="26555" b="25766"/>
          <a:stretch/>
        </p:blipFill>
        <p:spPr>
          <a:xfrm rot="19300930">
            <a:off x="1799222" y="-737556"/>
            <a:ext cx="2588532" cy="2005770"/>
          </a:xfrm>
          <a:prstGeom prst="rect">
            <a:avLst/>
          </a:prstGeom>
        </p:spPr>
      </p:pic>
      <p:pic>
        <p:nvPicPr>
          <p:cNvPr id="7" name="Graphic 6" descr="An organic corner shape">
            <a:extLst>
              <a:ext uri="{FF2B5EF4-FFF2-40B4-BE49-F238E27FC236}">
                <a16:creationId xmlns:a16="http://schemas.microsoft.com/office/drawing/2014/main" id="{751AF433-908A-7F7D-0F1B-C97DA3459B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328961" y="-351380"/>
            <a:ext cx="4572000" cy="5229922"/>
          </a:xfrm>
          <a:prstGeom prst="rect">
            <a:avLst/>
          </a:prstGeom>
        </p:spPr>
      </p:pic>
      <p:pic>
        <p:nvPicPr>
          <p:cNvPr id="8" name="Graphic 7" descr="An organic corner shape">
            <a:extLst>
              <a:ext uri="{FF2B5EF4-FFF2-40B4-BE49-F238E27FC236}">
                <a16:creationId xmlns:a16="http://schemas.microsoft.com/office/drawing/2014/main" id="{BB370BA6-7BD9-F87B-E963-DC8FCB920F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26" y="-13855"/>
            <a:ext cx="4572000" cy="4572000"/>
          </a:xfrm>
          <a:prstGeom prst="rect">
            <a:avLst/>
          </a:prstGeom>
        </p:spPr>
      </p:pic>
      <p:pic>
        <p:nvPicPr>
          <p:cNvPr id="9" name="Graphic 8" descr="An organic shape">
            <a:extLst>
              <a:ext uri="{FF2B5EF4-FFF2-40B4-BE49-F238E27FC236}">
                <a16:creationId xmlns:a16="http://schemas.microsoft.com/office/drawing/2014/main" id="{0541F4E6-870F-23AC-B814-7574B4F952D1}"/>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41859"/>
          <a:stretch/>
        </p:blipFill>
        <p:spPr>
          <a:xfrm rot="21291945">
            <a:off x="6993904" y="-175861"/>
            <a:ext cx="4572000" cy="2658189"/>
          </a:xfrm>
          <a:prstGeom prst="rect">
            <a:avLst/>
          </a:prstGeom>
        </p:spPr>
      </p:pic>
      <p:pic>
        <p:nvPicPr>
          <p:cNvPr id="10" name="Graphic 9" descr="An organic corner shape">
            <a:extLst>
              <a:ext uri="{FF2B5EF4-FFF2-40B4-BE49-F238E27FC236}">
                <a16:creationId xmlns:a16="http://schemas.microsoft.com/office/drawing/2014/main" id="{36EB00CB-A267-4073-5EC6-6FECB635B4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25272" y="-8327"/>
            <a:ext cx="4572000" cy="4572000"/>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C8C69397-101A-FC84-82A3-4CD45F108E2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grpSp>
        <p:nvGrpSpPr>
          <p:cNvPr id="2" name="Group 1">
            <a:extLst>
              <a:ext uri="{FF2B5EF4-FFF2-40B4-BE49-F238E27FC236}">
                <a16:creationId xmlns:a16="http://schemas.microsoft.com/office/drawing/2014/main" id="{AFC7901B-C621-20D8-3ADB-55D1C7E97E2F}"/>
              </a:ext>
            </a:extLst>
          </p:cNvPr>
          <p:cNvGrpSpPr/>
          <p:nvPr/>
        </p:nvGrpSpPr>
        <p:grpSpPr>
          <a:xfrm>
            <a:off x="2352580" y="2681569"/>
            <a:ext cx="2394991" cy="2780519"/>
            <a:chOff x="1708379" y="1301067"/>
            <a:chExt cx="3430031" cy="4161021"/>
          </a:xfrm>
        </p:grpSpPr>
        <p:pic>
          <p:nvPicPr>
            <p:cNvPr id="4" name="Graphic 3" descr="Boy with short hair">
              <a:extLst>
                <a:ext uri="{FF2B5EF4-FFF2-40B4-BE49-F238E27FC236}">
                  <a16:creationId xmlns:a16="http://schemas.microsoft.com/office/drawing/2014/main" id="{112CC5A1-D2DD-6375-ADE3-977597558C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08379" y="1301067"/>
              <a:ext cx="3430031" cy="4161021"/>
            </a:xfrm>
            <a:prstGeom prst="rect">
              <a:avLst/>
            </a:prstGeom>
          </p:spPr>
        </p:pic>
        <p:pic>
          <p:nvPicPr>
            <p:cNvPr id="5" name="Graphic 4" descr="A concerned face">
              <a:extLst>
                <a:ext uri="{FF2B5EF4-FFF2-40B4-BE49-F238E27FC236}">
                  <a16:creationId xmlns:a16="http://schemas.microsoft.com/office/drawing/2014/main" id="{77B6AABA-3A87-BA45-DD39-5AE64C6372C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25741" y="2764731"/>
              <a:ext cx="1784832" cy="1952162"/>
            </a:xfrm>
            <a:prstGeom prst="rect">
              <a:avLst/>
            </a:prstGeom>
          </p:spPr>
        </p:pic>
      </p:grpSp>
      <p:sp>
        <p:nvSpPr>
          <p:cNvPr id="6" name="TextBox 5">
            <a:extLst>
              <a:ext uri="{FF2B5EF4-FFF2-40B4-BE49-F238E27FC236}">
                <a16:creationId xmlns:a16="http://schemas.microsoft.com/office/drawing/2014/main" id="{3DE62500-1144-7675-2A85-C62A4D06412B}"/>
              </a:ext>
            </a:extLst>
          </p:cNvPr>
          <p:cNvSpPr txBox="1"/>
          <p:nvPr/>
        </p:nvSpPr>
        <p:spPr>
          <a:xfrm>
            <a:off x="464839" y="5753777"/>
            <a:ext cx="1412966" cy="707886"/>
          </a:xfrm>
          <a:prstGeom prst="rect">
            <a:avLst/>
          </a:prstGeom>
          <a:noFill/>
        </p:spPr>
        <p:txBody>
          <a:bodyPr wrap="square" rtlCol="0">
            <a:spAutoFit/>
          </a:bodyPr>
          <a:lstStyle/>
          <a:p>
            <a:r>
              <a:rPr lang="en-US" sz="4000">
                <a:latin typeface="Berlin Sans FB Demi" panose="020E0802020502020306" pitchFamily="34" charset="0"/>
              </a:rPr>
              <a:t>Jon</a:t>
            </a:r>
            <a:endParaRPr lang="en-GB" sz="2800">
              <a:latin typeface="Berlin Sans FB Demi" panose="020E0802020502020306" pitchFamily="34" charset="0"/>
            </a:endParaRPr>
          </a:p>
        </p:txBody>
      </p:sp>
      <p:sp>
        <p:nvSpPr>
          <p:cNvPr id="18" name="Title 1">
            <a:extLst>
              <a:ext uri="{FF2B5EF4-FFF2-40B4-BE49-F238E27FC236}">
                <a16:creationId xmlns:a16="http://schemas.microsoft.com/office/drawing/2014/main" id="{E00C655D-1202-976B-11FF-0EB29535F130}"/>
              </a:ext>
            </a:extLst>
          </p:cNvPr>
          <p:cNvSpPr txBox="1">
            <a:spLocks/>
          </p:cNvSpPr>
          <p:nvPr/>
        </p:nvSpPr>
        <p:spPr>
          <a:xfrm>
            <a:off x="6884135" y="5650164"/>
            <a:ext cx="8937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Berlin Sans FB" panose="020E0602020502020306" pitchFamily="34" charset="0"/>
              </a:rPr>
              <a:t>What should Jon do next?</a:t>
            </a:r>
            <a:endParaRPr lang="en-GB" sz="3600">
              <a:latin typeface="Berlin Sans FB" panose="020E0602020502020306" pitchFamily="34" charset="0"/>
            </a:endParaRPr>
          </a:p>
        </p:txBody>
      </p:sp>
      <p:pic>
        <p:nvPicPr>
          <p:cNvPr id="12" name="Graphic 11" descr="An organic shape">
            <a:extLst>
              <a:ext uri="{FF2B5EF4-FFF2-40B4-BE49-F238E27FC236}">
                <a16:creationId xmlns:a16="http://schemas.microsoft.com/office/drawing/2014/main" id="{65BE5AB7-AEDA-FE0E-F2DE-A93726B3512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8205209">
            <a:off x="4820246" y="783987"/>
            <a:ext cx="5610050" cy="5610050"/>
          </a:xfrm>
          <a:prstGeom prst="rect">
            <a:avLst/>
          </a:prstGeom>
        </p:spPr>
      </p:pic>
      <p:sp>
        <p:nvSpPr>
          <p:cNvPr id="14" name="TextBox 13">
            <a:extLst>
              <a:ext uri="{FF2B5EF4-FFF2-40B4-BE49-F238E27FC236}">
                <a16:creationId xmlns:a16="http://schemas.microsoft.com/office/drawing/2014/main" id="{4E83DD43-7D95-19BE-E322-CCCB90E821BE}"/>
              </a:ext>
            </a:extLst>
          </p:cNvPr>
          <p:cNvSpPr txBox="1"/>
          <p:nvPr/>
        </p:nvSpPr>
        <p:spPr>
          <a:xfrm>
            <a:off x="5919324" y="2723945"/>
            <a:ext cx="3371758" cy="2062103"/>
          </a:xfrm>
          <a:prstGeom prst="rect">
            <a:avLst/>
          </a:prstGeom>
          <a:noFill/>
        </p:spPr>
        <p:txBody>
          <a:bodyPr wrap="square">
            <a:spAutoFit/>
          </a:bodyPr>
          <a:lstStyle/>
          <a:p>
            <a:pPr algn="ctr"/>
            <a:r>
              <a:rPr lang="en-US" sz="3200">
                <a:latin typeface="Berlin Sans FB" panose="020E0602020502020306" pitchFamily="34" charset="0"/>
              </a:rPr>
              <a:t>Someone I don’t know asked where my school is. I feel confused.</a:t>
            </a:r>
            <a:endParaRPr lang="en-GB" sz="3200">
              <a:latin typeface="Berlin Sans FB" panose="020E0602020502020306" pitchFamily="34" charset="0"/>
            </a:endParaRPr>
          </a:p>
        </p:txBody>
      </p:sp>
      <p:sp>
        <p:nvSpPr>
          <p:cNvPr id="15" name="Isosceles Triangle 14">
            <a:extLst>
              <a:ext uri="{FF2B5EF4-FFF2-40B4-BE49-F238E27FC236}">
                <a16:creationId xmlns:a16="http://schemas.microsoft.com/office/drawing/2014/main" id="{025214F9-E779-C4DE-FFA7-3E735D6DBE72}"/>
              </a:ext>
            </a:extLst>
          </p:cNvPr>
          <p:cNvSpPr/>
          <p:nvPr/>
        </p:nvSpPr>
        <p:spPr>
          <a:xfrm rot="245969">
            <a:off x="4974175" y="3521335"/>
            <a:ext cx="1220967" cy="702033"/>
          </a:xfrm>
          <a:prstGeom prst="triangle">
            <a:avLst/>
          </a:prstGeom>
          <a:solidFill>
            <a:srgbClr val="FFB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Question Mark with solid fill">
            <a:extLst>
              <a:ext uri="{FF2B5EF4-FFF2-40B4-BE49-F238E27FC236}">
                <a16:creationId xmlns:a16="http://schemas.microsoft.com/office/drawing/2014/main" id="{B76479A3-88BB-D930-F0BC-FBFB476C40D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599940">
            <a:off x="8383549" y="1731943"/>
            <a:ext cx="914400" cy="914400"/>
          </a:xfrm>
          <a:prstGeom prst="rect">
            <a:avLst/>
          </a:prstGeom>
        </p:spPr>
      </p:pic>
    </p:spTree>
    <p:custDataLst>
      <p:tags r:id="rId1"/>
    </p:custDataLst>
    <p:extLst>
      <p:ext uri="{BB962C8B-B14F-4D97-AF65-F5344CB8AC3E}">
        <p14:creationId xmlns:p14="http://schemas.microsoft.com/office/powerpoint/2010/main" val="1656462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n organic shape">
            <a:extLst>
              <a:ext uri="{FF2B5EF4-FFF2-40B4-BE49-F238E27FC236}">
                <a16:creationId xmlns:a16="http://schemas.microsoft.com/office/drawing/2014/main" id="{EA4FBADF-A11F-CDBB-0257-0095467199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79065">
            <a:off x="5650432" y="1597019"/>
            <a:ext cx="3906140" cy="3906140"/>
          </a:xfrm>
          <a:prstGeom prst="rect">
            <a:avLst/>
          </a:prstGeom>
        </p:spPr>
      </p:pic>
      <p:pic>
        <p:nvPicPr>
          <p:cNvPr id="2" name="Graphic 1" descr="An organic shape">
            <a:extLst>
              <a:ext uri="{FF2B5EF4-FFF2-40B4-BE49-F238E27FC236}">
                <a16:creationId xmlns:a16="http://schemas.microsoft.com/office/drawing/2014/main" id="{1B2D5881-8E9D-72FA-2AF0-8B2965D091D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6828" t="30363" r="26555" b="25766"/>
          <a:stretch/>
        </p:blipFill>
        <p:spPr>
          <a:xfrm rot="19300930">
            <a:off x="1799222" y="-737556"/>
            <a:ext cx="2588532" cy="2005770"/>
          </a:xfrm>
          <a:prstGeom prst="rect">
            <a:avLst/>
          </a:prstGeom>
        </p:spPr>
      </p:pic>
      <p:pic>
        <p:nvPicPr>
          <p:cNvPr id="7" name="Graphic 6" descr="An organic corner shape">
            <a:extLst>
              <a:ext uri="{FF2B5EF4-FFF2-40B4-BE49-F238E27FC236}">
                <a16:creationId xmlns:a16="http://schemas.microsoft.com/office/drawing/2014/main" id="{751AF433-908A-7F7D-0F1B-C97DA3459B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328961" y="-351380"/>
            <a:ext cx="4572000" cy="5229922"/>
          </a:xfrm>
          <a:prstGeom prst="rect">
            <a:avLst/>
          </a:prstGeom>
        </p:spPr>
      </p:pic>
      <p:pic>
        <p:nvPicPr>
          <p:cNvPr id="8" name="Graphic 7" descr="An organic corner shape">
            <a:extLst>
              <a:ext uri="{FF2B5EF4-FFF2-40B4-BE49-F238E27FC236}">
                <a16:creationId xmlns:a16="http://schemas.microsoft.com/office/drawing/2014/main" id="{BB370BA6-7BD9-F87B-E963-DC8FCB920F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26" y="-13855"/>
            <a:ext cx="4572000" cy="4572000"/>
          </a:xfrm>
          <a:prstGeom prst="rect">
            <a:avLst/>
          </a:prstGeom>
        </p:spPr>
      </p:pic>
      <p:pic>
        <p:nvPicPr>
          <p:cNvPr id="9" name="Graphic 8" descr="An organic shape">
            <a:extLst>
              <a:ext uri="{FF2B5EF4-FFF2-40B4-BE49-F238E27FC236}">
                <a16:creationId xmlns:a16="http://schemas.microsoft.com/office/drawing/2014/main" id="{0541F4E6-870F-23AC-B814-7574B4F952D1}"/>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41859"/>
          <a:stretch/>
        </p:blipFill>
        <p:spPr>
          <a:xfrm rot="21291945">
            <a:off x="6993904" y="-175861"/>
            <a:ext cx="4572000" cy="2658189"/>
          </a:xfrm>
          <a:prstGeom prst="rect">
            <a:avLst/>
          </a:prstGeom>
        </p:spPr>
      </p:pic>
      <p:pic>
        <p:nvPicPr>
          <p:cNvPr id="10" name="Graphic 9" descr="An organic corner shape">
            <a:extLst>
              <a:ext uri="{FF2B5EF4-FFF2-40B4-BE49-F238E27FC236}">
                <a16:creationId xmlns:a16="http://schemas.microsoft.com/office/drawing/2014/main" id="{36EB00CB-A267-4073-5EC6-6FECB635B4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25272" y="-8327"/>
            <a:ext cx="4572000" cy="4572000"/>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C8C69397-101A-FC84-82A3-4CD45F108E2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sp>
        <p:nvSpPr>
          <p:cNvPr id="12" name="TextBox 11">
            <a:extLst>
              <a:ext uri="{FF2B5EF4-FFF2-40B4-BE49-F238E27FC236}">
                <a16:creationId xmlns:a16="http://schemas.microsoft.com/office/drawing/2014/main" id="{522A422A-B416-CBD5-F1ED-F5C4298F47D0}"/>
              </a:ext>
            </a:extLst>
          </p:cNvPr>
          <p:cNvSpPr txBox="1"/>
          <p:nvPr/>
        </p:nvSpPr>
        <p:spPr>
          <a:xfrm>
            <a:off x="541731" y="5795491"/>
            <a:ext cx="3001583" cy="707886"/>
          </a:xfrm>
          <a:prstGeom prst="rect">
            <a:avLst/>
          </a:prstGeom>
          <a:noFill/>
        </p:spPr>
        <p:txBody>
          <a:bodyPr wrap="square" rtlCol="0">
            <a:spAutoFit/>
          </a:bodyPr>
          <a:lstStyle/>
          <a:p>
            <a:r>
              <a:rPr lang="en-US" sz="4000">
                <a:latin typeface="Berlin Sans FB Demi" panose="020E0802020502020306" pitchFamily="34" charset="0"/>
              </a:rPr>
              <a:t>Mrs Allen</a:t>
            </a:r>
            <a:endParaRPr lang="en-GB" sz="4000">
              <a:latin typeface="Berlin Sans FB Demi" panose="020E0802020502020306" pitchFamily="34" charset="0"/>
            </a:endParaRPr>
          </a:p>
        </p:txBody>
      </p:sp>
      <p:pic>
        <p:nvPicPr>
          <p:cNvPr id="15" name="Graphic 14" descr="An organic shape">
            <a:extLst>
              <a:ext uri="{FF2B5EF4-FFF2-40B4-BE49-F238E27FC236}">
                <a16:creationId xmlns:a16="http://schemas.microsoft.com/office/drawing/2014/main" id="{DC5AD573-D9CD-CFB8-D12D-24256F5FC6C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4088867" y="409153"/>
            <a:ext cx="7280858" cy="6215488"/>
          </a:xfrm>
          <a:prstGeom prst="rect">
            <a:avLst/>
          </a:prstGeom>
        </p:spPr>
      </p:pic>
      <p:sp>
        <p:nvSpPr>
          <p:cNvPr id="17" name="TextBox 16">
            <a:extLst>
              <a:ext uri="{FF2B5EF4-FFF2-40B4-BE49-F238E27FC236}">
                <a16:creationId xmlns:a16="http://schemas.microsoft.com/office/drawing/2014/main" id="{ECB93C61-D19F-8032-D857-C31F6C69465D}"/>
              </a:ext>
            </a:extLst>
          </p:cNvPr>
          <p:cNvSpPr txBox="1"/>
          <p:nvPr/>
        </p:nvSpPr>
        <p:spPr>
          <a:xfrm>
            <a:off x="5866210" y="2151727"/>
            <a:ext cx="3726173" cy="2554545"/>
          </a:xfrm>
          <a:prstGeom prst="rect">
            <a:avLst/>
          </a:prstGeom>
          <a:noFill/>
        </p:spPr>
        <p:txBody>
          <a:bodyPr wrap="square">
            <a:spAutoFit/>
          </a:bodyPr>
          <a:lstStyle/>
          <a:p>
            <a:pPr algn="ctr"/>
            <a:r>
              <a:rPr lang="en-US" sz="3200">
                <a:latin typeface="Berlin Sans FB" panose="020E0602020502020306" pitchFamily="34" charset="0"/>
              </a:rPr>
              <a:t>Do not share information about yourself online. REPORT anybody who asks for it.</a:t>
            </a:r>
            <a:endParaRPr lang="en-GB" sz="3200">
              <a:latin typeface="Berlin Sans FB" panose="020E0602020502020306" pitchFamily="34" charset="0"/>
            </a:endParaRPr>
          </a:p>
        </p:txBody>
      </p:sp>
      <p:sp>
        <p:nvSpPr>
          <p:cNvPr id="18" name="Isosceles Triangle 17">
            <a:extLst>
              <a:ext uri="{FF2B5EF4-FFF2-40B4-BE49-F238E27FC236}">
                <a16:creationId xmlns:a16="http://schemas.microsoft.com/office/drawing/2014/main" id="{0F40F6E1-B195-A47B-14C6-E2DA6ADFE26E}"/>
              </a:ext>
            </a:extLst>
          </p:cNvPr>
          <p:cNvSpPr/>
          <p:nvPr/>
        </p:nvSpPr>
        <p:spPr>
          <a:xfrm>
            <a:off x="4760551" y="4102891"/>
            <a:ext cx="1220967" cy="702033"/>
          </a:xfrm>
          <a:prstGeom prst="triangle">
            <a:avLst>
              <a:gd name="adj" fmla="val 91318"/>
            </a:avLst>
          </a:prstGeom>
          <a:solidFill>
            <a:srgbClr val="FFB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Elderly woman with bun hair">
            <a:extLst>
              <a:ext uri="{FF2B5EF4-FFF2-40B4-BE49-F238E27FC236}">
                <a16:creationId xmlns:a16="http://schemas.microsoft.com/office/drawing/2014/main" id="{C4CAD3F5-83C5-A630-A98B-F2126F6945D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08264" y="2414588"/>
            <a:ext cx="3002742" cy="3310716"/>
          </a:xfrm>
          <a:prstGeom prst="rect">
            <a:avLst/>
          </a:prstGeom>
        </p:spPr>
      </p:pic>
      <p:pic>
        <p:nvPicPr>
          <p:cNvPr id="21" name="Graphic 20" descr="Smiling face with closed eyes">
            <a:extLst>
              <a:ext uri="{FF2B5EF4-FFF2-40B4-BE49-F238E27FC236}">
                <a16:creationId xmlns:a16="http://schemas.microsoft.com/office/drawing/2014/main" id="{119B54F3-CDC8-F130-EDDA-19B7A0C4295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321478" y="4014441"/>
            <a:ext cx="1109038" cy="1213010"/>
          </a:xfrm>
          <a:prstGeom prst="rect">
            <a:avLst/>
          </a:prstGeom>
        </p:spPr>
      </p:pic>
      <p:pic>
        <p:nvPicPr>
          <p:cNvPr id="23" name="Graphic 22" descr="Flag with solid fill">
            <a:extLst>
              <a:ext uri="{FF2B5EF4-FFF2-40B4-BE49-F238E27FC236}">
                <a16:creationId xmlns:a16="http://schemas.microsoft.com/office/drawing/2014/main" id="{BDF95513-ADBA-B937-6070-891C4C8A058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20945556">
            <a:off x="9323097" y="4117859"/>
            <a:ext cx="1208451" cy="1208451"/>
          </a:xfrm>
          <a:prstGeom prst="rect">
            <a:avLst/>
          </a:prstGeom>
        </p:spPr>
      </p:pic>
    </p:spTree>
    <p:custDataLst>
      <p:tags r:id="rId1"/>
    </p:custDataLst>
    <p:extLst>
      <p:ext uri="{BB962C8B-B14F-4D97-AF65-F5344CB8AC3E}">
        <p14:creationId xmlns:p14="http://schemas.microsoft.com/office/powerpoint/2010/main" val="1994590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An organic shape">
            <a:extLst>
              <a:ext uri="{FF2B5EF4-FFF2-40B4-BE49-F238E27FC236}">
                <a16:creationId xmlns:a16="http://schemas.microsoft.com/office/drawing/2014/main" id="{5BB7CA23-321C-A035-A2AF-1FB9F16DD0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29409" y="1305580"/>
            <a:ext cx="4913890" cy="4194866"/>
          </a:xfrm>
          <a:prstGeom prst="rect">
            <a:avLst/>
          </a:prstGeom>
        </p:spPr>
      </p:pic>
      <p:sp>
        <p:nvSpPr>
          <p:cNvPr id="15" name="TextBox 14">
            <a:extLst>
              <a:ext uri="{FF2B5EF4-FFF2-40B4-BE49-F238E27FC236}">
                <a16:creationId xmlns:a16="http://schemas.microsoft.com/office/drawing/2014/main" id="{BFF9B86F-1307-57FC-FE2C-53BB17D42E76}"/>
              </a:ext>
            </a:extLst>
          </p:cNvPr>
          <p:cNvSpPr txBox="1"/>
          <p:nvPr/>
        </p:nvSpPr>
        <p:spPr>
          <a:xfrm>
            <a:off x="439525" y="5888250"/>
            <a:ext cx="1412966" cy="769441"/>
          </a:xfrm>
          <a:prstGeom prst="rect">
            <a:avLst/>
          </a:prstGeom>
          <a:noFill/>
        </p:spPr>
        <p:txBody>
          <a:bodyPr wrap="square" rtlCol="0">
            <a:spAutoFit/>
          </a:bodyPr>
          <a:lstStyle/>
          <a:p>
            <a:r>
              <a:rPr lang="en-US" sz="4400">
                <a:latin typeface="Berlin Sans FB Demi" panose="020E0802020502020306" pitchFamily="34" charset="0"/>
              </a:rPr>
              <a:t>Pip</a:t>
            </a:r>
            <a:endParaRPr lang="en-GB" sz="4400">
              <a:latin typeface="Berlin Sans FB Demi" panose="020E0802020502020306" pitchFamily="34" charset="0"/>
            </a:endParaRPr>
          </a:p>
        </p:txBody>
      </p:sp>
      <p:grpSp>
        <p:nvGrpSpPr>
          <p:cNvPr id="4" name="Group 3">
            <a:extLst>
              <a:ext uri="{FF2B5EF4-FFF2-40B4-BE49-F238E27FC236}">
                <a16:creationId xmlns:a16="http://schemas.microsoft.com/office/drawing/2014/main" id="{86957EA9-60E7-0A61-2BE4-C6EA4124450A}"/>
              </a:ext>
            </a:extLst>
          </p:cNvPr>
          <p:cNvGrpSpPr/>
          <p:nvPr/>
        </p:nvGrpSpPr>
        <p:grpSpPr>
          <a:xfrm>
            <a:off x="1941598" y="2603475"/>
            <a:ext cx="2526230" cy="3197966"/>
            <a:chOff x="1652231" y="1213591"/>
            <a:chExt cx="3474150" cy="4553955"/>
          </a:xfrm>
        </p:grpSpPr>
        <p:pic>
          <p:nvPicPr>
            <p:cNvPr id="2" name="Graphic 1" descr="Girl with braided hair">
              <a:extLst>
                <a:ext uri="{FF2B5EF4-FFF2-40B4-BE49-F238E27FC236}">
                  <a16:creationId xmlns:a16="http://schemas.microsoft.com/office/drawing/2014/main" id="{E15ABD5D-13DC-4082-A25C-1CC9AFB94B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2231" y="1213591"/>
              <a:ext cx="3474150" cy="4553955"/>
            </a:xfrm>
            <a:prstGeom prst="rect">
              <a:avLst/>
            </a:prstGeom>
          </p:spPr>
        </p:pic>
        <p:pic>
          <p:nvPicPr>
            <p:cNvPr id="17" name="Graphic 16" descr="A surprised face">
              <a:extLst>
                <a:ext uri="{FF2B5EF4-FFF2-40B4-BE49-F238E27FC236}">
                  <a16:creationId xmlns:a16="http://schemas.microsoft.com/office/drawing/2014/main" id="{09875DF9-2AA8-4FC3-2CB1-15E9822FE5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03318" y="2405814"/>
              <a:ext cx="1485645" cy="1764203"/>
            </a:xfrm>
            <a:prstGeom prst="rect">
              <a:avLst/>
            </a:prstGeom>
          </p:spPr>
        </p:pic>
      </p:grpSp>
      <p:sp>
        <p:nvSpPr>
          <p:cNvPr id="20" name="Title 1">
            <a:extLst>
              <a:ext uri="{FF2B5EF4-FFF2-40B4-BE49-F238E27FC236}">
                <a16:creationId xmlns:a16="http://schemas.microsoft.com/office/drawing/2014/main" id="{C28A3EE7-4258-9958-A345-6B674474D864}"/>
              </a:ext>
            </a:extLst>
          </p:cNvPr>
          <p:cNvSpPr txBox="1">
            <a:spLocks/>
          </p:cNvSpPr>
          <p:nvPr/>
        </p:nvSpPr>
        <p:spPr>
          <a:xfrm>
            <a:off x="6884135" y="5610190"/>
            <a:ext cx="8937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Berlin Sans FB" panose="020E0602020502020306" pitchFamily="34" charset="0"/>
              </a:rPr>
              <a:t>What should Pip do next?</a:t>
            </a:r>
            <a:endParaRPr lang="en-GB" sz="3600">
              <a:latin typeface="Berlin Sans FB" panose="020E0602020502020306" pitchFamily="34" charset="0"/>
            </a:endParaRPr>
          </a:p>
        </p:txBody>
      </p:sp>
      <p:pic>
        <p:nvPicPr>
          <p:cNvPr id="6" name="Graphic 5" descr="An organic shape">
            <a:extLst>
              <a:ext uri="{FF2B5EF4-FFF2-40B4-BE49-F238E27FC236}">
                <a16:creationId xmlns:a16="http://schemas.microsoft.com/office/drawing/2014/main" id="{64F03406-7515-F68D-B038-F4E537BC5C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318426">
            <a:off x="4476206" y="304948"/>
            <a:ext cx="6271506" cy="6271506"/>
          </a:xfrm>
          <a:prstGeom prst="rect">
            <a:avLst/>
          </a:prstGeom>
        </p:spPr>
      </p:pic>
      <p:sp>
        <p:nvSpPr>
          <p:cNvPr id="12" name="Isosceles Triangle 11">
            <a:extLst>
              <a:ext uri="{FF2B5EF4-FFF2-40B4-BE49-F238E27FC236}">
                <a16:creationId xmlns:a16="http://schemas.microsoft.com/office/drawing/2014/main" id="{419AB8F3-F855-DAD7-939F-0BC79B25694C}"/>
              </a:ext>
            </a:extLst>
          </p:cNvPr>
          <p:cNvSpPr/>
          <p:nvPr/>
        </p:nvSpPr>
        <p:spPr>
          <a:xfrm>
            <a:off x="4718926" y="3526775"/>
            <a:ext cx="1220967" cy="702033"/>
          </a:xfrm>
          <a:prstGeom prst="triangle">
            <a:avLst>
              <a:gd name="adj" fmla="val 92228"/>
            </a:avLst>
          </a:prstGeom>
          <a:solidFill>
            <a:srgbClr val="7F9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D7FC10E-582F-B481-24DF-83B860D02D6C}"/>
              </a:ext>
            </a:extLst>
          </p:cNvPr>
          <p:cNvSpPr txBox="1"/>
          <p:nvPr/>
        </p:nvSpPr>
        <p:spPr>
          <a:xfrm>
            <a:off x="5584647" y="2681569"/>
            <a:ext cx="3995766" cy="2062103"/>
          </a:xfrm>
          <a:prstGeom prst="rect">
            <a:avLst/>
          </a:prstGeom>
          <a:noFill/>
        </p:spPr>
        <p:txBody>
          <a:bodyPr wrap="square">
            <a:spAutoFit/>
          </a:bodyPr>
          <a:lstStyle/>
          <a:p>
            <a:pPr algn="ctr"/>
            <a:r>
              <a:rPr lang="en-US" sz="3200">
                <a:latin typeface="Berlin Sans FB" panose="020E0602020502020306" pitchFamily="34" charset="0"/>
              </a:rPr>
              <a:t>I saw an </a:t>
            </a:r>
            <a:r>
              <a:rPr lang="en-GB" sz="3200">
                <a:latin typeface="Berlin Sans FB" panose="020E0602020502020306" pitchFamily="34" charset="0"/>
              </a:rPr>
              <a:t>advert</a:t>
            </a:r>
            <a:r>
              <a:rPr lang="en-US" sz="3200">
                <a:latin typeface="Berlin Sans FB" panose="020E0602020502020306" pitchFamily="34" charset="0"/>
              </a:rPr>
              <a:t> saying I had won a big prize. I am not sure if it is real.</a:t>
            </a:r>
            <a:endParaRPr lang="en-GB" sz="3200">
              <a:latin typeface="Berlin Sans FB" panose="020E0602020502020306" pitchFamily="34" charset="0"/>
            </a:endParaRPr>
          </a:p>
        </p:txBody>
      </p:sp>
      <p:pic>
        <p:nvPicPr>
          <p:cNvPr id="26" name="Graphic 25" descr="Trophy with solid fill">
            <a:extLst>
              <a:ext uri="{FF2B5EF4-FFF2-40B4-BE49-F238E27FC236}">
                <a16:creationId xmlns:a16="http://schemas.microsoft.com/office/drawing/2014/main" id="{09837BD3-5C76-8B45-9855-8795C4CE52E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340243">
            <a:off x="5897426" y="4431440"/>
            <a:ext cx="1039770" cy="1039770"/>
          </a:xfrm>
          <a:prstGeom prst="rect">
            <a:avLst/>
          </a:prstGeom>
        </p:spPr>
      </p:pic>
      <p:pic>
        <p:nvPicPr>
          <p:cNvPr id="3" name="Graphic 2" descr="An organic shape">
            <a:extLst>
              <a:ext uri="{FF2B5EF4-FFF2-40B4-BE49-F238E27FC236}">
                <a16:creationId xmlns:a16="http://schemas.microsoft.com/office/drawing/2014/main" id="{C1C4FBEF-B3DC-7957-FCEA-1A280CCDF029}"/>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6386" t="40071" r="39449" b="24820"/>
          <a:stretch/>
        </p:blipFill>
        <p:spPr>
          <a:xfrm rot="20674072">
            <a:off x="8511200" y="-347030"/>
            <a:ext cx="1781438" cy="1416195"/>
          </a:xfrm>
          <a:prstGeom prst="rect">
            <a:avLst/>
          </a:prstGeom>
        </p:spPr>
      </p:pic>
      <p:pic>
        <p:nvPicPr>
          <p:cNvPr id="5" name="Graphic 4" descr="An organic corner shape">
            <a:extLst>
              <a:ext uri="{FF2B5EF4-FFF2-40B4-BE49-F238E27FC236}">
                <a16:creationId xmlns:a16="http://schemas.microsoft.com/office/drawing/2014/main" id="{C5D818E1-9592-6F92-ADDD-3018AF043111}"/>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b="68744"/>
          <a:stretch/>
        </p:blipFill>
        <p:spPr>
          <a:xfrm>
            <a:off x="8163622" y="-7139"/>
            <a:ext cx="4033650" cy="1260771"/>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5E8AE97A-19DD-558E-6FE2-67E365ADC75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58216" y="-236265"/>
            <a:ext cx="2910907" cy="1068303"/>
          </a:xfrm>
          <a:prstGeom prst="rect">
            <a:avLst/>
          </a:prstGeom>
        </p:spPr>
      </p:pic>
      <p:pic>
        <p:nvPicPr>
          <p:cNvPr id="8" name="Graphic 7" descr="An organic shape">
            <a:extLst>
              <a:ext uri="{FF2B5EF4-FFF2-40B4-BE49-F238E27FC236}">
                <a16:creationId xmlns:a16="http://schemas.microsoft.com/office/drawing/2014/main" id="{41D2C0F9-5518-F4AB-31E2-FFB20BAF9B87}"/>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16828" t="52562" r="26555" b="25767"/>
          <a:stretch/>
        </p:blipFill>
        <p:spPr>
          <a:xfrm rot="19300930">
            <a:off x="1543859" y="92129"/>
            <a:ext cx="2034295" cy="778650"/>
          </a:xfrm>
          <a:prstGeom prst="rect">
            <a:avLst/>
          </a:prstGeom>
        </p:spPr>
      </p:pic>
      <p:pic>
        <p:nvPicPr>
          <p:cNvPr id="9" name="Graphic 8" descr="An organic corner shape">
            <a:extLst>
              <a:ext uri="{FF2B5EF4-FFF2-40B4-BE49-F238E27FC236}">
                <a16:creationId xmlns:a16="http://schemas.microsoft.com/office/drawing/2014/main" id="{4594DB8F-9F52-54D3-41E5-C8649433EFC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258527" y="-244445"/>
            <a:ext cx="3593078" cy="4110131"/>
          </a:xfrm>
          <a:prstGeom prst="rect">
            <a:avLst/>
          </a:prstGeom>
        </p:spPr>
      </p:pic>
      <p:pic>
        <p:nvPicPr>
          <p:cNvPr id="10" name="Graphic 9" descr="An organic corner shape">
            <a:extLst>
              <a:ext uri="{FF2B5EF4-FFF2-40B4-BE49-F238E27FC236}">
                <a16:creationId xmlns:a16="http://schemas.microsoft.com/office/drawing/2014/main" id="{E454EADD-07E4-BC79-958D-70C4A513295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626" y="-13855"/>
            <a:ext cx="3593078" cy="3593078"/>
          </a:xfrm>
          <a:prstGeom prst="rect">
            <a:avLst/>
          </a:prstGeom>
        </p:spPr>
      </p:pic>
    </p:spTree>
    <p:custDataLst>
      <p:tags r:id="rId1"/>
    </p:custDataLst>
    <p:extLst>
      <p:ext uri="{BB962C8B-B14F-4D97-AF65-F5344CB8AC3E}">
        <p14:creationId xmlns:p14="http://schemas.microsoft.com/office/powerpoint/2010/main" val="1265060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An organic shape">
            <a:extLst>
              <a:ext uri="{FF2B5EF4-FFF2-40B4-BE49-F238E27FC236}">
                <a16:creationId xmlns:a16="http://schemas.microsoft.com/office/drawing/2014/main" id="{9CA6A954-FCFD-B36E-7D90-AE845665D8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5022" y="548806"/>
            <a:ext cx="6920500" cy="5907859"/>
          </a:xfrm>
          <a:prstGeom prst="rect">
            <a:avLst/>
          </a:prstGeom>
        </p:spPr>
      </p:pic>
      <p:sp>
        <p:nvSpPr>
          <p:cNvPr id="13" name="Isosceles Triangle 12">
            <a:extLst>
              <a:ext uri="{FF2B5EF4-FFF2-40B4-BE49-F238E27FC236}">
                <a16:creationId xmlns:a16="http://schemas.microsoft.com/office/drawing/2014/main" id="{84F0A43A-2E58-0D2D-1524-02F9A319F92E}"/>
              </a:ext>
            </a:extLst>
          </p:cNvPr>
          <p:cNvSpPr/>
          <p:nvPr/>
        </p:nvSpPr>
        <p:spPr>
          <a:xfrm rot="20413685">
            <a:off x="4937010" y="3553597"/>
            <a:ext cx="1220967" cy="702033"/>
          </a:xfrm>
          <a:prstGeom prst="triangle">
            <a:avLst>
              <a:gd name="adj" fmla="val 92228"/>
            </a:avLst>
          </a:prstGeom>
          <a:solidFill>
            <a:srgbClr val="7F96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9191807-D07D-DAF7-D369-C0FC8EB14AFA}"/>
              </a:ext>
            </a:extLst>
          </p:cNvPr>
          <p:cNvSpPr txBox="1"/>
          <p:nvPr/>
        </p:nvSpPr>
        <p:spPr>
          <a:xfrm>
            <a:off x="6180733" y="2370972"/>
            <a:ext cx="3269239" cy="1754326"/>
          </a:xfrm>
          <a:prstGeom prst="rect">
            <a:avLst/>
          </a:prstGeom>
          <a:noFill/>
        </p:spPr>
        <p:txBody>
          <a:bodyPr wrap="square">
            <a:spAutoFit/>
          </a:bodyPr>
          <a:lstStyle/>
          <a:p>
            <a:pPr algn="ctr"/>
            <a:r>
              <a:rPr lang="en-US" sz="3600">
                <a:latin typeface="Berlin Sans FB" panose="020E0602020502020306" pitchFamily="34" charset="0"/>
              </a:rPr>
              <a:t>Do not click on any strange links or pop ups.</a:t>
            </a:r>
            <a:endParaRPr lang="en-GB" sz="3600">
              <a:latin typeface="Berlin Sans FB" panose="020E0602020502020306" pitchFamily="34" charset="0"/>
            </a:endParaRPr>
          </a:p>
        </p:txBody>
      </p:sp>
      <p:sp>
        <p:nvSpPr>
          <p:cNvPr id="16" name="TextBox 15">
            <a:extLst>
              <a:ext uri="{FF2B5EF4-FFF2-40B4-BE49-F238E27FC236}">
                <a16:creationId xmlns:a16="http://schemas.microsoft.com/office/drawing/2014/main" id="{D33EEA41-245B-2E32-15C2-A2B2F2E0DF8F}"/>
              </a:ext>
            </a:extLst>
          </p:cNvPr>
          <p:cNvSpPr txBox="1"/>
          <p:nvPr/>
        </p:nvSpPr>
        <p:spPr>
          <a:xfrm>
            <a:off x="556770" y="5925313"/>
            <a:ext cx="3001583" cy="707886"/>
          </a:xfrm>
          <a:prstGeom prst="rect">
            <a:avLst/>
          </a:prstGeom>
          <a:noFill/>
        </p:spPr>
        <p:txBody>
          <a:bodyPr wrap="square" rtlCol="0">
            <a:spAutoFit/>
          </a:bodyPr>
          <a:lstStyle/>
          <a:p>
            <a:r>
              <a:rPr lang="en-US" sz="4000">
                <a:latin typeface="Berlin Sans FB Demi" panose="020E0802020502020306" pitchFamily="34" charset="0"/>
              </a:rPr>
              <a:t>Mrs Allen</a:t>
            </a:r>
            <a:endParaRPr lang="en-GB" sz="4000">
              <a:latin typeface="Berlin Sans FB Demi" panose="020E0802020502020306" pitchFamily="34" charset="0"/>
            </a:endParaRPr>
          </a:p>
        </p:txBody>
      </p:sp>
      <p:pic>
        <p:nvPicPr>
          <p:cNvPr id="17" name="Graphic 16" descr="Elderly woman with bun hair">
            <a:extLst>
              <a:ext uri="{FF2B5EF4-FFF2-40B4-BE49-F238E27FC236}">
                <a16:creationId xmlns:a16="http://schemas.microsoft.com/office/drawing/2014/main" id="{FD71503F-76AC-FC7E-27DE-E9F9B883E9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06469" y="2286000"/>
            <a:ext cx="3002742" cy="3310716"/>
          </a:xfrm>
          <a:prstGeom prst="rect">
            <a:avLst/>
          </a:prstGeom>
        </p:spPr>
      </p:pic>
      <p:pic>
        <p:nvPicPr>
          <p:cNvPr id="18" name="Graphic 17" descr="Smiling face with closed eyes">
            <a:extLst>
              <a:ext uri="{FF2B5EF4-FFF2-40B4-BE49-F238E27FC236}">
                <a16:creationId xmlns:a16="http://schemas.microsoft.com/office/drawing/2014/main" id="{BB0528FF-B41A-8D79-A1EA-615ADB91FF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19683" y="3885853"/>
            <a:ext cx="1109038" cy="1213010"/>
          </a:xfrm>
          <a:prstGeom prst="rect">
            <a:avLst/>
          </a:prstGeom>
        </p:spPr>
      </p:pic>
      <p:pic>
        <p:nvPicPr>
          <p:cNvPr id="20" name="Graphic 19" descr="No sign with solid fill">
            <a:extLst>
              <a:ext uri="{FF2B5EF4-FFF2-40B4-BE49-F238E27FC236}">
                <a16:creationId xmlns:a16="http://schemas.microsoft.com/office/drawing/2014/main" id="{4E829B0A-433B-A33E-CEA8-A10014E26B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18336" y="1423091"/>
            <a:ext cx="1213921" cy="1213921"/>
          </a:xfrm>
          <a:prstGeom prst="rect">
            <a:avLst/>
          </a:prstGeom>
        </p:spPr>
      </p:pic>
      <p:pic>
        <p:nvPicPr>
          <p:cNvPr id="2" name="Graphic 1" descr="An organic shape">
            <a:extLst>
              <a:ext uri="{FF2B5EF4-FFF2-40B4-BE49-F238E27FC236}">
                <a16:creationId xmlns:a16="http://schemas.microsoft.com/office/drawing/2014/main" id="{5F762C11-1B3F-DF18-A44C-3332DD373C39}"/>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6386" t="40071" r="39449" b="24820"/>
          <a:stretch/>
        </p:blipFill>
        <p:spPr>
          <a:xfrm rot="20674072">
            <a:off x="8511200" y="-347030"/>
            <a:ext cx="1781438" cy="1416195"/>
          </a:xfrm>
          <a:prstGeom prst="rect">
            <a:avLst/>
          </a:prstGeom>
        </p:spPr>
      </p:pic>
      <p:pic>
        <p:nvPicPr>
          <p:cNvPr id="3" name="Graphic 2" descr="An organic corner shape">
            <a:extLst>
              <a:ext uri="{FF2B5EF4-FFF2-40B4-BE49-F238E27FC236}">
                <a16:creationId xmlns:a16="http://schemas.microsoft.com/office/drawing/2014/main" id="{4068FBAD-A175-0CFA-A251-575B0D58D553}"/>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68744"/>
          <a:stretch/>
        </p:blipFill>
        <p:spPr>
          <a:xfrm>
            <a:off x="8163622" y="-7139"/>
            <a:ext cx="4033650" cy="1260771"/>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36DD496E-2CC8-1711-AFA3-5D71F10BB5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458216" y="-236265"/>
            <a:ext cx="2910907" cy="1068303"/>
          </a:xfrm>
          <a:prstGeom prst="rect">
            <a:avLst/>
          </a:prstGeom>
        </p:spPr>
      </p:pic>
      <p:pic>
        <p:nvPicPr>
          <p:cNvPr id="5" name="Graphic 4" descr="An organic shape">
            <a:extLst>
              <a:ext uri="{FF2B5EF4-FFF2-40B4-BE49-F238E27FC236}">
                <a16:creationId xmlns:a16="http://schemas.microsoft.com/office/drawing/2014/main" id="{97E1BFD2-307B-82FE-58EB-E3CB7B50D6A8}"/>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16828" t="52562" r="26555" b="25767"/>
          <a:stretch/>
        </p:blipFill>
        <p:spPr>
          <a:xfrm rot="19300930">
            <a:off x="1543859" y="92129"/>
            <a:ext cx="2034295" cy="778650"/>
          </a:xfrm>
          <a:prstGeom prst="rect">
            <a:avLst/>
          </a:prstGeom>
        </p:spPr>
      </p:pic>
      <p:pic>
        <p:nvPicPr>
          <p:cNvPr id="6" name="Graphic 5" descr="An organic corner shape">
            <a:extLst>
              <a:ext uri="{FF2B5EF4-FFF2-40B4-BE49-F238E27FC236}">
                <a16:creationId xmlns:a16="http://schemas.microsoft.com/office/drawing/2014/main" id="{9941BF3B-0FDD-C061-0AFD-7006F6FCEAA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258527" y="-244445"/>
            <a:ext cx="3593078" cy="4110131"/>
          </a:xfrm>
          <a:prstGeom prst="rect">
            <a:avLst/>
          </a:prstGeom>
        </p:spPr>
      </p:pic>
      <p:pic>
        <p:nvPicPr>
          <p:cNvPr id="14" name="Graphic 13" descr="An organic corner shape">
            <a:extLst>
              <a:ext uri="{FF2B5EF4-FFF2-40B4-BE49-F238E27FC236}">
                <a16:creationId xmlns:a16="http://schemas.microsoft.com/office/drawing/2014/main" id="{8ED48C55-A201-A49F-AE5A-0C665D716D8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626" y="-13855"/>
            <a:ext cx="3593078" cy="3593078"/>
          </a:xfrm>
          <a:prstGeom prst="rect">
            <a:avLst/>
          </a:prstGeom>
        </p:spPr>
      </p:pic>
    </p:spTree>
    <p:custDataLst>
      <p:tags r:id="rId1"/>
    </p:custDataLst>
    <p:extLst>
      <p:ext uri="{BB962C8B-B14F-4D97-AF65-F5344CB8AC3E}">
        <p14:creationId xmlns:p14="http://schemas.microsoft.com/office/powerpoint/2010/main" val="3639063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An organic shape">
            <a:extLst>
              <a:ext uri="{FF2B5EF4-FFF2-40B4-BE49-F238E27FC236}">
                <a16:creationId xmlns:a16="http://schemas.microsoft.com/office/drawing/2014/main" id="{3EEA9CA9-DEA0-0887-5EC4-7E307959A99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828" t="30363" r="26555" b="25766"/>
          <a:stretch/>
        </p:blipFill>
        <p:spPr>
          <a:xfrm rot="19300930">
            <a:off x="1799222" y="-737556"/>
            <a:ext cx="2588532" cy="2005770"/>
          </a:xfrm>
          <a:prstGeom prst="rect">
            <a:avLst/>
          </a:prstGeom>
        </p:spPr>
      </p:pic>
      <p:pic>
        <p:nvPicPr>
          <p:cNvPr id="5" name="Graphic 4" descr="An organic corner shape">
            <a:extLst>
              <a:ext uri="{FF2B5EF4-FFF2-40B4-BE49-F238E27FC236}">
                <a16:creationId xmlns:a16="http://schemas.microsoft.com/office/drawing/2014/main" id="{668D11C3-5F1B-268E-BDB5-FC3C3039CA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328961" y="-351380"/>
            <a:ext cx="4572000" cy="5229922"/>
          </a:xfrm>
          <a:prstGeom prst="rect">
            <a:avLst/>
          </a:prstGeom>
        </p:spPr>
      </p:pic>
      <p:pic>
        <p:nvPicPr>
          <p:cNvPr id="6" name="Graphic 5" descr="An organic corner shape">
            <a:extLst>
              <a:ext uri="{FF2B5EF4-FFF2-40B4-BE49-F238E27FC236}">
                <a16:creationId xmlns:a16="http://schemas.microsoft.com/office/drawing/2014/main" id="{DF4CB3B3-A89A-696F-8202-369F512BA4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6" y="-13855"/>
            <a:ext cx="4572000" cy="4572000"/>
          </a:xfrm>
          <a:prstGeom prst="rect">
            <a:avLst/>
          </a:prstGeom>
        </p:spPr>
      </p:pic>
      <p:pic>
        <p:nvPicPr>
          <p:cNvPr id="7" name="Graphic 6" descr="An organic shape">
            <a:extLst>
              <a:ext uri="{FF2B5EF4-FFF2-40B4-BE49-F238E27FC236}">
                <a16:creationId xmlns:a16="http://schemas.microsoft.com/office/drawing/2014/main" id="{A36BD4BE-3357-31EA-0EFA-5EB555BCF0CA}"/>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1859"/>
          <a:stretch/>
        </p:blipFill>
        <p:spPr>
          <a:xfrm rot="21291945">
            <a:off x="6993904" y="-175861"/>
            <a:ext cx="4572000" cy="2658189"/>
          </a:xfrm>
          <a:prstGeom prst="rect">
            <a:avLst/>
          </a:prstGeom>
        </p:spPr>
      </p:pic>
      <p:pic>
        <p:nvPicPr>
          <p:cNvPr id="8" name="Graphic 7" descr="An organic corner shape">
            <a:extLst>
              <a:ext uri="{FF2B5EF4-FFF2-40B4-BE49-F238E27FC236}">
                <a16:creationId xmlns:a16="http://schemas.microsoft.com/office/drawing/2014/main" id="{62F160AE-1102-93FB-6730-2D9E1E602E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5272" y="-8327"/>
            <a:ext cx="4572000" cy="4572000"/>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D4D2129C-BF36-9B6B-BD92-2B78AB9412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grpSp>
        <p:nvGrpSpPr>
          <p:cNvPr id="13" name="Group 12">
            <a:extLst>
              <a:ext uri="{FF2B5EF4-FFF2-40B4-BE49-F238E27FC236}">
                <a16:creationId xmlns:a16="http://schemas.microsoft.com/office/drawing/2014/main" id="{99DF5244-338B-212B-2A3A-6AE2825B67D3}"/>
              </a:ext>
            </a:extLst>
          </p:cNvPr>
          <p:cNvGrpSpPr/>
          <p:nvPr/>
        </p:nvGrpSpPr>
        <p:grpSpPr>
          <a:xfrm>
            <a:off x="1064716" y="4153119"/>
            <a:ext cx="1829665" cy="1663670"/>
            <a:chOff x="9141761" y="1740501"/>
            <a:chExt cx="1470830" cy="1325563"/>
          </a:xfrm>
        </p:grpSpPr>
        <p:pic>
          <p:nvPicPr>
            <p:cNvPr id="11" name="Graphic 10" descr="Woman with bangs">
              <a:extLst>
                <a:ext uri="{FF2B5EF4-FFF2-40B4-BE49-F238E27FC236}">
                  <a16:creationId xmlns:a16="http://schemas.microsoft.com/office/drawing/2014/main" id="{E1AC5B2C-4C0F-EB31-1AF1-5055314E0C8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41761" y="1740501"/>
              <a:ext cx="1470830" cy="1325563"/>
            </a:xfrm>
            <a:prstGeom prst="rect">
              <a:avLst/>
            </a:prstGeom>
          </p:spPr>
        </p:pic>
        <p:pic>
          <p:nvPicPr>
            <p:cNvPr id="12" name="Graphic 11" descr="A happy face">
              <a:extLst>
                <a:ext uri="{FF2B5EF4-FFF2-40B4-BE49-F238E27FC236}">
                  <a16:creationId xmlns:a16="http://schemas.microsoft.com/office/drawing/2014/main" id="{2E82F705-927D-FA8B-66C9-26CD7F6C45F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722186" y="2197111"/>
              <a:ext cx="662625" cy="683332"/>
            </a:xfrm>
            <a:prstGeom prst="rect">
              <a:avLst/>
            </a:prstGeom>
          </p:spPr>
        </p:pic>
      </p:grpSp>
      <p:grpSp>
        <p:nvGrpSpPr>
          <p:cNvPr id="23" name="Group 22">
            <a:extLst>
              <a:ext uri="{FF2B5EF4-FFF2-40B4-BE49-F238E27FC236}">
                <a16:creationId xmlns:a16="http://schemas.microsoft.com/office/drawing/2014/main" id="{02EC6885-C7B6-9699-FC0A-12145EEFB5A2}"/>
              </a:ext>
            </a:extLst>
          </p:cNvPr>
          <p:cNvGrpSpPr/>
          <p:nvPr/>
        </p:nvGrpSpPr>
        <p:grpSpPr>
          <a:xfrm flipH="1">
            <a:off x="9347894" y="3445456"/>
            <a:ext cx="1180618" cy="1633948"/>
            <a:chOff x="11935571" y="1712752"/>
            <a:chExt cx="962478" cy="1321368"/>
          </a:xfrm>
        </p:grpSpPr>
        <p:pic>
          <p:nvPicPr>
            <p:cNvPr id="2" name="Graphic 1" descr="Man with flat top">
              <a:extLst>
                <a:ext uri="{FF2B5EF4-FFF2-40B4-BE49-F238E27FC236}">
                  <a16:creationId xmlns:a16="http://schemas.microsoft.com/office/drawing/2014/main" id="{0D1E1F98-AF8E-651A-2A40-27D86A7E070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935571" y="1712752"/>
              <a:ext cx="962478" cy="1321368"/>
            </a:xfrm>
            <a:prstGeom prst="rect">
              <a:avLst/>
            </a:prstGeom>
          </p:spPr>
        </p:pic>
        <p:pic>
          <p:nvPicPr>
            <p:cNvPr id="14" name="Graphic 13" descr="A face with closed eyes">
              <a:extLst>
                <a:ext uri="{FF2B5EF4-FFF2-40B4-BE49-F238E27FC236}">
                  <a16:creationId xmlns:a16="http://schemas.microsoft.com/office/drawing/2014/main" id="{821FB2E0-BC77-75B8-212F-F22C8BA2450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2249084" y="2198178"/>
              <a:ext cx="577286" cy="577286"/>
            </a:xfrm>
            <a:prstGeom prst="rect">
              <a:avLst/>
            </a:prstGeom>
          </p:spPr>
        </p:pic>
      </p:grpSp>
      <p:grpSp>
        <p:nvGrpSpPr>
          <p:cNvPr id="19" name="Group 18">
            <a:extLst>
              <a:ext uri="{FF2B5EF4-FFF2-40B4-BE49-F238E27FC236}">
                <a16:creationId xmlns:a16="http://schemas.microsoft.com/office/drawing/2014/main" id="{DCEAD78C-4E34-E3B5-68A1-B283353644A9}"/>
              </a:ext>
            </a:extLst>
          </p:cNvPr>
          <p:cNvGrpSpPr/>
          <p:nvPr/>
        </p:nvGrpSpPr>
        <p:grpSpPr>
          <a:xfrm>
            <a:off x="3219943" y="4910630"/>
            <a:ext cx="1620755" cy="1785878"/>
            <a:chOff x="7007219" y="5227044"/>
            <a:chExt cx="1092693" cy="1325562"/>
          </a:xfrm>
        </p:grpSpPr>
        <p:pic>
          <p:nvPicPr>
            <p:cNvPr id="15" name="Graphic 14" descr="Boy with short hair">
              <a:extLst>
                <a:ext uri="{FF2B5EF4-FFF2-40B4-BE49-F238E27FC236}">
                  <a16:creationId xmlns:a16="http://schemas.microsoft.com/office/drawing/2014/main" id="{9C900B6D-5CE6-D05E-56E9-DA3F46767B3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007219" y="5227044"/>
              <a:ext cx="1092693" cy="1325562"/>
            </a:xfrm>
            <a:prstGeom prst="rect">
              <a:avLst/>
            </a:prstGeom>
          </p:spPr>
        </p:pic>
        <p:pic>
          <p:nvPicPr>
            <p:cNvPr id="16" name="Graphic 15" descr="Smiling face with closed eyes">
              <a:extLst>
                <a:ext uri="{FF2B5EF4-FFF2-40B4-BE49-F238E27FC236}">
                  <a16:creationId xmlns:a16="http://schemas.microsoft.com/office/drawing/2014/main" id="{DAA382B2-6547-38F8-A1A1-50E5165CB09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383278" y="5731478"/>
              <a:ext cx="525620" cy="575293"/>
            </a:xfrm>
            <a:prstGeom prst="rect">
              <a:avLst/>
            </a:prstGeom>
          </p:spPr>
        </p:pic>
      </p:grpSp>
      <p:grpSp>
        <p:nvGrpSpPr>
          <p:cNvPr id="21" name="Group 20">
            <a:extLst>
              <a:ext uri="{FF2B5EF4-FFF2-40B4-BE49-F238E27FC236}">
                <a16:creationId xmlns:a16="http://schemas.microsoft.com/office/drawing/2014/main" id="{E7341B88-88D7-7E4B-EFE3-FA9E1ED595C3}"/>
              </a:ext>
            </a:extLst>
          </p:cNvPr>
          <p:cNvGrpSpPr/>
          <p:nvPr/>
        </p:nvGrpSpPr>
        <p:grpSpPr>
          <a:xfrm flipH="1">
            <a:off x="7263830" y="4449401"/>
            <a:ext cx="1757194" cy="2247107"/>
            <a:chOff x="9492399" y="5214018"/>
            <a:chExt cx="1241403" cy="1627245"/>
          </a:xfrm>
        </p:grpSpPr>
        <p:pic>
          <p:nvPicPr>
            <p:cNvPr id="17" name="Graphic 16" descr="Girl with braided hair">
              <a:extLst>
                <a:ext uri="{FF2B5EF4-FFF2-40B4-BE49-F238E27FC236}">
                  <a16:creationId xmlns:a16="http://schemas.microsoft.com/office/drawing/2014/main" id="{298CC203-1F22-EBD4-C2FB-3C6707F00ED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92399" y="5214018"/>
              <a:ext cx="1241403" cy="1627245"/>
            </a:xfrm>
            <a:prstGeom prst="rect">
              <a:avLst/>
            </a:prstGeom>
          </p:spPr>
        </p:pic>
        <p:pic>
          <p:nvPicPr>
            <p:cNvPr id="18" name="Graphic 17" descr="A smiling face">
              <a:extLst>
                <a:ext uri="{FF2B5EF4-FFF2-40B4-BE49-F238E27FC236}">
                  <a16:creationId xmlns:a16="http://schemas.microsoft.com/office/drawing/2014/main" id="{D91E5DCD-233B-4A98-6CA0-513D7E2ACB4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9930888" y="5713471"/>
              <a:ext cx="512578" cy="528596"/>
            </a:xfrm>
            <a:prstGeom prst="rect">
              <a:avLst/>
            </a:prstGeom>
          </p:spPr>
        </p:pic>
      </p:grpSp>
      <p:sp>
        <p:nvSpPr>
          <p:cNvPr id="22" name="Isosceles Triangle 21">
            <a:extLst>
              <a:ext uri="{FF2B5EF4-FFF2-40B4-BE49-F238E27FC236}">
                <a16:creationId xmlns:a16="http://schemas.microsoft.com/office/drawing/2014/main" id="{A6BBE47A-EA2E-B146-6C11-3B923C908A94}"/>
              </a:ext>
            </a:extLst>
          </p:cNvPr>
          <p:cNvSpPr/>
          <p:nvPr/>
        </p:nvSpPr>
        <p:spPr>
          <a:xfrm rot="13054049">
            <a:off x="3282491" y="3454983"/>
            <a:ext cx="567766" cy="783772"/>
          </a:xfrm>
          <a:prstGeom prst="triangle">
            <a:avLst/>
          </a:prstGeom>
          <a:solidFill>
            <a:srgbClr val="FFB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286EBB5B-88E6-3039-2133-75C0527E58BB}"/>
              </a:ext>
            </a:extLst>
          </p:cNvPr>
          <p:cNvSpPr/>
          <p:nvPr/>
        </p:nvSpPr>
        <p:spPr>
          <a:xfrm rot="11664450">
            <a:off x="4291349" y="3906218"/>
            <a:ext cx="715882" cy="783772"/>
          </a:xfrm>
          <a:prstGeom prst="triangle">
            <a:avLst/>
          </a:prstGeom>
          <a:solidFill>
            <a:srgbClr val="FFB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473C5CA3-8BC3-C95C-D14C-EB6245661885}"/>
              </a:ext>
            </a:extLst>
          </p:cNvPr>
          <p:cNvSpPr/>
          <p:nvPr/>
        </p:nvSpPr>
        <p:spPr>
          <a:xfrm rot="9806669">
            <a:off x="6805239" y="3973945"/>
            <a:ext cx="674316" cy="783772"/>
          </a:xfrm>
          <a:prstGeom prst="triangle">
            <a:avLst/>
          </a:prstGeom>
          <a:solidFill>
            <a:srgbClr val="FFB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A9303745-82BB-96E3-C52D-287D9113C7CF}"/>
              </a:ext>
            </a:extLst>
          </p:cNvPr>
          <p:cNvSpPr/>
          <p:nvPr/>
        </p:nvSpPr>
        <p:spPr>
          <a:xfrm rot="7887763">
            <a:off x="8059143" y="3493115"/>
            <a:ext cx="567766" cy="783772"/>
          </a:xfrm>
          <a:prstGeom prst="triangle">
            <a:avLst/>
          </a:prstGeom>
          <a:solidFill>
            <a:srgbClr val="FFB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An organic shape">
            <a:extLst>
              <a:ext uri="{FF2B5EF4-FFF2-40B4-BE49-F238E27FC236}">
                <a16:creationId xmlns:a16="http://schemas.microsoft.com/office/drawing/2014/main" id="{2F8ECF6F-EA53-4D28-8706-C5706309F84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8206449">
            <a:off x="2781926" y="-426623"/>
            <a:ext cx="6425054" cy="6425054"/>
          </a:xfrm>
          <a:prstGeom prst="rect">
            <a:avLst/>
          </a:prstGeom>
        </p:spPr>
      </p:pic>
      <p:sp>
        <p:nvSpPr>
          <p:cNvPr id="10" name="TextBox 9">
            <a:extLst>
              <a:ext uri="{FF2B5EF4-FFF2-40B4-BE49-F238E27FC236}">
                <a16:creationId xmlns:a16="http://schemas.microsoft.com/office/drawing/2014/main" id="{7824E512-C741-5D34-F0A7-4EF602263DFE}"/>
              </a:ext>
            </a:extLst>
          </p:cNvPr>
          <p:cNvSpPr txBox="1"/>
          <p:nvPr/>
        </p:nvSpPr>
        <p:spPr>
          <a:xfrm>
            <a:off x="2883757" y="1890169"/>
            <a:ext cx="6221392" cy="1569660"/>
          </a:xfrm>
          <a:prstGeom prst="rect">
            <a:avLst/>
          </a:prstGeom>
          <a:noFill/>
        </p:spPr>
        <p:txBody>
          <a:bodyPr wrap="square">
            <a:spAutoFit/>
          </a:bodyPr>
          <a:lstStyle/>
          <a:p>
            <a:pPr algn="ctr"/>
            <a:r>
              <a:rPr lang="en-US" sz="4800">
                <a:latin typeface="Berlin Sans FB" panose="020E0602020502020306" pitchFamily="34" charset="0"/>
              </a:rPr>
              <a:t>And always tell a trusted adult!</a:t>
            </a:r>
            <a:endParaRPr lang="en-GB" sz="4800">
              <a:latin typeface="Berlin Sans FB" panose="020E0602020502020306" pitchFamily="34" charset="0"/>
            </a:endParaRPr>
          </a:p>
        </p:txBody>
      </p:sp>
    </p:spTree>
    <p:custDataLst>
      <p:tags r:id="rId1"/>
    </p:custDataLst>
    <p:extLst>
      <p:ext uri="{BB962C8B-B14F-4D97-AF65-F5344CB8AC3E}">
        <p14:creationId xmlns:p14="http://schemas.microsoft.com/office/powerpoint/2010/main" val="115947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An organic shape">
            <a:extLst>
              <a:ext uri="{FF2B5EF4-FFF2-40B4-BE49-F238E27FC236}">
                <a16:creationId xmlns:a16="http://schemas.microsoft.com/office/drawing/2014/main" id="{F2CD8D12-98F8-0883-5CC4-45B141EA241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859"/>
          <a:stretch/>
        </p:blipFill>
        <p:spPr>
          <a:xfrm rot="21291945">
            <a:off x="7423857" y="-213580"/>
            <a:ext cx="4572000" cy="2658189"/>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9D4014BE-15A3-7CB1-3A81-3BBD6D83F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sp>
        <p:nvSpPr>
          <p:cNvPr id="8" name="Title 7">
            <a:extLst>
              <a:ext uri="{FF2B5EF4-FFF2-40B4-BE49-F238E27FC236}">
                <a16:creationId xmlns:a16="http://schemas.microsoft.com/office/drawing/2014/main" id="{B4F4171B-D11A-B4EC-13D5-A5F7C5C3C0AC}"/>
              </a:ext>
            </a:extLst>
          </p:cNvPr>
          <p:cNvSpPr>
            <a:spLocks noGrp="1"/>
          </p:cNvSpPr>
          <p:nvPr>
            <p:ph type="ctrTitle"/>
          </p:nvPr>
        </p:nvSpPr>
        <p:spPr>
          <a:xfrm>
            <a:off x="331248" y="-570181"/>
            <a:ext cx="9144000" cy="2387600"/>
          </a:xfrm>
        </p:spPr>
        <p:txBody>
          <a:bodyPr>
            <a:normAutofit/>
          </a:bodyPr>
          <a:lstStyle/>
          <a:p>
            <a:r>
              <a:rPr lang="en-US" sz="5400" dirty="0">
                <a:latin typeface="Berlin Sans FB Demi" panose="020E0802020502020306" pitchFamily="34" charset="0"/>
              </a:rPr>
              <a:t>Who can you talk to?</a:t>
            </a:r>
            <a:endParaRPr lang="en-GB" sz="5400" dirty="0">
              <a:latin typeface="Berlin Sans FB Demi" panose="020E0802020502020306" pitchFamily="34" charset="0"/>
            </a:endParaRPr>
          </a:p>
        </p:txBody>
      </p:sp>
      <p:pic>
        <p:nvPicPr>
          <p:cNvPr id="3" name="Picture 2" descr="Childline - Wikipedia">
            <a:extLst>
              <a:ext uri="{FF2B5EF4-FFF2-40B4-BE49-F238E27FC236}">
                <a16:creationId xmlns:a16="http://schemas.microsoft.com/office/drawing/2014/main" id="{CE833B2F-A116-AC76-51BC-2D30F46E3A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5206" y="5520314"/>
            <a:ext cx="3014662" cy="1071524"/>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An organic corner shape">
            <a:extLst>
              <a:ext uri="{FF2B5EF4-FFF2-40B4-BE49-F238E27FC236}">
                <a16:creationId xmlns:a16="http://schemas.microsoft.com/office/drawing/2014/main" id="{24E09EDF-F2E4-0125-279C-3409E88202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5272" y="-8327"/>
            <a:ext cx="4572000" cy="4572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C806588A-6592-647B-9B67-168BA47736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8831" y="-104170"/>
            <a:ext cx="2910907" cy="1068303"/>
          </a:xfrm>
          <a:prstGeom prst="rect">
            <a:avLst/>
          </a:prstGeom>
        </p:spPr>
      </p:pic>
      <p:pic>
        <p:nvPicPr>
          <p:cNvPr id="15" name="Graphic 14" descr="An organic shape">
            <a:extLst>
              <a:ext uri="{FF2B5EF4-FFF2-40B4-BE49-F238E27FC236}">
                <a16:creationId xmlns:a16="http://schemas.microsoft.com/office/drawing/2014/main" id="{A48DB5EA-6A67-09A2-97F4-18B24D7FA6C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57142" y="1365468"/>
            <a:ext cx="4325754" cy="3692789"/>
          </a:xfrm>
          <a:prstGeom prst="rect">
            <a:avLst/>
          </a:prstGeom>
        </p:spPr>
      </p:pic>
      <p:pic>
        <p:nvPicPr>
          <p:cNvPr id="18" name="Graphic 17" descr="An organic shape">
            <a:extLst>
              <a:ext uri="{FF2B5EF4-FFF2-40B4-BE49-F238E27FC236}">
                <a16:creationId xmlns:a16="http://schemas.microsoft.com/office/drawing/2014/main" id="{100C03A8-EDDC-14B4-4DFD-25A50ADB8B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318426">
            <a:off x="-289791" y="3382022"/>
            <a:ext cx="3520484" cy="3520484"/>
          </a:xfrm>
          <a:prstGeom prst="rect">
            <a:avLst/>
          </a:prstGeom>
        </p:spPr>
      </p:pic>
      <p:pic>
        <p:nvPicPr>
          <p:cNvPr id="20" name="Graphic 19" descr="An organic shape">
            <a:extLst>
              <a:ext uri="{FF2B5EF4-FFF2-40B4-BE49-F238E27FC236}">
                <a16:creationId xmlns:a16="http://schemas.microsoft.com/office/drawing/2014/main" id="{C6604B99-C055-A14E-F870-458B49F0C69D}"/>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4042" t="25988" r="14738" b="24090"/>
          <a:stretch/>
        </p:blipFill>
        <p:spPr>
          <a:xfrm rot="20300077">
            <a:off x="3723297" y="4315504"/>
            <a:ext cx="3358303" cy="2354055"/>
          </a:xfrm>
          <a:prstGeom prst="rect">
            <a:avLst/>
          </a:prstGeom>
        </p:spPr>
      </p:pic>
      <p:pic>
        <p:nvPicPr>
          <p:cNvPr id="21" name="Graphic 20" descr="An organic shape">
            <a:extLst>
              <a:ext uri="{FF2B5EF4-FFF2-40B4-BE49-F238E27FC236}">
                <a16:creationId xmlns:a16="http://schemas.microsoft.com/office/drawing/2014/main" id="{9542D445-7D97-3217-BB6D-5332231BB5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956827">
            <a:off x="7819659" y="1698547"/>
            <a:ext cx="4585756" cy="3914745"/>
          </a:xfrm>
          <a:prstGeom prst="rect">
            <a:avLst/>
          </a:prstGeom>
        </p:spPr>
      </p:pic>
      <p:pic>
        <p:nvPicPr>
          <p:cNvPr id="22" name="Graphic 21" descr="An organic shape">
            <a:extLst>
              <a:ext uri="{FF2B5EF4-FFF2-40B4-BE49-F238E27FC236}">
                <a16:creationId xmlns:a16="http://schemas.microsoft.com/office/drawing/2014/main" id="{550175EF-12FD-F5AB-2234-BDCE891D54C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7534143">
            <a:off x="5287896" y="1445529"/>
            <a:ext cx="3520484" cy="3520484"/>
          </a:xfrm>
          <a:prstGeom prst="rect">
            <a:avLst/>
          </a:prstGeom>
        </p:spPr>
      </p:pic>
      <p:sp>
        <p:nvSpPr>
          <p:cNvPr id="24" name="TextBox 23">
            <a:extLst>
              <a:ext uri="{FF2B5EF4-FFF2-40B4-BE49-F238E27FC236}">
                <a16:creationId xmlns:a16="http://schemas.microsoft.com/office/drawing/2014/main" id="{6ACB2EE8-632D-F33C-DFCB-75199F188954}"/>
              </a:ext>
            </a:extLst>
          </p:cNvPr>
          <p:cNvSpPr txBox="1"/>
          <p:nvPr/>
        </p:nvSpPr>
        <p:spPr>
          <a:xfrm>
            <a:off x="2387056" y="2444427"/>
            <a:ext cx="2352268" cy="1384995"/>
          </a:xfrm>
          <a:prstGeom prst="rect">
            <a:avLst/>
          </a:prstGeom>
          <a:noFill/>
        </p:spPr>
        <p:txBody>
          <a:bodyPr wrap="square" rtlCol="0">
            <a:spAutoFit/>
          </a:bodyPr>
          <a:lstStyle/>
          <a:p>
            <a:pPr algn="ctr"/>
            <a:r>
              <a:rPr lang="en-US" sz="2800">
                <a:latin typeface="Berlin Sans FB" panose="020E0602020502020306" pitchFamily="34" charset="0"/>
              </a:rPr>
              <a:t>Your teacher or teaching assistant</a:t>
            </a:r>
            <a:endParaRPr lang="en-GB" sz="2800">
              <a:latin typeface="Berlin Sans FB" panose="020E0602020502020306" pitchFamily="34" charset="0"/>
            </a:endParaRPr>
          </a:p>
        </p:txBody>
      </p:sp>
      <p:sp>
        <p:nvSpPr>
          <p:cNvPr id="26" name="TextBox 25">
            <a:extLst>
              <a:ext uri="{FF2B5EF4-FFF2-40B4-BE49-F238E27FC236}">
                <a16:creationId xmlns:a16="http://schemas.microsoft.com/office/drawing/2014/main" id="{A9AC5A39-EFAD-ECD4-1320-5BC184EBA6A9}"/>
              </a:ext>
            </a:extLst>
          </p:cNvPr>
          <p:cNvSpPr txBox="1"/>
          <p:nvPr/>
        </p:nvSpPr>
        <p:spPr>
          <a:xfrm>
            <a:off x="5815362" y="2746197"/>
            <a:ext cx="2352268" cy="954107"/>
          </a:xfrm>
          <a:prstGeom prst="rect">
            <a:avLst/>
          </a:prstGeom>
          <a:noFill/>
        </p:spPr>
        <p:txBody>
          <a:bodyPr wrap="square" rtlCol="0">
            <a:spAutoFit/>
          </a:bodyPr>
          <a:lstStyle/>
          <a:p>
            <a:pPr algn="ctr"/>
            <a:r>
              <a:rPr lang="en-US" sz="2800">
                <a:latin typeface="Berlin Sans FB" panose="020E0602020502020306" pitchFamily="34" charset="0"/>
              </a:rPr>
              <a:t>Gran or grandad</a:t>
            </a:r>
            <a:endParaRPr lang="en-GB" sz="2800">
              <a:latin typeface="Berlin Sans FB" panose="020E0602020502020306" pitchFamily="34" charset="0"/>
            </a:endParaRPr>
          </a:p>
        </p:txBody>
      </p:sp>
      <p:sp>
        <p:nvSpPr>
          <p:cNvPr id="27" name="TextBox 26">
            <a:extLst>
              <a:ext uri="{FF2B5EF4-FFF2-40B4-BE49-F238E27FC236}">
                <a16:creationId xmlns:a16="http://schemas.microsoft.com/office/drawing/2014/main" id="{FBCF58C9-6F69-947B-5816-4DA43AD9D43D}"/>
              </a:ext>
            </a:extLst>
          </p:cNvPr>
          <p:cNvSpPr txBox="1"/>
          <p:nvPr/>
        </p:nvSpPr>
        <p:spPr>
          <a:xfrm>
            <a:off x="4136920" y="5113200"/>
            <a:ext cx="2352268" cy="954107"/>
          </a:xfrm>
          <a:prstGeom prst="rect">
            <a:avLst/>
          </a:prstGeom>
          <a:noFill/>
        </p:spPr>
        <p:txBody>
          <a:bodyPr wrap="square" rtlCol="0">
            <a:spAutoFit/>
          </a:bodyPr>
          <a:lstStyle/>
          <a:p>
            <a:pPr algn="ctr"/>
            <a:r>
              <a:rPr lang="en-US" sz="2800">
                <a:latin typeface="Berlin Sans FB" panose="020E0602020502020306" pitchFamily="34" charset="0"/>
              </a:rPr>
              <a:t>Sports club leader</a:t>
            </a:r>
            <a:endParaRPr lang="en-GB" sz="2800">
              <a:latin typeface="Berlin Sans FB" panose="020E0602020502020306" pitchFamily="34" charset="0"/>
            </a:endParaRPr>
          </a:p>
        </p:txBody>
      </p:sp>
      <p:sp>
        <p:nvSpPr>
          <p:cNvPr id="28" name="TextBox 27">
            <a:extLst>
              <a:ext uri="{FF2B5EF4-FFF2-40B4-BE49-F238E27FC236}">
                <a16:creationId xmlns:a16="http://schemas.microsoft.com/office/drawing/2014/main" id="{8B85F5D2-476F-4B61-0324-E53B3AFC7795}"/>
              </a:ext>
            </a:extLst>
          </p:cNvPr>
          <p:cNvSpPr txBox="1"/>
          <p:nvPr/>
        </p:nvSpPr>
        <p:spPr>
          <a:xfrm>
            <a:off x="8908815" y="3080810"/>
            <a:ext cx="2352268" cy="1384995"/>
          </a:xfrm>
          <a:prstGeom prst="rect">
            <a:avLst/>
          </a:prstGeom>
          <a:noFill/>
        </p:spPr>
        <p:txBody>
          <a:bodyPr wrap="square" rtlCol="0">
            <a:spAutoFit/>
          </a:bodyPr>
          <a:lstStyle/>
          <a:p>
            <a:pPr algn="ctr"/>
            <a:r>
              <a:rPr lang="en-US" sz="2800" dirty="0">
                <a:latin typeface="Berlin Sans FB" panose="020E0602020502020306" pitchFamily="34" charset="0"/>
              </a:rPr>
              <a:t>(Insert your DSL name here) </a:t>
            </a:r>
            <a:endParaRPr lang="en-GB" sz="2800" dirty="0">
              <a:latin typeface="Berlin Sans FB" panose="020E0602020502020306" pitchFamily="34" charset="0"/>
            </a:endParaRPr>
          </a:p>
        </p:txBody>
      </p:sp>
      <p:sp>
        <p:nvSpPr>
          <p:cNvPr id="30" name="TextBox 29">
            <a:extLst>
              <a:ext uri="{FF2B5EF4-FFF2-40B4-BE49-F238E27FC236}">
                <a16:creationId xmlns:a16="http://schemas.microsoft.com/office/drawing/2014/main" id="{929FF84A-417B-B614-4115-27617F4CBB63}"/>
              </a:ext>
            </a:extLst>
          </p:cNvPr>
          <p:cNvSpPr txBox="1"/>
          <p:nvPr/>
        </p:nvSpPr>
        <p:spPr>
          <a:xfrm>
            <a:off x="295445" y="4784723"/>
            <a:ext cx="2352268" cy="954107"/>
          </a:xfrm>
          <a:prstGeom prst="rect">
            <a:avLst/>
          </a:prstGeom>
          <a:noFill/>
        </p:spPr>
        <p:txBody>
          <a:bodyPr wrap="square" rtlCol="0">
            <a:spAutoFit/>
          </a:bodyPr>
          <a:lstStyle/>
          <a:p>
            <a:pPr algn="ctr"/>
            <a:r>
              <a:rPr lang="en-US" sz="2800">
                <a:latin typeface="Berlin Sans FB" panose="020E0602020502020306" pitchFamily="34" charset="0"/>
              </a:rPr>
              <a:t>Parent or Carer</a:t>
            </a:r>
            <a:endParaRPr lang="en-GB" sz="2800">
              <a:latin typeface="Berlin Sans FB" panose="020E0602020502020306" pitchFamily="34" charset="0"/>
            </a:endParaRPr>
          </a:p>
        </p:txBody>
      </p:sp>
      <p:pic>
        <p:nvPicPr>
          <p:cNvPr id="2" name="Graphic 1" descr="An organic shape">
            <a:extLst>
              <a:ext uri="{FF2B5EF4-FFF2-40B4-BE49-F238E27FC236}">
                <a16:creationId xmlns:a16="http://schemas.microsoft.com/office/drawing/2014/main" id="{B7081A10-C30D-99B1-B6CE-F33590FF6C32}"/>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6828" t="52562" r="26555" b="25767"/>
          <a:stretch/>
        </p:blipFill>
        <p:spPr>
          <a:xfrm rot="19300930">
            <a:off x="1543859" y="92129"/>
            <a:ext cx="2034295" cy="778650"/>
          </a:xfrm>
          <a:prstGeom prst="rect">
            <a:avLst/>
          </a:prstGeom>
        </p:spPr>
      </p:pic>
      <p:pic>
        <p:nvPicPr>
          <p:cNvPr id="5" name="Graphic 4" descr="An organic corner shape">
            <a:extLst>
              <a:ext uri="{FF2B5EF4-FFF2-40B4-BE49-F238E27FC236}">
                <a16:creationId xmlns:a16="http://schemas.microsoft.com/office/drawing/2014/main" id="{906123D8-9E38-1C7B-485A-89581C29E5C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258527" y="-244445"/>
            <a:ext cx="3593078" cy="4110131"/>
          </a:xfrm>
          <a:prstGeom prst="rect">
            <a:avLst/>
          </a:prstGeom>
        </p:spPr>
      </p:pic>
      <p:pic>
        <p:nvPicPr>
          <p:cNvPr id="11" name="Graphic 10" descr="An organic corner shape">
            <a:extLst>
              <a:ext uri="{FF2B5EF4-FFF2-40B4-BE49-F238E27FC236}">
                <a16:creationId xmlns:a16="http://schemas.microsoft.com/office/drawing/2014/main" id="{60EA8465-DD96-54AC-BEB4-B5DF6BEE8F3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626" y="-13855"/>
            <a:ext cx="3593078" cy="3593078"/>
          </a:xfrm>
          <a:prstGeom prst="rect">
            <a:avLst/>
          </a:prstGeom>
        </p:spPr>
      </p:pic>
    </p:spTree>
    <p:custDataLst>
      <p:tags r:id="rId1"/>
    </p:custDataLst>
    <p:extLst>
      <p:ext uri="{BB962C8B-B14F-4D97-AF65-F5344CB8AC3E}">
        <p14:creationId xmlns:p14="http://schemas.microsoft.com/office/powerpoint/2010/main" val="2198135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59C5-9C34-3C08-2E01-E25755E343AA}"/>
              </a:ext>
            </a:extLst>
          </p:cNvPr>
          <p:cNvSpPr>
            <a:spLocks noGrp="1"/>
          </p:cNvSpPr>
          <p:nvPr>
            <p:ph type="title"/>
          </p:nvPr>
        </p:nvSpPr>
        <p:spPr>
          <a:xfrm>
            <a:off x="1924643" y="977451"/>
            <a:ext cx="10515600" cy="1325563"/>
          </a:xfrm>
        </p:spPr>
        <p:txBody>
          <a:bodyPr/>
          <a:lstStyle/>
          <a:p>
            <a:r>
              <a:rPr lang="en-US">
                <a:latin typeface="Berlin Sans FB Demi" panose="020E0802020502020306" pitchFamily="34" charset="0"/>
              </a:rPr>
              <a:t>When you are online at school…</a:t>
            </a:r>
            <a:endParaRPr lang="en-GB">
              <a:latin typeface="Berlin Sans FB Demi" panose="020E0802020502020306" pitchFamily="34" charset="0"/>
            </a:endParaRPr>
          </a:p>
        </p:txBody>
      </p:sp>
      <p:pic>
        <p:nvPicPr>
          <p:cNvPr id="4" name="Graphic 3" descr="An organic shape">
            <a:extLst>
              <a:ext uri="{FF2B5EF4-FFF2-40B4-BE49-F238E27FC236}">
                <a16:creationId xmlns:a16="http://schemas.microsoft.com/office/drawing/2014/main" id="{009FA6C9-7304-FE2D-78A0-42B82D7D636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2028972" y="3946336"/>
            <a:ext cx="562319" cy="574924"/>
          </a:xfrm>
          <a:prstGeom prst="rect">
            <a:avLst/>
          </a:prstGeom>
        </p:spPr>
      </p:pic>
      <p:sp>
        <p:nvSpPr>
          <p:cNvPr id="5" name="TextBox 4">
            <a:extLst>
              <a:ext uri="{FF2B5EF4-FFF2-40B4-BE49-F238E27FC236}">
                <a16:creationId xmlns:a16="http://schemas.microsoft.com/office/drawing/2014/main" id="{AC5966AC-BD00-F2E9-40F7-F14844A1106D}"/>
              </a:ext>
            </a:extLst>
          </p:cNvPr>
          <p:cNvSpPr txBox="1"/>
          <p:nvPr/>
        </p:nvSpPr>
        <p:spPr>
          <a:xfrm>
            <a:off x="2780146" y="4780450"/>
            <a:ext cx="6689691" cy="954107"/>
          </a:xfrm>
          <a:prstGeom prst="rect">
            <a:avLst/>
          </a:prstGeom>
          <a:noFill/>
        </p:spPr>
        <p:txBody>
          <a:bodyPr wrap="square" rtlCol="0">
            <a:spAutoFit/>
          </a:bodyPr>
          <a:lstStyle/>
          <a:p>
            <a:r>
              <a:rPr lang="en-GB" sz="2800">
                <a:latin typeface="Berlin Sans FB" panose="020E0602020502020306" pitchFamily="34" charset="0"/>
              </a:rPr>
              <a:t>Use these bullet points to remind learners of your setting’s expectations.</a:t>
            </a:r>
          </a:p>
        </p:txBody>
      </p:sp>
      <p:pic>
        <p:nvPicPr>
          <p:cNvPr id="6" name="Graphic 5" descr="An organic shape">
            <a:extLst>
              <a:ext uri="{FF2B5EF4-FFF2-40B4-BE49-F238E27FC236}">
                <a16:creationId xmlns:a16="http://schemas.microsoft.com/office/drawing/2014/main" id="{F2FDF24C-7720-BB9C-7EE0-C28D442277E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1992810" y="4888025"/>
            <a:ext cx="562319" cy="574924"/>
          </a:xfrm>
          <a:prstGeom prst="rect">
            <a:avLst/>
          </a:prstGeom>
        </p:spPr>
      </p:pic>
      <p:sp>
        <p:nvSpPr>
          <p:cNvPr id="7" name="TextBox 6">
            <a:extLst>
              <a:ext uri="{FF2B5EF4-FFF2-40B4-BE49-F238E27FC236}">
                <a16:creationId xmlns:a16="http://schemas.microsoft.com/office/drawing/2014/main" id="{9CE05FA1-ECE8-EDF9-81F1-8F6DC8B3EEC3}"/>
              </a:ext>
            </a:extLst>
          </p:cNvPr>
          <p:cNvSpPr txBox="1"/>
          <p:nvPr/>
        </p:nvSpPr>
        <p:spPr>
          <a:xfrm>
            <a:off x="2776941" y="3773253"/>
            <a:ext cx="8320342" cy="954107"/>
          </a:xfrm>
          <a:prstGeom prst="rect">
            <a:avLst/>
          </a:prstGeom>
          <a:noFill/>
        </p:spPr>
        <p:txBody>
          <a:bodyPr wrap="square" rtlCol="0">
            <a:spAutoFit/>
          </a:bodyPr>
          <a:lstStyle/>
          <a:p>
            <a:r>
              <a:rPr lang="en-GB" sz="2800">
                <a:latin typeface="Berlin Sans FB" panose="020E0602020502020306" pitchFamily="34" charset="0"/>
              </a:rPr>
              <a:t>Use these bullet points to remind learners of your setting’s expectations.</a:t>
            </a:r>
          </a:p>
        </p:txBody>
      </p:sp>
      <p:pic>
        <p:nvPicPr>
          <p:cNvPr id="8" name="Graphic 7" descr="An organic shape">
            <a:extLst>
              <a:ext uri="{FF2B5EF4-FFF2-40B4-BE49-F238E27FC236}">
                <a16:creationId xmlns:a16="http://schemas.microsoft.com/office/drawing/2014/main" id="{D5AAC87B-02A4-A772-1A3B-31DE2A81A6A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2063949" y="2062960"/>
            <a:ext cx="562319" cy="574924"/>
          </a:xfrm>
          <a:prstGeom prst="rect">
            <a:avLst/>
          </a:prstGeom>
        </p:spPr>
      </p:pic>
      <p:pic>
        <p:nvPicPr>
          <p:cNvPr id="9" name="Graphic 8" descr="An organic shape">
            <a:extLst>
              <a:ext uri="{FF2B5EF4-FFF2-40B4-BE49-F238E27FC236}">
                <a16:creationId xmlns:a16="http://schemas.microsoft.com/office/drawing/2014/main" id="{306DF677-748D-A697-F93A-826FDBEBFB4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08" t="11611" r="13628" b="13687"/>
          <a:stretch/>
        </p:blipFill>
        <p:spPr>
          <a:xfrm>
            <a:off x="2054558" y="3004648"/>
            <a:ext cx="562319" cy="574924"/>
          </a:xfrm>
          <a:prstGeom prst="rect">
            <a:avLst/>
          </a:prstGeom>
        </p:spPr>
      </p:pic>
      <p:sp>
        <p:nvSpPr>
          <p:cNvPr id="10" name="TextBox 9">
            <a:extLst>
              <a:ext uri="{FF2B5EF4-FFF2-40B4-BE49-F238E27FC236}">
                <a16:creationId xmlns:a16="http://schemas.microsoft.com/office/drawing/2014/main" id="{9C513F2C-B3A9-5A78-4416-016DE934E91C}"/>
              </a:ext>
            </a:extLst>
          </p:cNvPr>
          <p:cNvSpPr txBox="1"/>
          <p:nvPr/>
        </p:nvSpPr>
        <p:spPr>
          <a:xfrm>
            <a:off x="2823095" y="2999951"/>
            <a:ext cx="6689691" cy="523220"/>
          </a:xfrm>
          <a:prstGeom prst="rect">
            <a:avLst/>
          </a:prstGeom>
          <a:noFill/>
        </p:spPr>
        <p:txBody>
          <a:bodyPr wrap="square" rtlCol="0">
            <a:spAutoFit/>
          </a:bodyPr>
          <a:lstStyle/>
          <a:p>
            <a:r>
              <a:rPr lang="en-GB" sz="2800">
                <a:latin typeface="Berlin Sans FB" panose="020E0602020502020306" pitchFamily="34" charset="0"/>
              </a:rPr>
              <a:t>Be kind to others online.</a:t>
            </a:r>
          </a:p>
        </p:txBody>
      </p:sp>
      <p:sp>
        <p:nvSpPr>
          <p:cNvPr id="11" name="TextBox 10">
            <a:extLst>
              <a:ext uri="{FF2B5EF4-FFF2-40B4-BE49-F238E27FC236}">
                <a16:creationId xmlns:a16="http://schemas.microsoft.com/office/drawing/2014/main" id="{9D1B3336-FDB1-F4F1-DB68-3F07BFEE1DD9}"/>
              </a:ext>
            </a:extLst>
          </p:cNvPr>
          <p:cNvSpPr txBox="1"/>
          <p:nvPr/>
        </p:nvSpPr>
        <p:spPr>
          <a:xfrm>
            <a:off x="2765574" y="2094188"/>
            <a:ext cx="6689691" cy="523220"/>
          </a:xfrm>
          <a:prstGeom prst="rect">
            <a:avLst/>
          </a:prstGeom>
          <a:noFill/>
        </p:spPr>
        <p:txBody>
          <a:bodyPr wrap="square" rtlCol="0">
            <a:spAutoFit/>
          </a:bodyPr>
          <a:lstStyle/>
          <a:p>
            <a:r>
              <a:rPr lang="en-US" sz="2800">
                <a:latin typeface="Berlin Sans FB" panose="020E0602020502020306" pitchFamily="34" charset="0"/>
              </a:rPr>
              <a:t>Make sure to stay on task.</a:t>
            </a:r>
            <a:endParaRPr lang="en-GB" sz="2800">
              <a:latin typeface="Berlin Sans FB" panose="020E0602020502020306" pitchFamily="34" charset="0"/>
            </a:endParaRPr>
          </a:p>
        </p:txBody>
      </p:sp>
      <p:pic>
        <p:nvPicPr>
          <p:cNvPr id="14" name="Graphic 13" descr="An organic shape">
            <a:extLst>
              <a:ext uri="{FF2B5EF4-FFF2-40B4-BE49-F238E27FC236}">
                <a16:creationId xmlns:a16="http://schemas.microsoft.com/office/drawing/2014/main" id="{C7CA2C4A-6540-B557-7819-12BE484FDCD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41859"/>
          <a:stretch/>
        </p:blipFill>
        <p:spPr>
          <a:xfrm rot="21291945">
            <a:off x="7057930" y="-415569"/>
            <a:ext cx="4572000" cy="2658189"/>
          </a:xfrm>
          <a:prstGeom prst="rect">
            <a:avLst/>
          </a:prstGeom>
        </p:spPr>
      </p:pic>
      <p:pic>
        <p:nvPicPr>
          <p:cNvPr id="15" name="Graphic 14" descr="An organic corner shape">
            <a:extLst>
              <a:ext uri="{FF2B5EF4-FFF2-40B4-BE49-F238E27FC236}">
                <a16:creationId xmlns:a16="http://schemas.microsoft.com/office/drawing/2014/main" id="{C63B8A8C-DFAE-C35D-94E2-D1F84BC20F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35329" y="-119529"/>
            <a:ext cx="4572000" cy="4572000"/>
          </a:xfrm>
          <a:prstGeom prst="rect">
            <a:avLst/>
          </a:prstGeom>
        </p:spPr>
      </p:pic>
      <p:pic>
        <p:nvPicPr>
          <p:cNvPr id="16" name="Picture 15" descr="A black background with white text&#10;&#10;Description automatically generated">
            <a:extLst>
              <a:ext uri="{FF2B5EF4-FFF2-40B4-BE49-F238E27FC236}">
                <a16:creationId xmlns:a16="http://schemas.microsoft.com/office/drawing/2014/main" id="{96080E01-9948-5D0C-4459-821CFC868A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pic>
        <p:nvPicPr>
          <p:cNvPr id="17" name="Graphic 16" descr="An organic corner shape">
            <a:extLst>
              <a:ext uri="{FF2B5EF4-FFF2-40B4-BE49-F238E27FC236}">
                <a16:creationId xmlns:a16="http://schemas.microsoft.com/office/drawing/2014/main" id="{06939ADA-9C83-5391-1A24-935B3BAA90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1278" y="3743311"/>
            <a:ext cx="3640402" cy="3469409"/>
          </a:xfrm>
          <a:prstGeom prst="rect">
            <a:avLst/>
          </a:prstGeom>
        </p:spPr>
      </p:pic>
      <p:pic>
        <p:nvPicPr>
          <p:cNvPr id="18" name="Graphic 17" descr="An organic corner shape">
            <a:extLst>
              <a:ext uri="{FF2B5EF4-FFF2-40B4-BE49-F238E27FC236}">
                <a16:creationId xmlns:a16="http://schemas.microsoft.com/office/drawing/2014/main" id="{25D0F5D3-F94C-C316-49B1-E224EE18E2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10059" y="4203561"/>
            <a:ext cx="4275376" cy="2809045"/>
          </a:xfrm>
          <a:prstGeom prst="rect">
            <a:avLst/>
          </a:prstGeom>
        </p:spPr>
      </p:pic>
      <p:pic>
        <p:nvPicPr>
          <p:cNvPr id="19" name="Graphic 18" descr="An organic corner shape">
            <a:extLst>
              <a:ext uri="{FF2B5EF4-FFF2-40B4-BE49-F238E27FC236}">
                <a16:creationId xmlns:a16="http://schemas.microsoft.com/office/drawing/2014/main" id="{F9B63B05-B809-A5BB-7173-0C464452D60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8950879" y="4625096"/>
            <a:ext cx="3532658" cy="2442628"/>
          </a:xfrm>
          <a:prstGeom prst="rect">
            <a:avLst/>
          </a:prstGeom>
        </p:spPr>
      </p:pic>
      <p:pic>
        <p:nvPicPr>
          <p:cNvPr id="20" name="Graphic 19" descr="An organic corner shape">
            <a:extLst>
              <a:ext uri="{FF2B5EF4-FFF2-40B4-BE49-F238E27FC236}">
                <a16:creationId xmlns:a16="http://schemas.microsoft.com/office/drawing/2014/main" id="{23F4224D-CF7D-AEC3-7E4F-1BD7229DCC9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5860" y="2824529"/>
            <a:ext cx="4290823" cy="4290823"/>
          </a:xfrm>
          <a:prstGeom prst="rect">
            <a:avLst/>
          </a:prstGeom>
        </p:spPr>
      </p:pic>
      <p:pic>
        <p:nvPicPr>
          <p:cNvPr id="3" name="Graphic 2" descr="An organic shape">
            <a:extLst>
              <a:ext uri="{FF2B5EF4-FFF2-40B4-BE49-F238E27FC236}">
                <a16:creationId xmlns:a16="http://schemas.microsoft.com/office/drawing/2014/main" id="{E33FF6ED-25E1-0BF3-B51D-022BC711CEF8}"/>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16828" t="52562" r="26555" b="25767"/>
          <a:stretch/>
        </p:blipFill>
        <p:spPr>
          <a:xfrm rot="19300930">
            <a:off x="1543859" y="92129"/>
            <a:ext cx="2034295" cy="778650"/>
          </a:xfrm>
          <a:prstGeom prst="rect">
            <a:avLst/>
          </a:prstGeom>
        </p:spPr>
      </p:pic>
      <p:pic>
        <p:nvPicPr>
          <p:cNvPr id="21" name="Graphic 20" descr="An organic corner shape">
            <a:extLst>
              <a:ext uri="{FF2B5EF4-FFF2-40B4-BE49-F238E27FC236}">
                <a16:creationId xmlns:a16="http://schemas.microsoft.com/office/drawing/2014/main" id="{8A088252-9A28-CE1C-503E-1A9E946DA67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258527" y="-244445"/>
            <a:ext cx="3593078" cy="4110131"/>
          </a:xfrm>
          <a:prstGeom prst="rect">
            <a:avLst/>
          </a:prstGeom>
        </p:spPr>
      </p:pic>
      <p:pic>
        <p:nvPicPr>
          <p:cNvPr id="22" name="Graphic 21" descr="An organic corner shape">
            <a:extLst>
              <a:ext uri="{FF2B5EF4-FFF2-40B4-BE49-F238E27FC236}">
                <a16:creationId xmlns:a16="http://schemas.microsoft.com/office/drawing/2014/main" id="{A66D2FD1-91AD-5696-6BE7-78243177451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626" y="-13855"/>
            <a:ext cx="3593078" cy="3593078"/>
          </a:xfrm>
          <a:prstGeom prst="rect">
            <a:avLst/>
          </a:prstGeom>
        </p:spPr>
      </p:pic>
    </p:spTree>
    <p:custDataLst>
      <p:tags r:id="rId1"/>
    </p:custDataLst>
    <p:extLst>
      <p:ext uri="{BB962C8B-B14F-4D97-AF65-F5344CB8AC3E}">
        <p14:creationId xmlns:p14="http://schemas.microsoft.com/office/powerpoint/2010/main" val="3530736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35C5-A177-001F-846E-293E2E6C485F}"/>
              </a:ext>
            </a:extLst>
          </p:cNvPr>
          <p:cNvSpPr>
            <a:spLocks noGrp="1"/>
          </p:cNvSpPr>
          <p:nvPr>
            <p:ph type="ctrTitle"/>
          </p:nvPr>
        </p:nvSpPr>
        <p:spPr/>
        <p:txBody>
          <a:bodyPr/>
          <a:lstStyle/>
          <a:p>
            <a:r>
              <a:rPr lang="en-GB">
                <a:latin typeface="Berlin Sans FB Demi" panose="020E0802020502020306" pitchFamily="34" charset="0"/>
              </a:rPr>
              <a:t>Welcome back!</a:t>
            </a:r>
          </a:p>
        </p:txBody>
      </p:sp>
      <p:pic>
        <p:nvPicPr>
          <p:cNvPr id="25" name="Graphic 24" descr="An organic corner shape">
            <a:extLst>
              <a:ext uri="{FF2B5EF4-FFF2-40B4-BE49-F238E27FC236}">
                <a16:creationId xmlns:a16="http://schemas.microsoft.com/office/drawing/2014/main" id="{907D4ECE-F785-262A-C5F6-782786CA87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28961" y="-351380"/>
            <a:ext cx="4572000" cy="5229922"/>
          </a:xfrm>
          <a:prstGeom prst="rect">
            <a:avLst/>
          </a:prstGeom>
        </p:spPr>
      </p:pic>
      <p:pic>
        <p:nvPicPr>
          <p:cNvPr id="23" name="Graphic 22" descr="An organic shape">
            <a:extLst>
              <a:ext uri="{FF2B5EF4-FFF2-40B4-BE49-F238E27FC236}">
                <a16:creationId xmlns:a16="http://schemas.microsoft.com/office/drawing/2014/main" id="{CBCECA4B-5C64-F378-9D16-E56985273EE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6828" t="30363" r="26555" b="25766"/>
          <a:stretch/>
        </p:blipFill>
        <p:spPr>
          <a:xfrm rot="19300930">
            <a:off x="1799222" y="-737556"/>
            <a:ext cx="2588532" cy="2005770"/>
          </a:xfrm>
          <a:prstGeom prst="rect">
            <a:avLst/>
          </a:prstGeom>
        </p:spPr>
      </p:pic>
      <p:sp>
        <p:nvSpPr>
          <p:cNvPr id="3" name="Subtitle 2">
            <a:extLst>
              <a:ext uri="{FF2B5EF4-FFF2-40B4-BE49-F238E27FC236}">
                <a16:creationId xmlns:a16="http://schemas.microsoft.com/office/drawing/2014/main" id="{DDA397CE-CDF9-8973-CB5D-C871A6F38666}"/>
              </a:ext>
            </a:extLst>
          </p:cNvPr>
          <p:cNvSpPr>
            <a:spLocks noGrp="1"/>
          </p:cNvSpPr>
          <p:nvPr>
            <p:ph type="subTitle" idx="1"/>
          </p:nvPr>
        </p:nvSpPr>
        <p:spPr/>
        <p:txBody>
          <a:bodyPr>
            <a:normAutofit/>
          </a:bodyPr>
          <a:lstStyle/>
          <a:p>
            <a:r>
              <a:rPr lang="en-US" sz="3200">
                <a:latin typeface="Berlin Sans FB" panose="020E0602020502020306" pitchFamily="34" charset="0"/>
              </a:rPr>
              <a:t>H</a:t>
            </a:r>
            <a:r>
              <a:rPr lang="en-GB" sz="3200">
                <a:latin typeface="Berlin Sans FB" panose="020E0602020502020306" pitchFamily="34" charset="0"/>
              </a:rPr>
              <a:t>ow you can stay safe online this year</a:t>
            </a:r>
          </a:p>
        </p:txBody>
      </p:sp>
      <p:pic>
        <p:nvPicPr>
          <p:cNvPr id="5" name="Graphic 4" descr="An organic corner shape">
            <a:extLst>
              <a:ext uri="{FF2B5EF4-FFF2-40B4-BE49-F238E27FC236}">
                <a16:creationId xmlns:a16="http://schemas.microsoft.com/office/drawing/2014/main" id="{97681185-FD41-46E9-126D-7B301600A4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6" y="-13855"/>
            <a:ext cx="4572000" cy="4572000"/>
          </a:xfrm>
          <a:prstGeom prst="rect">
            <a:avLst/>
          </a:prstGeom>
        </p:spPr>
      </p:pic>
      <p:pic>
        <p:nvPicPr>
          <p:cNvPr id="15" name="Graphic 14" descr="An organic corner shape">
            <a:extLst>
              <a:ext uri="{FF2B5EF4-FFF2-40B4-BE49-F238E27FC236}">
                <a16:creationId xmlns:a16="http://schemas.microsoft.com/office/drawing/2014/main" id="{FE55AE76-E8DB-06AC-0304-969EC8DBD3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066" y="2284008"/>
            <a:ext cx="4797336" cy="4572000"/>
          </a:xfrm>
          <a:prstGeom prst="rect">
            <a:avLst/>
          </a:prstGeom>
        </p:spPr>
      </p:pic>
      <p:pic>
        <p:nvPicPr>
          <p:cNvPr id="19" name="Graphic 18" descr="An organic shape">
            <a:extLst>
              <a:ext uri="{FF2B5EF4-FFF2-40B4-BE49-F238E27FC236}">
                <a16:creationId xmlns:a16="http://schemas.microsoft.com/office/drawing/2014/main" id="{4B85B8D5-E752-DFE1-6FC0-B781C6DF967F}"/>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41859"/>
          <a:stretch/>
        </p:blipFill>
        <p:spPr>
          <a:xfrm rot="21291945">
            <a:off x="6993904" y="-175861"/>
            <a:ext cx="4572000" cy="2658189"/>
          </a:xfrm>
          <a:prstGeom prst="rect">
            <a:avLst/>
          </a:prstGeom>
        </p:spPr>
      </p:pic>
      <p:pic>
        <p:nvPicPr>
          <p:cNvPr id="27" name="Graphic 26" descr="An organic corner shape">
            <a:extLst>
              <a:ext uri="{FF2B5EF4-FFF2-40B4-BE49-F238E27FC236}">
                <a16:creationId xmlns:a16="http://schemas.microsoft.com/office/drawing/2014/main" id="{6B512723-9861-B3E7-CE82-545807A12CA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65006" y="2955693"/>
            <a:ext cx="5932116" cy="3897571"/>
          </a:xfrm>
          <a:prstGeom prst="rect">
            <a:avLst/>
          </a:prstGeom>
        </p:spPr>
      </p:pic>
      <p:pic>
        <p:nvPicPr>
          <p:cNvPr id="29" name="Graphic 28" descr="An organic corner shape">
            <a:extLst>
              <a:ext uri="{FF2B5EF4-FFF2-40B4-BE49-F238E27FC236}">
                <a16:creationId xmlns:a16="http://schemas.microsoft.com/office/drawing/2014/main" id="{2F30A1EC-2C08-97B6-1D9D-A6FEB50F6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25272" y="-8327"/>
            <a:ext cx="4572000" cy="4572000"/>
          </a:xfrm>
          <a:prstGeom prst="rect">
            <a:avLst/>
          </a:prstGeom>
        </p:spPr>
      </p:pic>
      <p:pic>
        <p:nvPicPr>
          <p:cNvPr id="31" name="Graphic 30" descr="An organic corner shape">
            <a:extLst>
              <a:ext uri="{FF2B5EF4-FFF2-40B4-BE49-F238E27FC236}">
                <a16:creationId xmlns:a16="http://schemas.microsoft.com/office/drawing/2014/main" id="{C6BD82F7-D863-ABF8-CE6B-035E4D541FE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0800000">
            <a:off x="7616563" y="3696727"/>
            <a:ext cx="4572000" cy="3161273"/>
          </a:xfrm>
          <a:prstGeom prst="rect">
            <a:avLst/>
          </a:prstGeom>
        </p:spPr>
      </p:pic>
      <p:pic>
        <p:nvPicPr>
          <p:cNvPr id="33" name="Graphic 32" descr="An organic corner shape">
            <a:extLst>
              <a:ext uri="{FF2B5EF4-FFF2-40B4-BE49-F238E27FC236}">
                <a16:creationId xmlns:a16="http://schemas.microsoft.com/office/drawing/2014/main" id="{C6D80CF0-14C0-AD6A-31AF-ED4FD978B44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6885" y="1221971"/>
            <a:ext cx="5654464" cy="5654464"/>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9D4014BE-15A3-7CB1-3A81-3BBD6D83F48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spTree>
    <p:custDataLst>
      <p:tags r:id="rId1"/>
    </p:custDataLst>
    <p:extLst>
      <p:ext uri="{BB962C8B-B14F-4D97-AF65-F5344CB8AC3E}">
        <p14:creationId xmlns:p14="http://schemas.microsoft.com/office/powerpoint/2010/main" val="1031051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ABCB6C-304F-6DDC-A3BB-98E4FDDC02C6}"/>
              </a:ext>
            </a:extLst>
          </p:cNvPr>
          <p:cNvGrpSpPr/>
          <p:nvPr/>
        </p:nvGrpSpPr>
        <p:grpSpPr>
          <a:xfrm>
            <a:off x="1212348" y="1727243"/>
            <a:ext cx="2020846" cy="1885901"/>
            <a:chOff x="9141761" y="1740501"/>
            <a:chExt cx="1470830" cy="1325563"/>
          </a:xfrm>
        </p:grpSpPr>
        <p:pic>
          <p:nvPicPr>
            <p:cNvPr id="8" name="Graphic 7" descr="Woman with bangs">
              <a:extLst>
                <a:ext uri="{FF2B5EF4-FFF2-40B4-BE49-F238E27FC236}">
                  <a16:creationId xmlns:a16="http://schemas.microsoft.com/office/drawing/2014/main" id="{3676EB2F-78E3-9CAB-BC8C-43710B99BE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1761" y="1740501"/>
              <a:ext cx="1470830" cy="1325563"/>
            </a:xfrm>
            <a:prstGeom prst="rect">
              <a:avLst/>
            </a:prstGeom>
          </p:spPr>
        </p:pic>
        <p:pic>
          <p:nvPicPr>
            <p:cNvPr id="9" name="Graphic 8" descr="A happy face">
              <a:extLst>
                <a:ext uri="{FF2B5EF4-FFF2-40B4-BE49-F238E27FC236}">
                  <a16:creationId xmlns:a16="http://schemas.microsoft.com/office/drawing/2014/main" id="{296B63DF-AF0B-36E1-3CCF-D0641BE381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22186" y="2197111"/>
              <a:ext cx="662625" cy="683332"/>
            </a:xfrm>
            <a:prstGeom prst="rect">
              <a:avLst/>
            </a:prstGeom>
          </p:spPr>
        </p:pic>
      </p:grpSp>
      <p:grpSp>
        <p:nvGrpSpPr>
          <p:cNvPr id="13" name="Group 12">
            <a:extLst>
              <a:ext uri="{FF2B5EF4-FFF2-40B4-BE49-F238E27FC236}">
                <a16:creationId xmlns:a16="http://schemas.microsoft.com/office/drawing/2014/main" id="{A13A8C79-A6FA-B4D4-157F-A0F7770B1684}"/>
              </a:ext>
            </a:extLst>
          </p:cNvPr>
          <p:cNvGrpSpPr/>
          <p:nvPr/>
        </p:nvGrpSpPr>
        <p:grpSpPr>
          <a:xfrm flipH="1">
            <a:off x="9706840" y="1671761"/>
            <a:ext cx="1739797" cy="1876929"/>
            <a:chOff x="7007219" y="5227044"/>
            <a:chExt cx="1092693" cy="1325562"/>
          </a:xfrm>
        </p:grpSpPr>
        <p:pic>
          <p:nvPicPr>
            <p:cNvPr id="17" name="Graphic 16" descr="Boy with short hair">
              <a:extLst>
                <a:ext uri="{FF2B5EF4-FFF2-40B4-BE49-F238E27FC236}">
                  <a16:creationId xmlns:a16="http://schemas.microsoft.com/office/drawing/2014/main" id="{95AF6331-18FC-5F41-9BD5-5CB47A1190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07219" y="5227044"/>
              <a:ext cx="1092693" cy="1325562"/>
            </a:xfrm>
            <a:prstGeom prst="rect">
              <a:avLst/>
            </a:prstGeom>
          </p:spPr>
        </p:pic>
        <p:pic>
          <p:nvPicPr>
            <p:cNvPr id="18" name="Graphic 17" descr="Smiling face with closed eyes">
              <a:extLst>
                <a:ext uri="{FF2B5EF4-FFF2-40B4-BE49-F238E27FC236}">
                  <a16:creationId xmlns:a16="http://schemas.microsoft.com/office/drawing/2014/main" id="{737E22B0-027B-2073-4ACA-1A91D49D5A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83278" y="5731478"/>
              <a:ext cx="525620" cy="575293"/>
            </a:xfrm>
            <a:prstGeom prst="rect">
              <a:avLst/>
            </a:prstGeom>
          </p:spPr>
        </p:pic>
      </p:grpSp>
      <p:grpSp>
        <p:nvGrpSpPr>
          <p:cNvPr id="19" name="Group 18">
            <a:extLst>
              <a:ext uri="{FF2B5EF4-FFF2-40B4-BE49-F238E27FC236}">
                <a16:creationId xmlns:a16="http://schemas.microsoft.com/office/drawing/2014/main" id="{2C0EB18B-F1A8-15B7-881F-30B35BA219BE}"/>
              </a:ext>
            </a:extLst>
          </p:cNvPr>
          <p:cNvGrpSpPr/>
          <p:nvPr/>
        </p:nvGrpSpPr>
        <p:grpSpPr>
          <a:xfrm>
            <a:off x="308880" y="4425115"/>
            <a:ext cx="1747061" cy="2247107"/>
            <a:chOff x="9492399" y="5214018"/>
            <a:chExt cx="1241403" cy="1627245"/>
          </a:xfrm>
        </p:grpSpPr>
        <p:pic>
          <p:nvPicPr>
            <p:cNvPr id="20" name="Graphic 19" descr="Girl with braided hair">
              <a:extLst>
                <a:ext uri="{FF2B5EF4-FFF2-40B4-BE49-F238E27FC236}">
                  <a16:creationId xmlns:a16="http://schemas.microsoft.com/office/drawing/2014/main" id="{3D974F64-871F-76CC-30FF-EC64149D0A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492399" y="5214018"/>
              <a:ext cx="1241403" cy="1627245"/>
            </a:xfrm>
            <a:prstGeom prst="rect">
              <a:avLst/>
            </a:prstGeom>
          </p:spPr>
        </p:pic>
        <p:pic>
          <p:nvPicPr>
            <p:cNvPr id="21" name="Graphic 20" descr="A smiling face">
              <a:extLst>
                <a:ext uri="{FF2B5EF4-FFF2-40B4-BE49-F238E27FC236}">
                  <a16:creationId xmlns:a16="http://schemas.microsoft.com/office/drawing/2014/main" id="{E7FC2141-AFFD-8C05-DF82-C7331BB45F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930888" y="5713471"/>
              <a:ext cx="512578" cy="528596"/>
            </a:xfrm>
            <a:prstGeom prst="rect">
              <a:avLst/>
            </a:prstGeom>
          </p:spPr>
        </p:pic>
      </p:grpSp>
      <p:grpSp>
        <p:nvGrpSpPr>
          <p:cNvPr id="32" name="Group 31">
            <a:extLst>
              <a:ext uri="{FF2B5EF4-FFF2-40B4-BE49-F238E27FC236}">
                <a16:creationId xmlns:a16="http://schemas.microsoft.com/office/drawing/2014/main" id="{78727C30-DB48-B961-DD90-CDE846CF5A8E}"/>
              </a:ext>
            </a:extLst>
          </p:cNvPr>
          <p:cNvGrpSpPr/>
          <p:nvPr/>
        </p:nvGrpSpPr>
        <p:grpSpPr>
          <a:xfrm>
            <a:off x="3093329" y="-37773"/>
            <a:ext cx="3985507" cy="3985507"/>
            <a:chOff x="3093329" y="-37773"/>
            <a:chExt cx="3985507" cy="3985507"/>
          </a:xfrm>
        </p:grpSpPr>
        <p:sp>
          <p:nvSpPr>
            <p:cNvPr id="23" name="Isosceles Triangle 22">
              <a:extLst>
                <a:ext uri="{FF2B5EF4-FFF2-40B4-BE49-F238E27FC236}">
                  <a16:creationId xmlns:a16="http://schemas.microsoft.com/office/drawing/2014/main" id="{4677AA4D-0967-3089-E1AC-2D8FB4780831}"/>
                </a:ext>
              </a:extLst>
            </p:cNvPr>
            <p:cNvSpPr/>
            <p:nvPr/>
          </p:nvSpPr>
          <p:spPr>
            <a:xfrm rot="20649252">
              <a:off x="3122650" y="1949303"/>
              <a:ext cx="1220967" cy="702033"/>
            </a:xfrm>
            <a:prstGeom prst="triangle">
              <a:avLst>
                <a:gd name="adj" fmla="val 91318"/>
              </a:avLst>
            </a:prstGeom>
            <a:solidFill>
              <a:srgbClr val="FFB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An organic shape">
              <a:extLst>
                <a:ext uri="{FF2B5EF4-FFF2-40B4-BE49-F238E27FC236}">
                  <a16:creationId xmlns:a16="http://schemas.microsoft.com/office/drawing/2014/main" id="{3E7E05B1-2C65-6263-0EEF-2C5F07FE3E4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8205209">
              <a:off x="3093329" y="-37773"/>
              <a:ext cx="3985507" cy="3985507"/>
            </a:xfrm>
            <a:prstGeom prst="rect">
              <a:avLst/>
            </a:prstGeom>
          </p:spPr>
        </p:pic>
        <p:sp>
          <p:nvSpPr>
            <p:cNvPr id="25" name="TextBox 24">
              <a:extLst>
                <a:ext uri="{FF2B5EF4-FFF2-40B4-BE49-F238E27FC236}">
                  <a16:creationId xmlns:a16="http://schemas.microsoft.com/office/drawing/2014/main" id="{491C22D8-F3FE-A216-D4F6-E162E5B49F04}"/>
                </a:ext>
              </a:extLst>
            </p:cNvPr>
            <p:cNvSpPr txBox="1"/>
            <p:nvPr/>
          </p:nvSpPr>
          <p:spPr>
            <a:xfrm>
              <a:off x="4086350" y="1443743"/>
              <a:ext cx="2342263" cy="1200329"/>
            </a:xfrm>
            <a:prstGeom prst="rect">
              <a:avLst/>
            </a:prstGeom>
            <a:noFill/>
          </p:spPr>
          <p:txBody>
            <a:bodyPr wrap="square" rtlCol="0">
              <a:spAutoFit/>
            </a:bodyPr>
            <a:lstStyle/>
            <a:p>
              <a:r>
                <a:rPr lang="en-US" sz="7200" b="1" dirty="0">
                  <a:latin typeface="Berlin Sans FB Demi" panose="020E0802020502020306" pitchFamily="34" charset="0"/>
                </a:rPr>
                <a:t>Stop</a:t>
              </a:r>
              <a:endParaRPr lang="en-GB" sz="7200" b="1" dirty="0">
                <a:latin typeface="Berlin Sans FB Demi" panose="020E0802020502020306" pitchFamily="34" charset="0"/>
              </a:endParaRPr>
            </a:p>
          </p:txBody>
        </p:sp>
      </p:grpSp>
      <p:grpSp>
        <p:nvGrpSpPr>
          <p:cNvPr id="33" name="Group 32">
            <a:extLst>
              <a:ext uri="{FF2B5EF4-FFF2-40B4-BE49-F238E27FC236}">
                <a16:creationId xmlns:a16="http://schemas.microsoft.com/office/drawing/2014/main" id="{EB34F207-A8B5-EACD-D1E0-F6693515FF1C}"/>
              </a:ext>
            </a:extLst>
          </p:cNvPr>
          <p:cNvGrpSpPr/>
          <p:nvPr/>
        </p:nvGrpSpPr>
        <p:grpSpPr>
          <a:xfrm>
            <a:off x="5636388" y="1972444"/>
            <a:ext cx="4774817" cy="4076143"/>
            <a:chOff x="5636388" y="1972444"/>
            <a:chExt cx="4774817" cy="4076143"/>
          </a:xfrm>
        </p:grpSpPr>
        <p:pic>
          <p:nvPicPr>
            <p:cNvPr id="26" name="Graphic 25" descr="An organic shape">
              <a:extLst>
                <a:ext uri="{FF2B5EF4-FFF2-40B4-BE49-F238E27FC236}">
                  <a16:creationId xmlns:a16="http://schemas.microsoft.com/office/drawing/2014/main" id="{560B8B38-DC45-FEB5-49F7-9C5F35774CC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9697757">
              <a:off x="5636388" y="1972444"/>
              <a:ext cx="4774817" cy="4076143"/>
            </a:xfrm>
            <a:prstGeom prst="rect">
              <a:avLst/>
            </a:prstGeom>
          </p:spPr>
        </p:pic>
        <p:sp>
          <p:nvSpPr>
            <p:cNvPr id="27" name="Isosceles Triangle 26">
              <a:extLst>
                <a:ext uri="{FF2B5EF4-FFF2-40B4-BE49-F238E27FC236}">
                  <a16:creationId xmlns:a16="http://schemas.microsoft.com/office/drawing/2014/main" id="{500C336E-EDA2-3C19-BCFE-FAF85266377F}"/>
                </a:ext>
              </a:extLst>
            </p:cNvPr>
            <p:cNvSpPr/>
            <p:nvPr/>
          </p:nvSpPr>
          <p:spPr>
            <a:xfrm rot="9578705">
              <a:off x="8533087" y="3197743"/>
              <a:ext cx="1228149" cy="676202"/>
            </a:xfrm>
            <a:prstGeom prst="triangle">
              <a:avLst>
                <a:gd name="adj" fmla="val 91318"/>
              </a:avLst>
            </a:prstGeom>
            <a:solidFill>
              <a:srgbClr val="FFB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978C8C1-F52C-0AA6-B5E3-C3F853172704}"/>
                </a:ext>
              </a:extLst>
            </p:cNvPr>
            <p:cNvSpPr txBox="1"/>
            <p:nvPr/>
          </p:nvSpPr>
          <p:spPr>
            <a:xfrm>
              <a:off x="6806734" y="3488472"/>
              <a:ext cx="3556000" cy="1200329"/>
            </a:xfrm>
            <a:prstGeom prst="rect">
              <a:avLst/>
            </a:prstGeom>
            <a:noFill/>
          </p:spPr>
          <p:txBody>
            <a:bodyPr wrap="square" rtlCol="0">
              <a:spAutoFit/>
            </a:bodyPr>
            <a:lstStyle/>
            <a:p>
              <a:r>
                <a:rPr lang="en-US" sz="7200" b="1">
                  <a:latin typeface="Berlin Sans FB Demi" panose="020E0802020502020306" pitchFamily="34" charset="0"/>
                </a:rPr>
                <a:t>Think</a:t>
              </a:r>
              <a:endParaRPr lang="en-GB" sz="7200" b="1">
                <a:latin typeface="Berlin Sans FB Demi" panose="020E0802020502020306" pitchFamily="34" charset="0"/>
              </a:endParaRPr>
            </a:p>
          </p:txBody>
        </p:sp>
      </p:grpSp>
      <p:grpSp>
        <p:nvGrpSpPr>
          <p:cNvPr id="34" name="Group 33">
            <a:extLst>
              <a:ext uri="{FF2B5EF4-FFF2-40B4-BE49-F238E27FC236}">
                <a16:creationId xmlns:a16="http://schemas.microsoft.com/office/drawing/2014/main" id="{5DCFB14A-6F13-4820-A092-CE515C7474ED}"/>
              </a:ext>
            </a:extLst>
          </p:cNvPr>
          <p:cNvGrpSpPr/>
          <p:nvPr/>
        </p:nvGrpSpPr>
        <p:grpSpPr>
          <a:xfrm>
            <a:off x="1818248" y="3278653"/>
            <a:ext cx="5219948" cy="4205539"/>
            <a:chOff x="1818248" y="3278653"/>
            <a:chExt cx="5219948" cy="4205539"/>
          </a:xfrm>
        </p:grpSpPr>
        <p:pic>
          <p:nvPicPr>
            <p:cNvPr id="29" name="Graphic 28" descr="An organic shape">
              <a:extLst>
                <a:ext uri="{FF2B5EF4-FFF2-40B4-BE49-F238E27FC236}">
                  <a16:creationId xmlns:a16="http://schemas.microsoft.com/office/drawing/2014/main" id="{0D9C6D7E-C160-1A67-3B9E-4C27E498978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18248" y="3278653"/>
              <a:ext cx="4926391" cy="4205539"/>
            </a:xfrm>
            <a:prstGeom prst="rect">
              <a:avLst/>
            </a:prstGeom>
          </p:spPr>
        </p:pic>
        <p:sp>
          <p:nvSpPr>
            <p:cNvPr id="30" name="Isosceles Triangle 29">
              <a:extLst>
                <a:ext uri="{FF2B5EF4-FFF2-40B4-BE49-F238E27FC236}">
                  <a16:creationId xmlns:a16="http://schemas.microsoft.com/office/drawing/2014/main" id="{B5747040-399F-7669-13C2-0C94B77D2C95}"/>
                </a:ext>
              </a:extLst>
            </p:cNvPr>
            <p:cNvSpPr/>
            <p:nvPr/>
          </p:nvSpPr>
          <p:spPr>
            <a:xfrm rot="598566">
              <a:off x="2474143" y="4971184"/>
              <a:ext cx="1220967" cy="702033"/>
            </a:xfrm>
            <a:prstGeom prst="triangle">
              <a:avLst>
                <a:gd name="adj" fmla="val 91318"/>
              </a:avLst>
            </a:prstGeom>
            <a:solidFill>
              <a:srgbClr val="FFB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2FEE2158-AF75-DCDE-4F1C-C123BDD624A1}"/>
                </a:ext>
              </a:extLst>
            </p:cNvPr>
            <p:cNvSpPr txBox="1"/>
            <p:nvPr/>
          </p:nvSpPr>
          <p:spPr>
            <a:xfrm>
              <a:off x="3482196" y="4642801"/>
              <a:ext cx="3556000" cy="1200329"/>
            </a:xfrm>
            <a:prstGeom prst="rect">
              <a:avLst/>
            </a:prstGeom>
            <a:noFill/>
          </p:spPr>
          <p:txBody>
            <a:bodyPr wrap="square" rtlCol="0">
              <a:spAutoFit/>
            </a:bodyPr>
            <a:lstStyle/>
            <a:p>
              <a:r>
                <a:rPr lang="en-US" sz="7200" b="1">
                  <a:latin typeface="Berlin Sans FB Demi" panose="020E0802020502020306" pitchFamily="34" charset="0"/>
                </a:rPr>
                <a:t>Tell</a:t>
              </a:r>
              <a:endParaRPr lang="en-GB" sz="7200" b="1">
                <a:latin typeface="Berlin Sans FB Demi" panose="020E0802020502020306" pitchFamily="34" charset="0"/>
              </a:endParaRPr>
            </a:p>
          </p:txBody>
        </p:sp>
      </p:grpSp>
      <p:pic>
        <p:nvPicPr>
          <p:cNvPr id="4" name="Graphic 3" descr="An organic shape">
            <a:extLst>
              <a:ext uri="{FF2B5EF4-FFF2-40B4-BE49-F238E27FC236}">
                <a16:creationId xmlns:a16="http://schemas.microsoft.com/office/drawing/2014/main" id="{35F9DD9E-4983-F1A4-07D6-4BBAECDB1F1A}"/>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6828" t="52562" r="26555" b="25767"/>
          <a:stretch/>
        </p:blipFill>
        <p:spPr>
          <a:xfrm rot="19300930">
            <a:off x="1543859" y="92129"/>
            <a:ext cx="2034295" cy="778650"/>
          </a:xfrm>
          <a:prstGeom prst="rect">
            <a:avLst/>
          </a:prstGeom>
        </p:spPr>
      </p:pic>
      <p:pic>
        <p:nvPicPr>
          <p:cNvPr id="5" name="Graphic 4" descr="An organic corner shape">
            <a:extLst>
              <a:ext uri="{FF2B5EF4-FFF2-40B4-BE49-F238E27FC236}">
                <a16:creationId xmlns:a16="http://schemas.microsoft.com/office/drawing/2014/main" id="{128CA409-D30A-AC21-E632-F6AE2E2938E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5400000">
            <a:off x="258527" y="-244445"/>
            <a:ext cx="3593078" cy="4110131"/>
          </a:xfrm>
          <a:prstGeom prst="rect">
            <a:avLst/>
          </a:prstGeom>
        </p:spPr>
      </p:pic>
      <p:pic>
        <p:nvPicPr>
          <p:cNvPr id="6" name="Graphic 5" descr="An organic corner shape">
            <a:extLst>
              <a:ext uri="{FF2B5EF4-FFF2-40B4-BE49-F238E27FC236}">
                <a16:creationId xmlns:a16="http://schemas.microsoft.com/office/drawing/2014/main" id="{F88DE3E6-B357-1977-115C-426E333030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626" y="-13855"/>
            <a:ext cx="3593078" cy="3593078"/>
          </a:xfrm>
          <a:prstGeom prst="rect">
            <a:avLst/>
          </a:prstGeom>
        </p:spPr>
      </p:pic>
      <p:pic>
        <p:nvPicPr>
          <p:cNvPr id="14" name="Graphic 13" descr="An organic shape">
            <a:extLst>
              <a:ext uri="{FF2B5EF4-FFF2-40B4-BE49-F238E27FC236}">
                <a16:creationId xmlns:a16="http://schemas.microsoft.com/office/drawing/2014/main" id="{91ECAE7E-3EE2-CF20-BE63-3DBD6D8DABA2}"/>
              </a:ext>
            </a:extLst>
          </p:cNvPr>
          <p:cNvPicPr>
            <a:picLocks noChangeAspect="1"/>
          </p:cNvPicPr>
          <p:nvPr/>
        </p:nvPicPr>
        <p:blipFill rotWithShape="1">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t="41859"/>
          <a:stretch/>
        </p:blipFill>
        <p:spPr>
          <a:xfrm rot="21291945">
            <a:off x="7057930" y="-415569"/>
            <a:ext cx="4572000" cy="2658189"/>
          </a:xfrm>
          <a:prstGeom prst="rect">
            <a:avLst/>
          </a:prstGeom>
        </p:spPr>
      </p:pic>
      <p:pic>
        <p:nvPicPr>
          <p:cNvPr id="15" name="Graphic 14" descr="An organic corner shape">
            <a:extLst>
              <a:ext uri="{FF2B5EF4-FFF2-40B4-BE49-F238E27FC236}">
                <a16:creationId xmlns:a16="http://schemas.microsoft.com/office/drawing/2014/main" id="{FE250AA8-5FC7-D18F-8B6C-8BC000D970C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635329" y="-119529"/>
            <a:ext cx="4572000" cy="4572000"/>
          </a:xfrm>
          <a:prstGeom prst="rect">
            <a:avLst/>
          </a:prstGeom>
        </p:spPr>
      </p:pic>
      <p:pic>
        <p:nvPicPr>
          <p:cNvPr id="16" name="Picture 15" descr="A black background with white text&#10;&#10;Description automatically generated">
            <a:extLst>
              <a:ext uri="{FF2B5EF4-FFF2-40B4-BE49-F238E27FC236}">
                <a16:creationId xmlns:a16="http://schemas.microsoft.com/office/drawing/2014/main" id="{DAF22579-DD1D-3A9E-4B3C-520BCAF589D2}"/>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spTree>
    <p:custDataLst>
      <p:tags r:id="rId1"/>
    </p:custDataLst>
    <p:extLst>
      <p:ext uri="{BB962C8B-B14F-4D97-AF65-F5344CB8AC3E}">
        <p14:creationId xmlns:p14="http://schemas.microsoft.com/office/powerpoint/2010/main" val="3461133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B6DA7D11-462A-95B5-04A3-8513DCF0F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074" y="2302014"/>
            <a:ext cx="3189514" cy="1170552"/>
          </a:xfrm>
          <a:prstGeom prst="rect">
            <a:avLst/>
          </a:prstGeom>
        </p:spPr>
      </p:pic>
      <p:sp>
        <p:nvSpPr>
          <p:cNvPr id="3" name="TextBox 5">
            <a:extLst>
              <a:ext uri="{FF2B5EF4-FFF2-40B4-BE49-F238E27FC236}">
                <a16:creationId xmlns:a16="http://schemas.microsoft.com/office/drawing/2014/main" id="{50EDA063-F0A7-75C8-6E35-F3EF3778C3D1}"/>
              </a:ext>
            </a:extLst>
          </p:cNvPr>
          <p:cNvSpPr txBox="1"/>
          <p:nvPr/>
        </p:nvSpPr>
        <p:spPr>
          <a:xfrm>
            <a:off x="65532" y="6571097"/>
            <a:ext cx="12060936"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latin typeface="MarkPro-Book" panose="020B0604020101010102" pitchFamily="34" charset="0"/>
              </a:rPr>
              <a:t>© 2024 Childnet International     V09.24 				   				              www.childnet.com education@childnet.com  Registered UK Charity: 1080173 </a:t>
            </a:r>
          </a:p>
        </p:txBody>
      </p:sp>
    </p:spTree>
    <p:extLst>
      <p:ext uri="{BB962C8B-B14F-4D97-AF65-F5344CB8AC3E}">
        <p14:creationId xmlns:p14="http://schemas.microsoft.com/office/powerpoint/2010/main" val="16181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An organic shape">
            <a:extLst>
              <a:ext uri="{FF2B5EF4-FFF2-40B4-BE49-F238E27FC236}">
                <a16:creationId xmlns:a16="http://schemas.microsoft.com/office/drawing/2014/main" id="{142CFE66-498F-C92E-0739-B3CC41D5430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828" t="30363" r="26555" b="25766"/>
          <a:stretch/>
        </p:blipFill>
        <p:spPr>
          <a:xfrm rot="19300930">
            <a:off x="1799222" y="-737556"/>
            <a:ext cx="2588532" cy="2005770"/>
          </a:xfrm>
          <a:prstGeom prst="rect">
            <a:avLst/>
          </a:prstGeom>
        </p:spPr>
      </p:pic>
      <p:sp>
        <p:nvSpPr>
          <p:cNvPr id="13" name="TextBox 12">
            <a:extLst>
              <a:ext uri="{FF2B5EF4-FFF2-40B4-BE49-F238E27FC236}">
                <a16:creationId xmlns:a16="http://schemas.microsoft.com/office/drawing/2014/main" id="{5AB3A0B1-6EA9-1C75-E25D-F79EA7DA61EA}"/>
              </a:ext>
            </a:extLst>
          </p:cNvPr>
          <p:cNvSpPr txBox="1"/>
          <p:nvPr/>
        </p:nvSpPr>
        <p:spPr>
          <a:xfrm>
            <a:off x="1945083" y="1697318"/>
            <a:ext cx="8595260" cy="707886"/>
          </a:xfrm>
          <a:prstGeom prst="rect">
            <a:avLst/>
          </a:prstGeom>
          <a:noFill/>
        </p:spPr>
        <p:txBody>
          <a:bodyPr wrap="square" rtlCol="0">
            <a:spAutoFit/>
          </a:bodyPr>
          <a:lstStyle/>
          <a:p>
            <a:r>
              <a:rPr lang="en-US" sz="4000" dirty="0">
                <a:latin typeface="Berlin Sans FB Demi" panose="020E0802020502020306" pitchFamily="34" charset="0"/>
              </a:rPr>
              <a:t>Put your hands on your head if…</a:t>
            </a:r>
            <a:endParaRPr lang="en-GB" sz="4000" dirty="0">
              <a:latin typeface="Berlin Sans FB Demi" panose="020E0802020502020306" pitchFamily="34" charset="0"/>
            </a:endParaRPr>
          </a:p>
        </p:txBody>
      </p:sp>
      <p:pic>
        <p:nvPicPr>
          <p:cNvPr id="2" name="Graphic 1" descr="An organic corner shape">
            <a:extLst>
              <a:ext uri="{FF2B5EF4-FFF2-40B4-BE49-F238E27FC236}">
                <a16:creationId xmlns:a16="http://schemas.microsoft.com/office/drawing/2014/main" id="{3A491689-9BB2-CFEA-2B45-CA1C686253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328961" y="-351380"/>
            <a:ext cx="4572000" cy="5229922"/>
          </a:xfrm>
          <a:prstGeom prst="rect">
            <a:avLst/>
          </a:prstGeom>
        </p:spPr>
      </p:pic>
      <p:pic>
        <p:nvPicPr>
          <p:cNvPr id="3" name="Graphic 2" descr="An organic corner shape">
            <a:extLst>
              <a:ext uri="{FF2B5EF4-FFF2-40B4-BE49-F238E27FC236}">
                <a16:creationId xmlns:a16="http://schemas.microsoft.com/office/drawing/2014/main" id="{73EFBBD8-F5BE-D07F-5822-B89DA845E5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6" y="-13855"/>
            <a:ext cx="4572000" cy="4572000"/>
          </a:xfrm>
          <a:prstGeom prst="rect">
            <a:avLst/>
          </a:prstGeom>
        </p:spPr>
      </p:pic>
      <p:pic>
        <p:nvPicPr>
          <p:cNvPr id="5" name="Graphic 4" descr="An organic shape">
            <a:extLst>
              <a:ext uri="{FF2B5EF4-FFF2-40B4-BE49-F238E27FC236}">
                <a16:creationId xmlns:a16="http://schemas.microsoft.com/office/drawing/2014/main" id="{8AA27CF8-24EB-4F27-251D-9DBDB279707E}"/>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1859"/>
          <a:stretch/>
        </p:blipFill>
        <p:spPr>
          <a:xfrm rot="21291945">
            <a:off x="6993904" y="-175861"/>
            <a:ext cx="4572000" cy="2658189"/>
          </a:xfrm>
          <a:prstGeom prst="rect">
            <a:avLst/>
          </a:prstGeom>
        </p:spPr>
      </p:pic>
      <p:pic>
        <p:nvPicPr>
          <p:cNvPr id="7" name="Graphic 6" descr="An organic corner shape">
            <a:extLst>
              <a:ext uri="{FF2B5EF4-FFF2-40B4-BE49-F238E27FC236}">
                <a16:creationId xmlns:a16="http://schemas.microsoft.com/office/drawing/2014/main" id="{DA9A65AF-2FE7-6482-07BB-BC4BAF440A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5272" y="-8327"/>
            <a:ext cx="4572000" cy="4572000"/>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34C9F987-50D4-393B-EA73-C8313B315BA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pic>
        <p:nvPicPr>
          <p:cNvPr id="4" name="Graphic 2" descr="An organic shape">
            <a:extLst>
              <a:ext uri="{FF2B5EF4-FFF2-40B4-BE49-F238E27FC236}">
                <a16:creationId xmlns:a16="http://schemas.microsoft.com/office/drawing/2014/main" id="{7DEAB430-CE4B-0D8D-C4A6-0045F1D6DC3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34470" y="2105249"/>
            <a:ext cx="6416486" cy="4668108"/>
          </a:xfrm>
          <a:prstGeom prst="rect">
            <a:avLst/>
          </a:prstGeom>
        </p:spPr>
      </p:pic>
      <p:sp>
        <p:nvSpPr>
          <p:cNvPr id="12" name="TextBox 11">
            <a:extLst>
              <a:ext uri="{FF2B5EF4-FFF2-40B4-BE49-F238E27FC236}">
                <a16:creationId xmlns:a16="http://schemas.microsoft.com/office/drawing/2014/main" id="{64E63E3C-7C5E-1972-C2EC-6D6BC5AFEA2B}"/>
              </a:ext>
            </a:extLst>
          </p:cNvPr>
          <p:cNvSpPr txBox="1"/>
          <p:nvPr/>
        </p:nvSpPr>
        <p:spPr>
          <a:xfrm>
            <a:off x="4278761" y="3676700"/>
            <a:ext cx="3720671" cy="1754326"/>
          </a:xfrm>
          <a:prstGeom prst="rect">
            <a:avLst/>
          </a:prstGeom>
          <a:noFill/>
        </p:spPr>
        <p:txBody>
          <a:bodyPr wrap="square">
            <a:spAutoFit/>
          </a:bodyPr>
          <a:lstStyle/>
          <a:p>
            <a:pPr algn="ctr"/>
            <a:r>
              <a:rPr lang="en-US" sz="3600">
                <a:solidFill>
                  <a:schemeClr val="tx1">
                    <a:lumMod val="95000"/>
                    <a:lumOff val="5000"/>
                  </a:schemeClr>
                </a:solidFill>
                <a:latin typeface="Berlin Sans FB" panose="020E0602020502020306" pitchFamily="34" charset="0"/>
              </a:rPr>
              <a:t>You watched a video or film online </a:t>
            </a:r>
            <a:endParaRPr lang="en-GB" sz="3600">
              <a:solidFill>
                <a:schemeClr val="tx1">
                  <a:lumMod val="95000"/>
                  <a:lumOff val="5000"/>
                </a:schemeClr>
              </a:solidFill>
              <a:latin typeface="Berlin Sans FB" panose="020E0602020502020306" pitchFamily="34" charset="0"/>
            </a:endParaRPr>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3B103163-A6C5-9A8C-C72C-91F42FC4983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1024383">
            <a:off x="-1341178" y="5159779"/>
            <a:ext cx="1382752" cy="1382752"/>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EFC66889-A5D7-447E-4DAD-213F5DCDD3C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386135">
            <a:off x="12485431" y="5406623"/>
            <a:ext cx="1586506" cy="1586506"/>
          </a:xfrm>
          <a:prstGeom prst="rect">
            <a:avLst/>
          </a:prstGeom>
        </p:spPr>
      </p:pic>
      <p:pic>
        <p:nvPicPr>
          <p:cNvPr id="18" name="Graphic 2" descr="An organic shape">
            <a:extLst>
              <a:ext uri="{FF2B5EF4-FFF2-40B4-BE49-F238E27FC236}">
                <a16:creationId xmlns:a16="http://schemas.microsoft.com/office/drawing/2014/main" id="{3BEBFCB7-0A0C-D179-AC69-9FA8AB688D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51429" y="2118743"/>
            <a:ext cx="6416486" cy="4668108"/>
          </a:xfrm>
          <a:prstGeom prst="rect">
            <a:avLst/>
          </a:prstGeom>
        </p:spPr>
      </p:pic>
    </p:spTree>
    <p:custDataLst>
      <p:tags r:id="rId1"/>
    </p:custDataLst>
    <p:extLst>
      <p:ext uri="{BB962C8B-B14F-4D97-AF65-F5344CB8AC3E}">
        <p14:creationId xmlns:p14="http://schemas.microsoft.com/office/powerpoint/2010/main" val="217410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100"/>
                                  </p:stCondLst>
                                  <p:childTnLst>
                                    <p:animEffect transition="out" filter="fade">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2.5E-6 4.81481E-6 L -0.39297 -0.40394 " pathEditMode="relative" rAng="0" ptsTypes="AA">
                                      <p:cBhvr>
                                        <p:cTn id="9" dur="2000" fill="hold"/>
                                        <p:tgtEl>
                                          <p:spTgt spid="24"/>
                                        </p:tgtEl>
                                        <p:attrNameLst>
                                          <p:attrName>ppt_x</p:attrName>
                                          <p:attrName>ppt_y</p:attrName>
                                        </p:attrNameLst>
                                      </p:cBhvr>
                                      <p:rCtr x="-19648" y="-20208"/>
                                    </p:animMotion>
                                  </p:childTnLst>
                                </p:cTn>
                              </p:par>
                              <p:par>
                                <p:cTn id="10" presetID="42" presetClass="path" presetSubtype="0" accel="50000" decel="50000" fill="hold" nodeType="withEffect">
                                  <p:stCondLst>
                                    <p:cond delay="0"/>
                                  </p:stCondLst>
                                  <p:childTnLst>
                                    <p:animMotion origin="layout" path="M -4.79167E-6 7.40741E-7 L 0.35 -0.15301 " pathEditMode="relative" rAng="0" ptsTypes="AA">
                                      <p:cBhvr>
                                        <p:cTn id="11" dur="2000" fill="hold"/>
                                        <p:tgtEl>
                                          <p:spTgt spid="22"/>
                                        </p:tgtEl>
                                        <p:attrNameLst>
                                          <p:attrName>ppt_x</p:attrName>
                                          <p:attrName>ppt_y</p:attrName>
                                        </p:attrNameLst>
                                      </p:cBhvr>
                                      <p:rCtr x="17500" y="-7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An organic shape">
            <a:extLst>
              <a:ext uri="{FF2B5EF4-FFF2-40B4-BE49-F238E27FC236}">
                <a16:creationId xmlns:a16="http://schemas.microsoft.com/office/drawing/2014/main" id="{CB2CA2D2-CFB6-5B04-816D-E6999918CBC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828" t="30363" r="26555" b="25766"/>
          <a:stretch/>
        </p:blipFill>
        <p:spPr>
          <a:xfrm rot="19300930">
            <a:off x="1799222" y="-737556"/>
            <a:ext cx="2588532" cy="2005770"/>
          </a:xfrm>
          <a:prstGeom prst="rect">
            <a:avLst/>
          </a:prstGeom>
        </p:spPr>
      </p:pic>
      <p:pic>
        <p:nvPicPr>
          <p:cNvPr id="2" name="Graphic 1" descr="An organic corner shape">
            <a:extLst>
              <a:ext uri="{FF2B5EF4-FFF2-40B4-BE49-F238E27FC236}">
                <a16:creationId xmlns:a16="http://schemas.microsoft.com/office/drawing/2014/main" id="{3A491689-9BB2-CFEA-2B45-CA1C686253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328961" y="-351380"/>
            <a:ext cx="4572000" cy="5229922"/>
          </a:xfrm>
          <a:prstGeom prst="rect">
            <a:avLst/>
          </a:prstGeom>
        </p:spPr>
      </p:pic>
      <p:pic>
        <p:nvPicPr>
          <p:cNvPr id="3" name="Graphic 2" descr="An organic corner shape">
            <a:extLst>
              <a:ext uri="{FF2B5EF4-FFF2-40B4-BE49-F238E27FC236}">
                <a16:creationId xmlns:a16="http://schemas.microsoft.com/office/drawing/2014/main" id="{73EFBBD8-F5BE-D07F-5822-B89DA845E5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6" y="-13855"/>
            <a:ext cx="4572000" cy="4572000"/>
          </a:xfrm>
          <a:prstGeom prst="rect">
            <a:avLst/>
          </a:prstGeom>
        </p:spPr>
      </p:pic>
      <p:pic>
        <p:nvPicPr>
          <p:cNvPr id="5" name="Graphic 4" descr="An organic shape">
            <a:extLst>
              <a:ext uri="{FF2B5EF4-FFF2-40B4-BE49-F238E27FC236}">
                <a16:creationId xmlns:a16="http://schemas.microsoft.com/office/drawing/2014/main" id="{8AA27CF8-24EB-4F27-251D-9DBDB279707E}"/>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1859"/>
          <a:stretch/>
        </p:blipFill>
        <p:spPr>
          <a:xfrm rot="21291945">
            <a:off x="6993904" y="-175861"/>
            <a:ext cx="4572000" cy="2658189"/>
          </a:xfrm>
          <a:prstGeom prst="rect">
            <a:avLst/>
          </a:prstGeom>
        </p:spPr>
      </p:pic>
      <p:pic>
        <p:nvPicPr>
          <p:cNvPr id="7" name="Graphic 6" descr="An organic corner shape">
            <a:extLst>
              <a:ext uri="{FF2B5EF4-FFF2-40B4-BE49-F238E27FC236}">
                <a16:creationId xmlns:a16="http://schemas.microsoft.com/office/drawing/2014/main" id="{DA9A65AF-2FE7-6482-07BB-BC4BAF440A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5272" y="-8327"/>
            <a:ext cx="4572000" cy="4572000"/>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34C9F987-50D4-393B-EA73-C8313B315BA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pic>
        <p:nvPicPr>
          <p:cNvPr id="9" name="Graphic 2" descr="An organic shape">
            <a:extLst>
              <a:ext uri="{FF2B5EF4-FFF2-40B4-BE49-F238E27FC236}">
                <a16:creationId xmlns:a16="http://schemas.microsoft.com/office/drawing/2014/main" id="{F39CCCEA-D5A9-0C49-4911-AA7E3FFAAFB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34470" y="2105249"/>
            <a:ext cx="6416486" cy="4668108"/>
          </a:xfrm>
          <a:prstGeom prst="rect">
            <a:avLst/>
          </a:prstGeom>
        </p:spPr>
      </p:pic>
      <p:sp>
        <p:nvSpPr>
          <p:cNvPr id="14" name="TextBox 13">
            <a:extLst>
              <a:ext uri="{FF2B5EF4-FFF2-40B4-BE49-F238E27FC236}">
                <a16:creationId xmlns:a16="http://schemas.microsoft.com/office/drawing/2014/main" id="{5BFFE75A-8CB1-DE92-0191-373D2D3AD6ED}"/>
              </a:ext>
            </a:extLst>
          </p:cNvPr>
          <p:cNvSpPr txBox="1"/>
          <p:nvPr/>
        </p:nvSpPr>
        <p:spPr>
          <a:xfrm>
            <a:off x="4461427" y="3739986"/>
            <a:ext cx="3290919" cy="1569660"/>
          </a:xfrm>
          <a:prstGeom prst="rect">
            <a:avLst/>
          </a:prstGeom>
          <a:noFill/>
        </p:spPr>
        <p:txBody>
          <a:bodyPr wrap="square">
            <a:spAutoFit/>
          </a:bodyPr>
          <a:lstStyle/>
          <a:p>
            <a:pPr algn="ctr"/>
            <a:r>
              <a:rPr lang="en-US" sz="3200">
                <a:solidFill>
                  <a:schemeClr val="tx1">
                    <a:lumMod val="95000"/>
                    <a:lumOff val="5000"/>
                  </a:schemeClr>
                </a:solidFill>
                <a:latin typeface="Berlin Sans FB" panose="020E0602020502020306" pitchFamily="34" charset="0"/>
              </a:rPr>
              <a:t>You video called with friends or family.</a:t>
            </a:r>
            <a:endParaRPr lang="en-GB" sz="3200">
              <a:solidFill>
                <a:schemeClr val="tx1">
                  <a:lumMod val="95000"/>
                  <a:lumOff val="5000"/>
                </a:schemeClr>
              </a:solidFill>
              <a:latin typeface="Berlin Sans FB" panose="020E0602020502020306" pitchFamily="34" charset="0"/>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7D7CD73C-8879-AC42-B2A4-3E918A2902C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1177200">
            <a:off x="-875438" y="6818311"/>
            <a:ext cx="786121" cy="864481"/>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70E32084-37F8-A4A6-A7D3-CE5B05EB4FA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470437">
            <a:off x="12729574" y="2249328"/>
            <a:ext cx="786121" cy="864481"/>
          </a:xfrm>
          <a:prstGeom prst="rect">
            <a:avLst/>
          </a:prstGeom>
        </p:spPr>
      </p:pic>
      <p:pic>
        <p:nvPicPr>
          <p:cNvPr id="4" name="Graphic 2" descr="An organic shape">
            <a:extLst>
              <a:ext uri="{FF2B5EF4-FFF2-40B4-BE49-F238E27FC236}">
                <a16:creationId xmlns:a16="http://schemas.microsoft.com/office/drawing/2014/main" id="{A090E3C5-2D80-AE6E-9F38-15B92F23666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51429" y="2118743"/>
            <a:ext cx="6416486" cy="4668108"/>
          </a:xfrm>
          <a:prstGeom prst="rect">
            <a:avLst/>
          </a:prstGeom>
        </p:spPr>
      </p:pic>
      <p:sp>
        <p:nvSpPr>
          <p:cNvPr id="8" name="TextBox 7">
            <a:extLst>
              <a:ext uri="{FF2B5EF4-FFF2-40B4-BE49-F238E27FC236}">
                <a16:creationId xmlns:a16="http://schemas.microsoft.com/office/drawing/2014/main" id="{EF3CD447-97C6-E27B-B373-56059B28DA4B}"/>
              </a:ext>
            </a:extLst>
          </p:cNvPr>
          <p:cNvSpPr txBox="1"/>
          <p:nvPr/>
        </p:nvSpPr>
        <p:spPr>
          <a:xfrm>
            <a:off x="1945083" y="1697318"/>
            <a:ext cx="8595260" cy="707886"/>
          </a:xfrm>
          <a:prstGeom prst="rect">
            <a:avLst/>
          </a:prstGeom>
          <a:noFill/>
        </p:spPr>
        <p:txBody>
          <a:bodyPr wrap="square" rtlCol="0">
            <a:spAutoFit/>
          </a:bodyPr>
          <a:lstStyle/>
          <a:p>
            <a:r>
              <a:rPr lang="en-US" sz="4000" dirty="0">
                <a:latin typeface="Berlin Sans FB Demi" panose="020E0802020502020306" pitchFamily="34" charset="0"/>
              </a:rPr>
              <a:t>Put your finger on your nose if…</a:t>
            </a:r>
            <a:endParaRPr lang="en-GB" sz="4000" dirty="0">
              <a:latin typeface="Berlin Sans FB Demi" panose="020E0802020502020306" pitchFamily="34" charset="0"/>
            </a:endParaRPr>
          </a:p>
        </p:txBody>
      </p:sp>
    </p:spTree>
    <p:custDataLst>
      <p:tags r:id="rId1"/>
    </p:custDataLst>
    <p:extLst>
      <p:ext uri="{BB962C8B-B14F-4D97-AF65-F5344CB8AC3E}">
        <p14:creationId xmlns:p14="http://schemas.microsoft.com/office/powerpoint/2010/main" val="61750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100"/>
                                  </p:stCondLst>
                                  <p:childTnLst>
                                    <p:animEffect transition="out" filter="fade">
                                      <p:cBhvr>
                                        <p:cTn id="6" dur="900"/>
                                        <p:tgtEl>
                                          <p:spTgt spid="4"/>
                                        </p:tgtEl>
                                      </p:cBhvr>
                                    </p:animEffect>
                                    <p:set>
                                      <p:cBhvr>
                                        <p:cTn id="7" dur="1" fill="hold">
                                          <p:stCondLst>
                                            <p:cond delay="899"/>
                                          </p:stCondLst>
                                        </p:cTn>
                                        <p:tgtEl>
                                          <p:spTgt spid="4"/>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2.08333E-6 -2.22222E-6 L -0.4013 0.15579 " pathEditMode="relative" rAng="0" ptsTypes="AA">
                                      <p:cBhvr>
                                        <p:cTn id="9" dur="2000" fill="hold"/>
                                        <p:tgtEl>
                                          <p:spTgt spid="17"/>
                                        </p:tgtEl>
                                        <p:attrNameLst>
                                          <p:attrName>ppt_x</p:attrName>
                                          <p:attrName>ppt_y</p:attrName>
                                        </p:attrNameLst>
                                      </p:cBhvr>
                                      <p:rCtr x="-20065" y="7778"/>
                                    </p:animMotion>
                                  </p:childTnLst>
                                </p:cTn>
                              </p:par>
                              <p:par>
                                <p:cTn id="10" presetID="42" presetClass="path" presetSubtype="0" accel="50000" decel="50000" fill="hold" nodeType="withEffect">
                                  <p:stCondLst>
                                    <p:cond delay="0"/>
                                  </p:stCondLst>
                                  <p:childTnLst>
                                    <p:animMotion origin="layout" path="M 3.125E-6 4.07407E-6 L 0.34479 -0.28287 " pathEditMode="relative" rAng="0" ptsTypes="AA">
                                      <p:cBhvr>
                                        <p:cTn id="11" dur="2000" fill="hold"/>
                                        <p:tgtEl>
                                          <p:spTgt spid="16"/>
                                        </p:tgtEl>
                                        <p:attrNameLst>
                                          <p:attrName>ppt_x</p:attrName>
                                          <p:attrName>ppt_y</p:attrName>
                                        </p:attrNameLst>
                                      </p:cBhvr>
                                      <p:rCtr x="17240" y="-1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An organic shape">
            <a:extLst>
              <a:ext uri="{FF2B5EF4-FFF2-40B4-BE49-F238E27FC236}">
                <a16:creationId xmlns:a16="http://schemas.microsoft.com/office/drawing/2014/main" id="{A1674F96-73A8-4DCA-5C7F-89D5D4218CE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828" t="30363" r="26555" b="25766"/>
          <a:stretch/>
        </p:blipFill>
        <p:spPr>
          <a:xfrm rot="19300930">
            <a:off x="1799222" y="-737556"/>
            <a:ext cx="2588532" cy="2005770"/>
          </a:xfrm>
          <a:prstGeom prst="rect">
            <a:avLst/>
          </a:prstGeom>
        </p:spPr>
      </p:pic>
      <p:sp>
        <p:nvSpPr>
          <p:cNvPr id="13" name="TextBox 12">
            <a:extLst>
              <a:ext uri="{FF2B5EF4-FFF2-40B4-BE49-F238E27FC236}">
                <a16:creationId xmlns:a16="http://schemas.microsoft.com/office/drawing/2014/main" id="{5AB3A0B1-6EA9-1C75-E25D-F79EA7DA61EA}"/>
              </a:ext>
            </a:extLst>
          </p:cNvPr>
          <p:cNvSpPr txBox="1"/>
          <p:nvPr/>
        </p:nvSpPr>
        <p:spPr>
          <a:xfrm>
            <a:off x="2220424" y="1743107"/>
            <a:ext cx="7798282" cy="707886"/>
          </a:xfrm>
          <a:prstGeom prst="rect">
            <a:avLst/>
          </a:prstGeom>
          <a:noFill/>
        </p:spPr>
        <p:txBody>
          <a:bodyPr wrap="square" rtlCol="0">
            <a:spAutoFit/>
          </a:bodyPr>
          <a:lstStyle/>
          <a:p>
            <a:r>
              <a:rPr lang="en-US" sz="4000">
                <a:latin typeface="Berlin Sans FB Demi" panose="020E0802020502020306" pitchFamily="34" charset="0"/>
              </a:rPr>
              <a:t>Put your hands on your knees if…</a:t>
            </a:r>
            <a:endParaRPr lang="en-GB" sz="4000">
              <a:latin typeface="Berlin Sans FB Demi" panose="020E0802020502020306" pitchFamily="34" charset="0"/>
            </a:endParaRPr>
          </a:p>
        </p:txBody>
      </p:sp>
      <p:pic>
        <p:nvPicPr>
          <p:cNvPr id="2" name="Graphic 1" descr="An organic corner shape">
            <a:extLst>
              <a:ext uri="{FF2B5EF4-FFF2-40B4-BE49-F238E27FC236}">
                <a16:creationId xmlns:a16="http://schemas.microsoft.com/office/drawing/2014/main" id="{3A491689-9BB2-CFEA-2B45-CA1C686253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328961" y="-351380"/>
            <a:ext cx="4572000" cy="5229922"/>
          </a:xfrm>
          <a:prstGeom prst="rect">
            <a:avLst/>
          </a:prstGeom>
        </p:spPr>
      </p:pic>
      <p:pic>
        <p:nvPicPr>
          <p:cNvPr id="3" name="Graphic 2" descr="An organic corner shape">
            <a:extLst>
              <a:ext uri="{FF2B5EF4-FFF2-40B4-BE49-F238E27FC236}">
                <a16:creationId xmlns:a16="http://schemas.microsoft.com/office/drawing/2014/main" id="{73EFBBD8-F5BE-D07F-5822-B89DA845E5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6" y="-13855"/>
            <a:ext cx="4572000" cy="4572000"/>
          </a:xfrm>
          <a:prstGeom prst="rect">
            <a:avLst/>
          </a:prstGeom>
        </p:spPr>
      </p:pic>
      <p:pic>
        <p:nvPicPr>
          <p:cNvPr id="5" name="Graphic 4" descr="An organic shape">
            <a:extLst>
              <a:ext uri="{FF2B5EF4-FFF2-40B4-BE49-F238E27FC236}">
                <a16:creationId xmlns:a16="http://schemas.microsoft.com/office/drawing/2014/main" id="{8AA27CF8-24EB-4F27-251D-9DBDB279707E}"/>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1859"/>
          <a:stretch/>
        </p:blipFill>
        <p:spPr>
          <a:xfrm rot="21291945">
            <a:off x="6993904" y="-175861"/>
            <a:ext cx="4572000" cy="2658189"/>
          </a:xfrm>
          <a:prstGeom prst="rect">
            <a:avLst/>
          </a:prstGeom>
        </p:spPr>
      </p:pic>
      <p:pic>
        <p:nvPicPr>
          <p:cNvPr id="7" name="Graphic 6" descr="An organic corner shape">
            <a:extLst>
              <a:ext uri="{FF2B5EF4-FFF2-40B4-BE49-F238E27FC236}">
                <a16:creationId xmlns:a16="http://schemas.microsoft.com/office/drawing/2014/main" id="{DA9A65AF-2FE7-6482-07BB-BC4BAF440A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5272" y="-8327"/>
            <a:ext cx="4572000" cy="4572000"/>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34C9F987-50D4-393B-EA73-C8313B315BA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pic>
        <p:nvPicPr>
          <p:cNvPr id="9" name="Graphic 2" descr="An organic shape">
            <a:extLst>
              <a:ext uri="{FF2B5EF4-FFF2-40B4-BE49-F238E27FC236}">
                <a16:creationId xmlns:a16="http://schemas.microsoft.com/office/drawing/2014/main" id="{228CC993-60C7-E2AE-0D8C-448BD52B48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34470" y="2105249"/>
            <a:ext cx="6416486" cy="4668108"/>
          </a:xfrm>
          <a:prstGeom prst="rect">
            <a:avLst/>
          </a:prstGeom>
        </p:spPr>
      </p:pic>
      <p:sp>
        <p:nvSpPr>
          <p:cNvPr id="12" name="TextBox 11">
            <a:extLst>
              <a:ext uri="{FF2B5EF4-FFF2-40B4-BE49-F238E27FC236}">
                <a16:creationId xmlns:a16="http://schemas.microsoft.com/office/drawing/2014/main" id="{A66E2228-42AE-E8DC-0C36-EF7CA21C9A6F}"/>
              </a:ext>
            </a:extLst>
          </p:cNvPr>
          <p:cNvSpPr txBox="1"/>
          <p:nvPr/>
        </p:nvSpPr>
        <p:spPr>
          <a:xfrm>
            <a:off x="4435733" y="3971689"/>
            <a:ext cx="3357147" cy="1077218"/>
          </a:xfrm>
          <a:prstGeom prst="rect">
            <a:avLst/>
          </a:prstGeom>
          <a:noFill/>
        </p:spPr>
        <p:txBody>
          <a:bodyPr wrap="square">
            <a:spAutoFit/>
          </a:bodyPr>
          <a:lstStyle/>
          <a:p>
            <a:pPr algn="ctr"/>
            <a:r>
              <a:rPr lang="en-US" sz="3200">
                <a:solidFill>
                  <a:schemeClr val="tx1">
                    <a:lumMod val="95000"/>
                    <a:lumOff val="5000"/>
                  </a:schemeClr>
                </a:solidFill>
                <a:latin typeface="Berlin Sans FB" panose="020E0602020502020306" pitchFamily="34" charset="0"/>
              </a:rPr>
              <a:t>You played an online game.</a:t>
            </a:r>
            <a:endParaRPr lang="en-GB" sz="3200">
              <a:solidFill>
                <a:schemeClr val="tx1">
                  <a:lumMod val="95000"/>
                  <a:lumOff val="5000"/>
                </a:schemeClr>
              </a:solidFill>
              <a:latin typeface="Berlin Sans FB" panose="020E0602020502020306"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4809EE03-EBAE-8F68-253A-380F05037C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904416">
            <a:off x="-1585090" y="5591331"/>
            <a:ext cx="1424382" cy="1424382"/>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2E155DAA-3F98-976D-6E52-264329404FF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33414">
            <a:off x="12680434" y="2314765"/>
            <a:ext cx="1076690" cy="1076690"/>
          </a:xfrm>
          <a:prstGeom prst="rect">
            <a:avLst/>
          </a:prstGeom>
        </p:spPr>
      </p:pic>
      <p:pic>
        <p:nvPicPr>
          <p:cNvPr id="4" name="Graphic 2" descr="An organic shape">
            <a:extLst>
              <a:ext uri="{FF2B5EF4-FFF2-40B4-BE49-F238E27FC236}">
                <a16:creationId xmlns:a16="http://schemas.microsoft.com/office/drawing/2014/main" id="{76AAF44C-A5DA-A330-4539-957C32EBE8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51429" y="2118743"/>
            <a:ext cx="6416486" cy="4668108"/>
          </a:xfrm>
          <a:prstGeom prst="rect">
            <a:avLst/>
          </a:prstGeom>
        </p:spPr>
      </p:pic>
    </p:spTree>
    <p:custDataLst>
      <p:tags r:id="rId1"/>
    </p:custDataLst>
    <p:extLst>
      <p:ext uri="{BB962C8B-B14F-4D97-AF65-F5344CB8AC3E}">
        <p14:creationId xmlns:p14="http://schemas.microsoft.com/office/powerpoint/2010/main" val="4846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10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4.79167E-6 -2.22222E-6 L -0.39296 0.10764 " pathEditMode="relative" rAng="0" ptsTypes="AA">
                                      <p:cBhvr>
                                        <p:cTn id="9" dur="2000" fill="hold"/>
                                        <p:tgtEl>
                                          <p:spTgt spid="17"/>
                                        </p:tgtEl>
                                        <p:attrNameLst>
                                          <p:attrName>ppt_x</p:attrName>
                                          <p:attrName>ppt_y</p:attrName>
                                        </p:attrNameLst>
                                      </p:cBhvr>
                                      <p:rCtr x="-19648" y="5370"/>
                                    </p:animMotion>
                                  </p:childTnLst>
                                </p:cTn>
                              </p:par>
                              <p:par>
                                <p:cTn id="10" presetID="42" presetClass="path" presetSubtype="0" accel="50000" decel="50000" fill="hold" nodeType="withEffect">
                                  <p:stCondLst>
                                    <p:cond delay="0"/>
                                  </p:stCondLst>
                                  <p:childTnLst>
                                    <p:animMotion origin="layout" path="M 4.375E-6 -1.48148E-6 L 0.35 -0.15324 " pathEditMode="relative" rAng="0" ptsTypes="AA">
                                      <p:cBhvr>
                                        <p:cTn id="11" dur="2000" fill="hold"/>
                                        <p:tgtEl>
                                          <p:spTgt spid="15"/>
                                        </p:tgtEl>
                                        <p:attrNameLst>
                                          <p:attrName>ppt_x</p:attrName>
                                          <p:attrName>ppt_y</p:attrName>
                                        </p:attrNameLst>
                                      </p:cBhvr>
                                      <p:rCtr x="17500" y="-7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An organic shape">
            <a:extLst>
              <a:ext uri="{FF2B5EF4-FFF2-40B4-BE49-F238E27FC236}">
                <a16:creationId xmlns:a16="http://schemas.microsoft.com/office/drawing/2014/main" id="{F065EEC4-8C34-BBC9-4E18-B9CAE33296D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828" t="30363" r="26555" b="25766"/>
          <a:stretch/>
        </p:blipFill>
        <p:spPr>
          <a:xfrm rot="19300930">
            <a:off x="1799222" y="-737556"/>
            <a:ext cx="2588532" cy="2005770"/>
          </a:xfrm>
          <a:prstGeom prst="rect">
            <a:avLst/>
          </a:prstGeom>
        </p:spPr>
      </p:pic>
      <p:sp>
        <p:nvSpPr>
          <p:cNvPr id="13" name="TextBox 12">
            <a:extLst>
              <a:ext uri="{FF2B5EF4-FFF2-40B4-BE49-F238E27FC236}">
                <a16:creationId xmlns:a16="http://schemas.microsoft.com/office/drawing/2014/main" id="{5AB3A0B1-6EA9-1C75-E25D-F79EA7DA61EA}"/>
              </a:ext>
            </a:extLst>
          </p:cNvPr>
          <p:cNvSpPr txBox="1"/>
          <p:nvPr/>
        </p:nvSpPr>
        <p:spPr>
          <a:xfrm>
            <a:off x="3034470" y="1624022"/>
            <a:ext cx="6625785" cy="707886"/>
          </a:xfrm>
          <a:prstGeom prst="rect">
            <a:avLst/>
          </a:prstGeom>
          <a:noFill/>
        </p:spPr>
        <p:txBody>
          <a:bodyPr wrap="square" rtlCol="0">
            <a:spAutoFit/>
          </a:bodyPr>
          <a:lstStyle/>
          <a:p>
            <a:r>
              <a:rPr lang="en-US" sz="4000">
                <a:latin typeface="Berlin Sans FB Demi" panose="020E0802020502020306" pitchFamily="34" charset="0"/>
              </a:rPr>
              <a:t>Wave your hands if…</a:t>
            </a:r>
            <a:endParaRPr lang="en-GB" sz="4000">
              <a:latin typeface="Berlin Sans FB Demi" panose="020E0802020502020306" pitchFamily="34" charset="0"/>
            </a:endParaRPr>
          </a:p>
        </p:txBody>
      </p:sp>
      <p:pic>
        <p:nvPicPr>
          <p:cNvPr id="2" name="Graphic 1" descr="An organic corner shape">
            <a:extLst>
              <a:ext uri="{FF2B5EF4-FFF2-40B4-BE49-F238E27FC236}">
                <a16:creationId xmlns:a16="http://schemas.microsoft.com/office/drawing/2014/main" id="{3A491689-9BB2-CFEA-2B45-CA1C686253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328961" y="-351380"/>
            <a:ext cx="4572000" cy="5229922"/>
          </a:xfrm>
          <a:prstGeom prst="rect">
            <a:avLst/>
          </a:prstGeom>
        </p:spPr>
      </p:pic>
      <p:pic>
        <p:nvPicPr>
          <p:cNvPr id="3" name="Graphic 2" descr="An organic corner shape">
            <a:extLst>
              <a:ext uri="{FF2B5EF4-FFF2-40B4-BE49-F238E27FC236}">
                <a16:creationId xmlns:a16="http://schemas.microsoft.com/office/drawing/2014/main" id="{73EFBBD8-F5BE-D07F-5822-B89DA845E5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6" y="-13855"/>
            <a:ext cx="4572000" cy="4572000"/>
          </a:xfrm>
          <a:prstGeom prst="rect">
            <a:avLst/>
          </a:prstGeom>
        </p:spPr>
      </p:pic>
      <p:pic>
        <p:nvPicPr>
          <p:cNvPr id="5" name="Graphic 4" descr="An organic shape">
            <a:extLst>
              <a:ext uri="{FF2B5EF4-FFF2-40B4-BE49-F238E27FC236}">
                <a16:creationId xmlns:a16="http://schemas.microsoft.com/office/drawing/2014/main" id="{8AA27CF8-24EB-4F27-251D-9DBDB279707E}"/>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1859"/>
          <a:stretch/>
        </p:blipFill>
        <p:spPr>
          <a:xfrm rot="21291945">
            <a:off x="6993904" y="-175861"/>
            <a:ext cx="4572000" cy="2658189"/>
          </a:xfrm>
          <a:prstGeom prst="rect">
            <a:avLst/>
          </a:prstGeom>
        </p:spPr>
      </p:pic>
      <p:pic>
        <p:nvPicPr>
          <p:cNvPr id="7" name="Graphic 6" descr="An organic corner shape">
            <a:extLst>
              <a:ext uri="{FF2B5EF4-FFF2-40B4-BE49-F238E27FC236}">
                <a16:creationId xmlns:a16="http://schemas.microsoft.com/office/drawing/2014/main" id="{DA9A65AF-2FE7-6482-07BB-BC4BAF440A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5272" y="-8327"/>
            <a:ext cx="4572000" cy="4572000"/>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34C9F987-50D4-393B-EA73-C8313B315BA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pic>
        <p:nvPicPr>
          <p:cNvPr id="9" name="Graphic 2" descr="An organic shape">
            <a:extLst>
              <a:ext uri="{FF2B5EF4-FFF2-40B4-BE49-F238E27FC236}">
                <a16:creationId xmlns:a16="http://schemas.microsoft.com/office/drawing/2014/main" id="{4DF6182B-9012-7A40-5A56-7E96D65E53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34470" y="2105249"/>
            <a:ext cx="6416486" cy="4668108"/>
          </a:xfrm>
          <a:prstGeom prst="rect">
            <a:avLst/>
          </a:prstGeom>
        </p:spPr>
      </p:pic>
      <p:sp>
        <p:nvSpPr>
          <p:cNvPr id="12" name="TextBox 11">
            <a:extLst>
              <a:ext uri="{FF2B5EF4-FFF2-40B4-BE49-F238E27FC236}">
                <a16:creationId xmlns:a16="http://schemas.microsoft.com/office/drawing/2014/main" id="{22D7944E-635A-8356-7325-DAFB5ACAEB68}"/>
              </a:ext>
            </a:extLst>
          </p:cNvPr>
          <p:cNvSpPr txBox="1"/>
          <p:nvPr/>
        </p:nvSpPr>
        <p:spPr>
          <a:xfrm>
            <a:off x="4103422" y="3618443"/>
            <a:ext cx="4031009" cy="1569660"/>
          </a:xfrm>
          <a:prstGeom prst="rect">
            <a:avLst/>
          </a:prstGeom>
          <a:noFill/>
        </p:spPr>
        <p:txBody>
          <a:bodyPr wrap="square">
            <a:spAutoFit/>
          </a:bodyPr>
          <a:lstStyle/>
          <a:p>
            <a:pPr algn="ctr"/>
            <a:r>
              <a:rPr lang="en-US" sz="3200">
                <a:solidFill>
                  <a:schemeClr val="tx1">
                    <a:lumMod val="95000"/>
                    <a:lumOff val="5000"/>
                  </a:schemeClr>
                </a:solidFill>
                <a:latin typeface="Berlin Sans FB" panose="020E0602020502020306" pitchFamily="34" charset="0"/>
              </a:rPr>
              <a:t>You searched for something on the internet.</a:t>
            </a:r>
            <a:endParaRPr lang="en-GB" sz="3200">
              <a:solidFill>
                <a:schemeClr val="tx1">
                  <a:lumMod val="95000"/>
                  <a:lumOff val="5000"/>
                </a:schemeClr>
              </a:solidFill>
              <a:latin typeface="Berlin Sans FB" panose="020E0602020502020306"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211BB407-F16A-C84B-B1BB-92B94B7772D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818992">
            <a:off x="460685" y="6872811"/>
            <a:ext cx="1742361" cy="1742361"/>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487EFB1E-2362-2026-E527-483F6A57A89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6042932" flipH="1">
            <a:off x="12218155" y="2516134"/>
            <a:ext cx="1172085" cy="1172085"/>
          </a:xfrm>
          <a:prstGeom prst="rect">
            <a:avLst/>
          </a:prstGeom>
        </p:spPr>
      </p:pic>
      <p:pic>
        <p:nvPicPr>
          <p:cNvPr id="4" name="Graphic 2" descr="An organic shape">
            <a:extLst>
              <a:ext uri="{FF2B5EF4-FFF2-40B4-BE49-F238E27FC236}">
                <a16:creationId xmlns:a16="http://schemas.microsoft.com/office/drawing/2014/main" id="{A899F577-1289-9A81-01A1-A20A6A1494F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51429" y="2118743"/>
            <a:ext cx="6416486" cy="4668108"/>
          </a:xfrm>
          <a:prstGeom prst="rect">
            <a:avLst/>
          </a:prstGeom>
        </p:spPr>
      </p:pic>
    </p:spTree>
    <p:custDataLst>
      <p:tags r:id="rId1"/>
    </p:custDataLst>
    <p:extLst>
      <p:ext uri="{BB962C8B-B14F-4D97-AF65-F5344CB8AC3E}">
        <p14:creationId xmlns:p14="http://schemas.microsoft.com/office/powerpoint/2010/main" val="4953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110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4.79167E-6 3.33333E-6 L 0.18321 -0.31019 " pathEditMode="relative" rAng="0" ptsTypes="AA">
                                      <p:cBhvr>
                                        <p:cTn id="9" dur="2000" fill="hold"/>
                                        <p:tgtEl>
                                          <p:spTgt spid="15"/>
                                        </p:tgtEl>
                                        <p:attrNameLst>
                                          <p:attrName>ppt_x</p:attrName>
                                          <p:attrName>ppt_y</p:attrName>
                                        </p:attrNameLst>
                                      </p:cBhvr>
                                      <p:rCtr x="9154" y="-15509"/>
                                    </p:animMotion>
                                  </p:childTnLst>
                                </p:cTn>
                              </p:par>
                              <p:par>
                                <p:cTn id="10" presetID="42" presetClass="path" presetSubtype="0" accel="50000" decel="50000" fill="hold" nodeType="withEffect">
                                  <p:stCondLst>
                                    <p:cond delay="0"/>
                                  </p:stCondLst>
                                  <p:childTnLst>
                                    <p:animMotion origin="layout" path="M -2.08333E-7 -4.81481E-6 L -0.36445 0.09121 " pathEditMode="relative" rAng="0" ptsTypes="AA">
                                      <p:cBhvr>
                                        <p:cTn id="11" dur="2000" fill="hold"/>
                                        <p:tgtEl>
                                          <p:spTgt spid="16"/>
                                        </p:tgtEl>
                                        <p:attrNameLst>
                                          <p:attrName>ppt_x</p:attrName>
                                          <p:attrName>ppt_y</p:attrName>
                                        </p:attrNameLst>
                                      </p:cBhvr>
                                      <p:rCtr x="-18229" y="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An organic shape">
            <a:extLst>
              <a:ext uri="{FF2B5EF4-FFF2-40B4-BE49-F238E27FC236}">
                <a16:creationId xmlns:a16="http://schemas.microsoft.com/office/drawing/2014/main" id="{BD54BCD7-DF19-28B0-2682-26CE64E3713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6688"/>
          <a:stretch/>
        </p:blipFill>
        <p:spPr>
          <a:xfrm rot="21291945">
            <a:off x="7828711" y="-186432"/>
            <a:ext cx="4057380" cy="2251907"/>
          </a:xfrm>
          <a:prstGeom prst="rect">
            <a:avLst/>
          </a:prstGeom>
        </p:spPr>
      </p:pic>
      <p:pic>
        <p:nvPicPr>
          <p:cNvPr id="10" name="Graphic 9" descr="An organic corner shape">
            <a:extLst>
              <a:ext uri="{FF2B5EF4-FFF2-40B4-BE49-F238E27FC236}">
                <a16:creationId xmlns:a16="http://schemas.microsoft.com/office/drawing/2014/main" id="{14282961-5544-50F0-6C88-F57DC3F87E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62886" y="-30893"/>
            <a:ext cx="4057380" cy="4224070"/>
          </a:xfrm>
          <a:prstGeom prst="rect">
            <a:avLst/>
          </a:prstGeom>
        </p:spPr>
      </p:pic>
      <p:pic>
        <p:nvPicPr>
          <p:cNvPr id="5" name="Graphic 4" descr="An organic shape">
            <a:extLst>
              <a:ext uri="{FF2B5EF4-FFF2-40B4-BE49-F238E27FC236}">
                <a16:creationId xmlns:a16="http://schemas.microsoft.com/office/drawing/2014/main" id="{5723B159-3C9B-5F9E-072D-BA0C9C95AAEF}"/>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6828" t="52562" r="26555" b="25767"/>
          <a:stretch/>
        </p:blipFill>
        <p:spPr>
          <a:xfrm rot="19300930">
            <a:off x="1543859" y="92129"/>
            <a:ext cx="2034295" cy="778650"/>
          </a:xfrm>
          <a:prstGeom prst="rect">
            <a:avLst/>
          </a:prstGeom>
        </p:spPr>
      </p:pic>
      <p:pic>
        <p:nvPicPr>
          <p:cNvPr id="6" name="Graphic 5" descr="An organic corner shape">
            <a:extLst>
              <a:ext uri="{FF2B5EF4-FFF2-40B4-BE49-F238E27FC236}">
                <a16:creationId xmlns:a16="http://schemas.microsoft.com/office/drawing/2014/main" id="{A4FF7B8A-CD6C-06B1-633C-61EF04B2A8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400000">
            <a:off x="258527" y="-244445"/>
            <a:ext cx="3593078" cy="4110131"/>
          </a:xfrm>
          <a:prstGeom prst="rect">
            <a:avLst/>
          </a:prstGeom>
        </p:spPr>
      </p:pic>
      <p:pic>
        <p:nvPicPr>
          <p:cNvPr id="3" name="Graphic 2" descr="An organic shape">
            <a:extLst>
              <a:ext uri="{FF2B5EF4-FFF2-40B4-BE49-F238E27FC236}">
                <a16:creationId xmlns:a16="http://schemas.microsoft.com/office/drawing/2014/main" id="{F3EF863E-7EA1-5E56-79A4-295EDC7C5B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7376" y="290818"/>
            <a:ext cx="12253776" cy="2815641"/>
          </a:xfrm>
          <a:prstGeom prst="rect">
            <a:avLst/>
          </a:prstGeom>
        </p:spPr>
      </p:pic>
      <p:sp>
        <p:nvSpPr>
          <p:cNvPr id="2" name="Title 1">
            <a:extLst>
              <a:ext uri="{FF2B5EF4-FFF2-40B4-BE49-F238E27FC236}">
                <a16:creationId xmlns:a16="http://schemas.microsoft.com/office/drawing/2014/main" id="{B8434DBB-58BD-4E61-E3DD-42CF7878571A}"/>
              </a:ext>
            </a:extLst>
          </p:cNvPr>
          <p:cNvSpPr>
            <a:spLocks noGrp="1"/>
          </p:cNvSpPr>
          <p:nvPr>
            <p:ph type="title"/>
          </p:nvPr>
        </p:nvSpPr>
        <p:spPr>
          <a:xfrm>
            <a:off x="870124" y="1221183"/>
            <a:ext cx="10515600" cy="1325563"/>
          </a:xfrm>
        </p:spPr>
        <p:txBody>
          <a:bodyPr>
            <a:normAutofit/>
          </a:bodyPr>
          <a:lstStyle/>
          <a:p>
            <a:pPr algn="ctr"/>
            <a:r>
              <a:rPr lang="en-US" sz="3600" dirty="0">
                <a:latin typeface="Berlin Sans FB Demi" panose="020E0802020502020306" pitchFamily="34" charset="0"/>
              </a:rPr>
              <a:t>How do you feel when you’re online? </a:t>
            </a:r>
            <a:endParaRPr lang="en-GB" sz="3600" dirty="0">
              <a:latin typeface="Berlin Sans FB Demi" panose="020E0802020502020306" pitchFamily="34" charset="0"/>
            </a:endParaRPr>
          </a:p>
        </p:txBody>
      </p:sp>
      <p:sp>
        <p:nvSpPr>
          <p:cNvPr id="25" name="TextBox 24">
            <a:extLst>
              <a:ext uri="{FF2B5EF4-FFF2-40B4-BE49-F238E27FC236}">
                <a16:creationId xmlns:a16="http://schemas.microsoft.com/office/drawing/2014/main" id="{21E1A3CD-A554-C8AE-A742-60B2D3BAE888}"/>
              </a:ext>
            </a:extLst>
          </p:cNvPr>
          <p:cNvSpPr txBox="1"/>
          <p:nvPr/>
        </p:nvSpPr>
        <p:spPr>
          <a:xfrm>
            <a:off x="5447568" y="3932112"/>
            <a:ext cx="1491343" cy="584775"/>
          </a:xfrm>
          <a:prstGeom prst="rect">
            <a:avLst/>
          </a:prstGeom>
          <a:noFill/>
        </p:spPr>
        <p:txBody>
          <a:bodyPr wrap="square" rtlCol="0">
            <a:spAutoFit/>
          </a:bodyPr>
          <a:lstStyle/>
          <a:p>
            <a:r>
              <a:rPr lang="en-US" sz="3200">
                <a:latin typeface="Berlin Sans FB" panose="020E0602020502020306" pitchFamily="34" charset="0"/>
              </a:rPr>
              <a:t>excited</a:t>
            </a:r>
            <a:endParaRPr lang="en-GB" sz="3200">
              <a:latin typeface="Berlin Sans FB" panose="020E0602020502020306" pitchFamily="34" charset="0"/>
            </a:endParaRPr>
          </a:p>
        </p:txBody>
      </p:sp>
      <p:sp>
        <p:nvSpPr>
          <p:cNvPr id="28" name="TextBox 27">
            <a:extLst>
              <a:ext uri="{FF2B5EF4-FFF2-40B4-BE49-F238E27FC236}">
                <a16:creationId xmlns:a16="http://schemas.microsoft.com/office/drawing/2014/main" id="{23A0A24D-FFB6-D27C-02D4-98138C50748C}"/>
              </a:ext>
            </a:extLst>
          </p:cNvPr>
          <p:cNvSpPr txBox="1"/>
          <p:nvPr/>
        </p:nvSpPr>
        <p:spPr>
          <a:xfrm>
            <a:off x="8588589" y="3932112"/>
            <a:ext cx="1491343" cy="584775"/>
          </a:xfrm>
          <a:prstGeom prst="rect">
            <a:avLst/>
          </a:prstGeom>
          <a:noFill/>
        </p:spPr>
        <p:txBody>
          <a:bodyPr wrap="square" rtlCol="0">
            <a:spAutoFit/>
          </a:bodyPr>
          <a:lstStyle/>
          <a:p>
            <a:r>
              <a:rPr lang="en-US" sz="3200">
                <a:latin typeface="Berlin Sans FB" panose="020E0602020502020306" pitchFamily="34" charset="0"/>
              </a:rPr>
              <a:t>angry</a:t>
            </a:r>
            <a:endParaRPr lang="en-GB" sz="3200">
              <a:latin typeface="Berlin Sans FB" panose="020E0602020502020306" pitchFamily="34" charset="0"/>
            </a:endParaRPr>
          </a:p>
        </p:txBody>
      </p:sp>
      <p:sp>
        <p:nvSpPr>
          <p:cNvPr id="29" name="TextBox 28">
            <a:extLst>
              <a:ext uri="{FF2B5EF4-FFF2-40B4-BE49-F238E27FC236}">
                <a16:creationId xmlns:a16="http://schemas.microsoft.com/office/drawing/2014/main" id="{D4FFB8B1-7070-4BF6-6824-5EB7EBCF8E36}"/>
              </a:ext>
            </a:extLst>
          </p:cNvPr>
          <p:cNvSpPr txBox="1"/>
          <p:nvPr/>
        </p:nvSpPr>
        <p:spPr>
          <a:xfrm>
            <a:off x="8637681" y="5814740"/>
            <a:ext cx="1491343" cy="584775"/>
          </a:xfrm>
          <a:prstGeom prst="rect">
            <a:avLst/>
          </a:prstGeom>
          <a:noFill/>
        </p:spPr>
        <p:txBody>
          <a:bodyPr wrap="square" rtlCol="0">
            <a:spAutoFit/>
          </a:bodyPr>
          <a:lstStyle/>
          <a:p>
            <a:r>
              <a:rPr lang="en-US" sz="3200">
                <a:latin typeface="Berlin Sans FB" panose="020E0602020502020306" pitchFamily="34" charset="0"/>
              </a:rPr>
              <a:t>loved</a:t>
            </a:r>
            <a:endParaRPr lang="en-GB" sz="3200">
              <a:latin typeface="Berlin Sans FB" panose="020E0602020502020306" pitchFamily="34" charset="0"/>
            </a:endParaRPr>
          </a:p>
        </p:txBody>
      </p:sp>
      <p:sp>
        <p:nvSpPr>
          <p:cNvPr id="30" name="TextBox 29">
            <a:extLst>
              <a:ext uri="{FF2B5EF4-FFF2-40B4-BE49-F238E27FC236}">
                <a16:creationId xmlns:a16="http://schemas.microsoft.com/office/drawing/2014/main" id="{5378D365-02A0-098B-C7DE-7320E77B7286}"/>
              </a:ext>
            </a:extLst>
          </p:cNvPr>
          <p:cNvSpPr txBox="1"/>
          <p:nvPr/>
        </p:nvSpPr>
        <p:spPr>
          <a:xfrm>
            <a:off x="5283656" y="5814740"/>
            <a:ext cx="2083301" cy="584775"/>
          </a:xfrm>
          <a:prstGeom prst="rect">
            <a:avLst/>
          </a:prstGeom>
          <a:noFill/>
        </p:spPr>
        <p:txBody>
          <a:bodyPr wrap="square" rtlCol="0">
            <a:spAutoFit/>
          </a:bodyPr>
          <a:lstStyle/>
          <a:p>
            <a:r>
              <a:rPr lang="en-US" sz="3200">
                <a:latin typeface="Berlin Sans FB" panose="020E0602020502020306" pitchFamily="34" charset="0"/>
              </a:rPr>
              <a:t>confused</a:t>
            </a:r>
            <a:endParaRPr lang="en-GB" sz="3200">
              <a:latin typeface="Berlin Sans FB" panose="020E0602020502020306" pitchFamily="34" charset="0"/>
            </a:endParaRPr>
          </a:p>
        </p:txBody>
      </p:sp>
      <p:sp>
        <p:nvSpPr>
          <p:cNvPr id="31" name="TextBox 30">
            <a:extLst>
              <a:ext uri="{FF2B5EF4-FFF2-40B4-BE49-F238E27FC236}">
                <a16:creationId xmlns:a16="http://schemas.microsoft.com/office/drawing/2014/main" id="{D443CCE4-A581-EF71-A8F7-9E83D6801EEE}"/>
              </a:ext>
            </a:extLst>
          </p:cNvPr>
          <p:cNvSpPr txBox="1"/>
          <p:nvPr/>
        </p:nvSpPr>
        <p:spPr>
          <a:xfrm>
            <a:off x="2524504" y="3962630"/>
            <a:ext cx="1491343" cy="584775"/>
          </a:xfrm>
          <a:prstGeom prst="rect">
            <a:avLst/>
          </a:prstGeom>
          <a:noFill/>
        </p:spPr>
        <p:txBody>
          <a:bodyPr wrap="square" rtlCol="0">
            <a:spAutoFit/>
          </a:bodyPr>
          <a:lstStyle/>
          <a:p>
            <a:r>
              <a:rPr lang="en-US" sz="3200">
                <a:latin typeface="Berlin Sans FB" panose="020E0602020502020306" pitchFamily="34" charset="0"/>
              </a:rPr>
              <a:t>sad</a:t>
            </a:r>
            <a:endParaRPr lang="en-GB" sz="3200">
              <a:latin typeface="Berlin Sans FB" panose="020E0602020502020306" pitchFamily="34" charset="0"/>
            </a:endParaRPr>
          </a:p>
        </p:txBody>
      </p:sp>
      <p:sp>
        <p:nvSpPr>
          <p:cNvPr id="32" name="TextBox 31">
            <a:extLst>
              <a:ext uri="{FF2B5EF4-FFF2-40B4-BE49-F238E27FC236}">
                <a16:creationId xmlns:a16="http://schemas.microsoft.com/office/drawing/2014/main" id="{9BD9311D-25A7-22DB-9374-31FD32ED41FD}"/>
              </a:ext>
            </a:extLst>
          </p:cNvPr>
          <p:cNvSpPr txBox="1"/>
          <p:nvPr/>
        </p:nvSpPr>
        <p:spPr>
          <a:xfrm>
            <a:off x="2405179" y="5814739"/>
            <a:ext cx="1491343" cy="584775"/>
          </a:xfrm>
          <a:prstGeom prst="rect">
            <a:avLst/>
          </a:prstGeom>
          <a:noFill/>
        </p:spPr>
        <p:txBody>
          <a:bodyPr wrap="square" rtlCol="0">
            <a:spAutoFit/>
          </a:bodyPr>
          <a:lstStyle/>
          <a:p>
            <a:r>
              <a:rPr lang="en-US" sz="3200">
                <a:latin typeface="Berlin Sans FB" panose="020E0602020502020306" pitchFamily="34" charset="0"/>
              </a:rPr>
              <a:t>happy</a:t>
            </a:r>
            <a:endParaRPr lang="en-GB" sz="3200">
              <a:latin typeface="Berlin Sans FB" panose="020E0602020502020306" pitchFamily="34" charset="0"/>
            </a:endParaRP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2E2CC022-9E5F-2EA7-8C9D-46BC21C832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92376" y="4617432"/>
            <a:ext cx="1247078" cy="1247078"/>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0CDFB7-BAB2-FFE1-86B4-83EC3228CAD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92376" y="2784522"/>
            <a:ext cx="1247078" cy="1247078"/>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5C939A98-D722-A58E-418E-D94DA53D401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61566" y="2733804"/>
            <a:ext cx="1247078" cy="1247078"/>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410D0DC8-1219-0F93-4641-7281F917334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59208" y="4623368"/>
            <a:ext cx="1247078" cy="1247078"/>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6F3BD193-3656-12B6-830A-BC1E8E69037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509905" y="4585623"/>
            <a:ext cx="1247078" cy="1247078"/>
          </a:xfrm>
          <a:prstGeom prst="rect">
            <a:avLst/>
          </a:prstGeom>
        </p:spPr>
      </p:pic>
      <p:cxnSp>
        <p:nvCxnSpPr>
          <p:cNvPr id="35" name="Straight Connector 34">
            <a:extLst>
              <a:ext uri="{FF2B5EF4-FFF2-40B4-BE49-F238E27FC236}">
                <a16:creationId xmlns:a16="http://schemas.microsoft.com/office/drawing/2014/main" id="{AE009244-ADDD-BB38-281D-7FE2E144CAA4}"/>
              </a:ext>
            </a:extLst>
          </p:cNvPr>
          <p:cNvCxnSpPr/>
          <p:nvPr/>
        </p:nvCxnSpPr>
        <p:spPr>
          <a:xfrm>
            <a:off x="8761655" y="3111190"/>
            <a:ext cx="203925" cy="1338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4F7EE82-26F0-A7E1-1E70-9A223515CBB2}"/>
              </a:ext>
            </a:extLst>
          </p:cNvPr>
          <p:cNvCxnSpPr>
            <a:cxnSpLocks/>
          </p:cNvCxnSpPr>
          <p:nvPr/>
        </p:nvCxnSpPr>
        <p:spPr>
          <a:xfrm flipH="1">
            <a:off x="9325411" y="3100433"/>
            <a:ext cx="203925" cy="1338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9" name="Picture 38" descr="A black background with a black square&#10;&#10;Description automatically generated with medium confidence">
            <a:extLst>
              <a:ext uri="{FF2B5EF4-FFF2-40B4-BE49-F238E27FC236}">
                <a16:creationId xmlns:a16="http://schemas.microsoft.com/office/drawing/2014/main" id="{29AC1659-5E07-E76C-6DB4-DFB3C7AE0EE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09905" y="2733804"/>
            <a:ext cx="1247078" cy="1247078"/>
          </a:xfrm>
          <a:prstGeom prst="rect">
            <a:avLst/>
          </a:prstGeom>
        </p:spPr>
      </p:pic>
      <p:pic>
        <p:nvPicPr>
          <p:cNvPr id="4" name="Graphic 3" descr="An organic corner shape">
            <a:extLst>
              <a:ext uri="{FF2B5EF4-FFF2-40B4-BE49-F238E27FC236}">
                <a16:creationId xmlns:a16="http://schemas.microsoft.com/office/drawing/2014/main" id="{7F153A50-213C-E7B5-7EA0-D3B0556C90D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26" y="-13855"/>
            <a:ext cx="3593078" cy="3593078"/>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F6593C0B-B37C-3F88-1882-CE7C929F78E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458216" y="-236265"/>
            <a:ext cx="2910907" cy="1068303"/>
          </a:xfrm>
          <a:prstGeom prst="rect">
            <a:avLst/>
          </a:prstGeom>
        </p:spPr>
      </p:pic>
    </p:spTree>
    <p:custDataLst>
      <p:tags r:id="rId1"/>
    </p:custDataLst>
    <p:extLst>
      <p:ext uri="{BB962C8B-B14F-4D97-AF65-F5344CB8AC3E}">
        <p14:creationId xmlns:p14="http://schemas.microsoft.com/office/powerpoint/2010/main" val="1169421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An organic shape">
            <a:extLst>
              <a:ext uri="{FF2B5EF4-FFF2-40B4-BE49-F238E27FC236}">
                <a16:creationId xmlns:a16="http://schemas.microsoft.com/office/drawing/2014/main" id="{9CA788E2-A723-C767-2073-EE35155AA68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828" t="30363" r="26555" b="25766"/>
          <a:stretch/>
        </p:blipFill>
        <p:spPr>
          <a:xfrm rot="19300930">
            <a:off x="1799222" y="-737556"/>
            <a:ext cx="2588532" cy="2005770"/>
          </a:xfrm>
          <a:prstGeom prst="rect">
            <a:avLst/>
          </a:prstGeom>
        </p:spPr>
      </p:pic>
      <p:pic>
        <p:nvPicPr>
          <p:cNvPr id="14" name="Graphic 13" descr="An organic shape">
            <a:extLst>
              <a:ext uri="{FF2B5EF4-FFF2-40B4-BE49-F238E27FC236}">
                <a16:creationId xmlns:a16="http://schemas.microsoft.com/office/drawing/2014/main" id="{A1138446-B660-955C-5DF3-8FCF8B87280D}"/>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042" t="25988" r="14738" b="24090"/>
          <a:stretch/>
        </p:blipFill>
        <p:spPr>
          <a:xfrm rot="20300077">
            <a:off x="4684129" y="1398582"/>
            <a:ext cx="4902358" cy="3436384"/>
          </a:xfrm>
          <a:prstGeom prst="rect">
            <a:avLst/>
          </a:prstGeom>
        </p:spPr>
      </p:pic>
      <p:pic>
        <p:nvPicPr>
          <p:cNvPr id="4" name="Graphic 3" descr="Woman with bangs">
            <a:extLst>
              <a:ext uri="{FF2B5EF4-FFF2-40B4-BE49-F238E27FC236}">
                <a16:creationId xmlns:a16="http://schemas.microsoft.com/office/drawing/2014/main" id="{8654FBEA-CCED-EC59-F7DF-395A623F05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37929" y="3224144"/>
            <a:ext cx="2941380" cy="2650874"/>
          </a:xfrm>
          <a:prstGeom prst="rect">
            <a:avLst/>
          </a:prstGeom>
        </p:spPr>
      </p:pic>
      <p:sp>
        <p:nvSpPr>
          <p:cNvPr id="6" name="TextBox 5">
            <a:extLst>
              <a:ext uri="{FF2B5EF4-FFF2-40B4-BE49-F238E27FC236}">
                <a16:creationId xmlns:a16="http://schemas.microsoft.com/office/drawing/2014/main" id="{C9D7E015-1500-3199-9C94-A4A2A687664B}"/>
              </a:ext>
            </a:extLst>
          </p:cNvPr>
          <p:cNvSpPr txBox="1"/>
          <p:nvPr/>
        </p:nvSpPr>
        <p:spPr>
          <a:xfrm>
            <a:off x="489873" y="5807812"/>
            <a:ext cx="3543269" cy="707886"/>
          </a:xfrm>
          <a:prstGeom prst="rect">
            <a:avLst/>
          </a:prstGeom>
          <a:noFill/>
        </p:spPr>
        <p:txBody>
          <a:bodyPr wrap="square" rtlCol="0">
            <a:spAutoFit/>
          </a:bodyPr>
          <a:lstStyle/>
          <a:p>
            <a:r>
              <a:rPr lang="en-US" sz="4000">
                <a:latin typeface="Berlin Sans FB Demi" panose="020E0802020502020306" pitchFamily="34" charset="0"/>
              </a:rPr>
              <a:t>Bea</a:t>
            </a:r>
            <a:endParaRPr lang="en-GB" sz="4000">
              <a:latin typeface="Berlin Sans FB Demi" panose="020E0802020502020306" pitchFamily="34" charset="0"/>
            </a:endParaRPr>
          </a:p>
        </p:txBody>
      </p:sp>
      <p:pic>
        <p:nvPicPr>
          <p:cNvPr id="7" name="Graphic 6" descr="An organic corner shape">
            <a:extLst>
              <a:ext uri="{FF2B5EF4-FFF2-40B4-BE49-F238E27FC236}">
                <a16:creationId xmlns:a16="http://schemas.microsoft.com/office/drawing/2014/main" id="{751AF433-908A-7F7D-0F1B-C97DA3459B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400000">
            <a:off x="328961" y="-351380"/>
            <a:ext cx="4572000" cy="5229922"/>
          </a:xfrm>
          <a:prstGeom prst="rect">
            <a:avLst/>
          </a:prstGeom>
        </p:spPr>
      </p:pic>
      <p:pic>
        <p:nvPicPr>
          <p:cNvPr id="8" name="Graphic 7" descr="An organic corner shape">
            <a:extLst>
              <a:ext uri="{FF2B5EF4-FFF2-40B4-BE49-F238E27FC236}">
                <a16:creationId xmlns:a16="http://schemas.microsoft.com/office/drawing/2014/main" id="{BB370BA6-7BD9-F87B-E963-DC8FCB920F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26" y="-13855"/>
            <a:ext cx="4572000" cy="4572000"/>
          </a:xfrm>
          <a:prstGeom prst="rect">
            <a:avLst/>
          </a:prstGeom>
        </p:spPr>
      </p:pic>
      <p:pic>
        <p:nvPicPr>
          <p:cNvPr id="9" name="Graphic 8" descr="An organic shape">
            <a:extLst>
              <a:ext uri="{FF2B5EF4-FFF2-40B4-BE49-F238E27FC236}">
                <a16:creationId xmlns:a16="http://schemas.microsoft.com/office/drawing/2014/main" id="{0541F4E6-870F-23AC-B814-7574B4F952D1}"/>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41859"/>
          <a:stretch/>
        </p:blipFill>
        <p:spPr>
          <a:xfrm rot="21291945">
            <a:off x="6993904" y="-175861"/>
            <a:ext cx="4572000" cy="2658189"/>
          </a:xfrm>
          <a:prstGeom prst="rect">
            <a:avLst/>
          </a:prstGeom>
        </p:spPr>
      </p:pic>
      <p:pic>
        <p:nvPicPr>
          <p:cNvPr id="10" name="Graphic 9" descr="An organic corner shape">
            <a:extLst>
              <a:ext uri="{FF2B5EF4-FFF2-40B4-BE49-F238E27FC236}">
                <a16:creationId xmlns:a16="http://schemas.microsoft.com/office/drawing/2014/main" id="{36EB00CB-A267-4073-5EC6-6FECB635B45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25272" y="-8327"/>
            <a:ext cx="4572000" cy="4572000"/>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C8C69397-101A-FC84-82A3-4CD45F108E2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pic>
        <p:nvPicPr>
          <p:cNvPr id="12" name="Graphic 11" descr="A depressed face">
            <a:extLst>
              <a:ext uri="{FF2B5EF4-FFF2-40B4-BE49-F238E27FC236}">
                <a16:creationId xmlns:a16="http://schemas.microsoft.com/office/drawing/2014/main" id="{AC81713A-78D1-96C8-2CA8-B6A7A216B93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054461" y="4458416"/>
            <a:ext cx="1130064" cy="974590"/>
          </a:xfrm>
          <a:prstGeom prst="rect">
            <a:avLst/>
          </a:prstGeom>
        </p:spPr>
      </p:pic>
      <p:sp>
        <p:nvSpPr>
          <p:cNvPr id="13" name="Title 1">
            <a:extLst>
              <a:ext uri="{FF2B5EF4-FFF2-40B4-BE49-F238E27FC236}">
                <a16:creationId xmlns:a16="http://schemas.microsoft.com/office/drawing/2014/main" id="{E20C3ADD-5141-F604-2196-CA3FE5AEA5CA}"/>
              </a:ext>
            </a:extLst>
          </p:cNvPr>
          <p:cNvSpPr txBox="1">
            <a:spLocks/>
          </p:cNvSpPr>
          <p:nvPr/>
        </p:nvSpPr>
        <p:spPr>
          <a:xfrm>
            <a:off x="6884135" y="5626450"/>
            <a:ext cx="52642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Berlin Sans FB" panose="020E0602020502020306" pitchFamily="34" charset="0"/>
              </a:rPr>
              <a:t>What should Bea do next?</a:t>
            </a:r>
            <a:endParaRPr lang="en-GB" sz="3600">
              <a:latin typeface="Berlin Sans FB" panose="020E0602020502020306" pitchFamily="34" charset="0"/>
            </a:endParaRPr>
          </a:p>
        </p:txBody>
      </p:sp>
      <p:pic>
        <p:nvPicPr>
          <p:cNvPr id="2" name="Graphic 1" descr="An organic shape">
            <a:extLst>
              <a:ext uri="{FF2B5EF4-FFF2-40B4-BE49-F238E27FC236}">
                <a16:creationId xmlns:a16="http://schemas.microsoft.com/office/drawing/2014/main" id="{8B57A304-0157-5F3A-E9AF-6163FCA506D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8567741">
            <a:off x="3597494" y="-453439"/>
            <a:ext cx="6710528" cy="6710528"/>
          </a:xfrm>
          <a:prstGeom prst="rect">
            <a:avLst/>
          </a:prstGeom>
        </p:spPr>
      </p:pic>
      <p:sp>
        <p:nvSpPr>
          <p:cNvPr id="5" name="Rectangle 4">
            <a:extLst>
              <a:ext uri="{FF2B5EF4-FFF2-40B4-BE49-F238E27FC236}">
                <a16:creationId xmlns:a16="http://schemas.microsoft.com/office/drawing/2014/main" id="{DC7ADBD3-CE04-FE66-F8ED-D630AD5278E9}"/>
              </a:ext>
            </a:extLst>
          </p:cNvPr>
          <p:cNvSpPr/>
          <p:nvPr/>
        </p:nvSpPr>
        <p:spPr>
          <a:xfrm>
            <a:off x="4717159" y="1068696"/>
            <a:ext cx="4341116" cy="4090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Berlin Sans FB" panose="020E0602020502020306" pitchFamily="34" charset="0"/>
              </a:rPr>
              <a:t>Somebody messaged me saying I was </a:t>
            </a:r>
            <a:r>
              <a:rPr lang="en-GB" sz="3600" dirty="0">
                <a:solidFill>
                  <a:schemeClr val="tx1"/>
                </a:solidFill>
                <a:latin typeface="Berlin Sans FB" panose="020E0602020502020306" pitchFamily="34" charset="0"/>
              </a:rPr>
              <a:t>rubbish</a:t>
            </a:r>
            <a:r>
              <a:rPr lang="en-US" sz="3600" dirty="0">
                <a:solidFill>
                  <a:schemeClr val="tx1"/>
                </a:solidFill>
                <a:latin typeface="Berlin Sans FB" panose="020E0602020502020306" pitchFamily="34" charset="0"/>
              </a:rPr>
              <a:t> at a game. It made me sad.</a:t>
            </a:r>
            <a:endParaRPr lang="en-GB" sz="3600" dirty="0">
              <a:solidFill>
                <a:schemeClr val="tx1"/>
              </a:solidFill>
              <a:latin typeface="Berlin Sans FB" panose="020E0602020502020306" pitchFamily="34" charset="0"/>
            </a:endParaRPr>
          </a:p>
        </p:txBody>
      </p:sp>
      <p:sp>
        <p:nvSpPr>
          <p:cNvPr id="3" name="Isosceles Triangle 2">
            <a:extLst>
              <a:ext uri="{FF2B5EF4-FFF2-40B4-BE49-F238E27FC236}">
                <a16:creationId xmlns:a16="http://schemas.microsoft.com/office/drawing/2014/main" id="{4A0432F0-4928-9DAD-B4F9-E65C3BE2FAAC}"/>
              </a:ext>
            </a:extLst>
          </p:cNvPr>
          <p:cNvSpPr/>
          <p:nvPr/>
        </p:nvSpPr>
        <p:spPr>
          <a:xfrm rot="7593533">
            <a:off x="4782242" y="4132439"/>
            <a:ext cx="943222" cy="812718"/>
          </a:xfrm>
          <a:prstGeom prst="triangle">
            <a:avLst/>
          </a:prstGeom>
          <a:solidFill>
            <a:srgbClr val="FFBA8F"/>
          </a:solidFill>
          <a:ln>
            <a:solidFill>
              <a:srgbClr val="FFBA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hat with solid fill">
            <a:extLst>
              <a:ext uri="{FF2B5EF4-FFF2-40B4-BE49-F238E27FC236}">
                <a16:creationId xmlns:a16="http://schemas.microsoft.com/office/drawing/2014/main" id="{0192ECC8-4A55-AC79-BF60-DCBF25606D0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868737" y="1281266"/>
            <a:ext cx="1287204" cy="1287204"/>
          </a:xfrm>
          <a:prstGeom prst="rect">
            <a:avLst/>
          </a:prstGeom>
        </p:spPr>
      </p:pic>
    </p:spTree>
    <p:custDataLst>
      <p:tags r:id="rId1"/>
    </p:custDataLst>
    <p:extLst>
      <p:ext uri="{BB962C8B-B14F-4D97-AF65-F5344CB8AC3E}">
        <p14:creationId xmlns:p14="http://schemas.microsoft.com/office/powerpoint/2010/main" val="782429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n organic shape">
            <a:extLst>
              <a:ext uri="{FF2B5EF4-FFF2-40B4-BE49-F238E27FC236}">
                <a16:creationId xmlns:a16="http://schemas.microsoft.com/office/drawing/2014/main" id="{82D8E7C0-A3F4-1320-9B08-78DB4A9575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7515" y="1261360"/>
            <a:ext cx="5406812" cy="4615660"/>
          </a:xfrm>
          <a:prstGeom prst="rect">
            <a:avLst/>
          </a:prstGeom>
        </p:spPr>
      </p:pic>
      <p:pic>
        <p:nvPicPr>
          <p:cNvPr id="4" name="Graphic 3" descr="An organic shape">
            <a:extLst>
              <a:ext uri="{FF2B5EF4-FFF2-40B4-BE49-F238E27FC236}">
                <a16:creationId xmlns:a16="http://schemas.microsoft.com/office/drawing/2014/main" id="{FD7CD368-172A-58C3-C08F-2FCF121F20B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042" t="25988" r="14738" b="24090"/>
          <a:stretch/>
        </p:blipFill>
        <p:spPr>
          <a:xfrm rot="20300077">
            <a:off x="4914050" y="1032254"/>
            <a:ext cx="6652173" cy="4662944"/>
          </a:xfrm>
          <a:prstGeom prst="rect">
            <a:avLst/>
          </a:prstGeom>
        </p:spPr>
      </p:pic>
      <p:pic>
        <p:nvPicPr>
          <p:cNvPr id="2" name="Graphic 1" descr="An organic shape">
            <a:extLst>
              <a:ext uri="{FF2B5EF4-FFF2-40B4-BE49-F238E27FC236}">
                <a16:creationId xmlns:a16="http://schemas.microsoft.com/office/drawing/2014/main" id="{02B49537-40F7-4F9C-27D1-5CBEE8D7B7F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6828" t="30363" r="26555" b="25766"/>
          <a:stretch/>
        </p:blipFill>
        <p:spPr>
          <a:xfrm rot="19300930">
            <a:off x="1799222" y="-737556"/>
            <a:ext cx="2588532" cy="2005770"/>
          </a:xfrm>
          <a:prstGeom prst="rect">
            <a:avLst/>
          </a:prstGeom>
        </p:spPr>
      </p:pic>
      <p:sp>
        <p:nvSpPr>
          <p:cNvPr id="5" name="Rectangle 4">
            <a:extLst>
              <a:ext uri="{FF2B5EF4-FFF2-40B4-BE49-F238E27FC236}">
                <a16:creationId xmlns:a16="http://schemas.microsoft.com/office/drawing/2014/main" id="{DC7ADBD3-CE04-FE66-F8ED-D630AD5278E9}"/>
              </a:ext>
            </a:extLst>
          </p:cNvPr>
          <p:cNvSpPr/>
          <p:nvPr/>
        </p:nvSpPr>
        <p:spPr>
          <a:xfrm>
            <a:off x="5521317" y="2255130"/>
            <a:ext cx="5229923" cy="2336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Berlin Sans FB" panose="020E0602020502020306" pitchFamily="34" charset="0"/>
              </a:rPr>
              <a:t>Look for the BLOCK </a:t>
            </a:r>
          </a:p>
          <a:p>
            <a:pPr algn="ctr"/>
            <a:r>
              <a:rPr lang="en-US" sz="3600">
                <a:solidFill>
                  <a:schemeClr val="tx1"/>
                </a:solidFill>
                <a:latin typeface="Berlin Sans FB" panose="020E0602020502020306" pitchFamily="34" charset="0"/>
              </a:rPr>
              <a:t>button if somebody is being unkind.</a:t>
            </a:r>
            <a:endParaRPr lang="en-GB" sz="3600">
              <a:solidFill>
                <a:schemeClr val="tx1"/>
              </a:solidFill>
              <a:latin typeface="Berlin Sans FB" panose="020E0602020502020306" pitchFamily="34" charset="0"/>
            </a:endParaRPr>
          </a:p>
        </p:txBody>
      </p:sp>
      <p:pic>
        <p:nvPicPr>
          <p:cNvPr id="7" name="Graphic 6" descr="An organic corner shape">
            <a:extLst>
              <a:ext uri="{FF2B5EF4-FFF2-40B4-BE49-F238E27FC236}">
                <a16:creationId xmlns:a16="http://schemas.microsoft.com/office/drawing/2014/main" id="{751AF433-908A-7F7D-0F1B-C97DA3459B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400000">
            <a:off x="328961" y="-351380"/>
            <a:ext cx="4572000" cy="5229922"/>
          </a:xfrm>
          <a:prstGeom prst="rect">
            <a:avLst/>
          </a:prstGeom>
        </p:spPr>
      </p:pic>
      <p:pic>
        <p:nvPicPr>
          <p:cNvPr id="8" name="Graphic 7" descr="An organic corner shape">
            <a:extLst>
              <a:ext uri="{FF2B5EF4-FFF2-40B4-BE49-F238E27FC236}">
                <a16:creationId xmlns:a16="http://schemas.microsoft.com/office/drawing/2014/main" id="{BB370BA6-7BD9-F87B-E963-DC8FCB920F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26" y="-13855"/>
            <a:ext cx="4572000" cy="4572000"/>
          </a:xfrm>
          <a:prstGeom prst="rect">
            <a:avLst/>
          </a:prstGeom>
        </p:spPr>
      </p:pic>
      <p:pic>
        <p:nvPicPr>
          <p:cNvPr id="9" name="Graphic 8" descr="An organic shape">
            <a:extLst>
              <a:ext uri="{FF2B5EF4-FFF2-40B4-BE49-F238E27FC236}">
                <a16:creationId xmlns:a16="http://schemas.microsoft.com/office/drawing/2014/main" id="{0541F4E6-870F-23AC-B814-7574B4F952D1}"/>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41859"/>
          <a:stretch/>
        </p:blipFill>
        <p:spPr>
          <a:xfrm rot="21291945">
            <a:off x="6993904" y="-175861"/>
            <a:ext cx="4572000" cy="2658189"/>
          </a:xfrm>
          <a:prstGeom prst="rect">
            <a:avLst/>
          </a:prstGeom>
        </p:spPr>
      </p:pic>
      <p:pic>
        <p:nvPicPr>
          <p:cNvPr id="10" name="Graphic 9" descr="An organic corner shape">
            <a:extLst>
              <a:ext uri="{FF2B5EF4-FFF2-40B4-BE49-F238E27FC236}">
                <a16:creationId xmlns:a16="http://schemas.microsoft.com/office/drawing/2014/main" id="{36EB00CB-A267-4073-5EC6-6FECB635B45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25272" y="-8327"/>
            <a:ext cx="4572000" cy="4572000"/>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C8C69397-101A-FC84-82A3-4CD45F108E2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29336" y="-234550"/>
            <a:ext cx="2910907" cy="1068303"/>
          </a:xfrm>
          <a:prstGeom prst="rect">
            <a:avLst/>
          </a:prstGeom>
        </p:spPr>
      </p:pic>
      <p:pic>
        <p:nvPicPr>
          <p:cNvPr id="14" name="Graphic 13" descr="Elderly woman with bun hair">
            <a:extLst>
              <a:ext uri="{FF2B5EF4-FFF2-40B4-BE49-F238E27FC236}">
                <a16:creationId xmlns:a16="http://schemas.microsoft.com/office/drawing/2014/main" id="{584DF206-D8C7-DE32-E7F5-63B90B12883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08264" y="2414588"/>
            <a:ext cx="3002742" cy="3310716"/>
          </a:xfrm>
          <a:prstGeom prst="rect">
            <a:avLst/>
          </a:prstGeom>
        </p:spPr>
      </p:pic>
      <p:pic>
        <p:nvPicPr>
          <p:cNvPr id="16" name="Graphic 15" descr="Smiling face with closed eyes">
            <a:extLst>
              <a:ext uri="{FF2B5EF4-FFF2-40B4-BE49-F238E27FC236}">
                <a16:creationId xmlns:a16="http://schemas.microsoft.com/office/drawing/2014/main" id="{B5437A75-4E60-58DD-6490-97AFF126162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321478" y="4014441"/>
            <a:ext cx="1109038" cy="1213010"/>
          </a:xfrm>
          <a:prstGeom prst="rect">
            <a:avLst/>
          </a:prstGeom>
        </p:spPr>
      </p:pic>
      <p:pic>
        <p:nvPicPr>
          <p:cNvPr id="13" name="Graphic 12" descr="No sign with solid fill">
            <a:extLst>
              <a:ext uri="{FF2B5EF4-FFF2-40B4-BE49-F238E27FC236}">
                <a16:creationId xmlns:a16="http://schemas.microsoft.com/office/drawing/2014/main" id="{89072707-F541-8E68-D17A-5B24BFD6B79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607614" y="4356630"/>
            <a:ext cx="1143626" cy="1143626"/>
          </a:xfrm>
          <a:prstGeom prst="rect">
            <a:avLst/>
          </a:prstGeom>
        </p:spPr>
      </p:pic>
      <p:sp>
        <p:nvSpPr>
          <p:cNvPr id="15" name="Isosceles Triangle 14">
            <a:extLst>
              <a:ext uri="{FF2B5EF4-FFF2-40B4-BE49-F238E27FC236}">
                <a16:creationId xmlns:a16="http://schemas.microsoft.com/office/drawing/2014/main" id="{2D457B1E-ABEF-7598-E635-27B7195C3FDA}"/>
              </a:ext>
            </a:extLst>
          </p:cNvPr>
          <p:cNvSpPr/>
          <p:nvPr/>
        </p:nvSpPr>
        <p:spPr>
          <a:xfrm rot="7593533">
            <a:off x="5421886" y="4439983"/>
            <a:ext cx="943222" cy="812718"/>
          </a:xfrm>
          <a:prstGeom prst="triangle">
            <a:avLst/>
          </a:prstGeom>
          <a:solidFill>
            <a:srgbClr val="FFBA8F"/>
          </a:solidFill>
          <a:ln>
            <a:solidFill>
              <a:srgbClr val="FFBA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BF8DAB28-8D90-A208-AFB6-9E783819955B}"/>
              </a:ext>
            </a:extLst>
          </p:cNvPr>
          <p:cNvSpPr txBox="1"/>
          <p:nvPr/>
        </p:nvSpPr>
        <p:spPr>
          <a:xfrm>
            <a:off x="489873" y="5807812"/>
            <a:ext cx="3543269" cy="707886"/>
          </a:xfrm>
          <a:prstGeom prst="rect">
            <a:avLst/>
          </a:prstGeom>
          <a:noFill/>
        </p:spPr>
        <p:txBody>
          <a:bodyPr wrap="square" rtlCol="0">
            <a:spAutoFit/>
          </a:bodyPr>
          <a:lstStyle/>
          <a:p>
            <a:r>
              <a:rPr lang="en-US" sz="4000">
                <a:latin typeface="Berlin Sans FB Demi" panose="020E0802020502020306" pitchFamily="34" charset="0"/>
              </a:rPr>
              <a:t>Mrs Allen</a:t>
            </a:r>
            <a:endParaRPr lang="en-GB" sz="4000">
              <a:latin typeface="Berlin Sans FB Demi" panose="020E0802020502020306" pitchFamily="34" charset="0"/>
            </a:endParaRPr>
          </a:p>
        </p:txBody>
      </p:sp>
    </p:spTree>
    <p:custDataLst>
      <p:tags r:id="rId1"/>
    </p:custDataLst>
    <p:extLst>
      <p:ext uri="{BB962C8B-B14F-4D97-AF65-F5344CB8AC3E}">
        <p14:creationId xmlns:p14="http://schemas.microsoft.com/office/powerpoint/2010/main" val="597724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4f3f30-aedf-4c9e-9aa7-e0811026fc12" xsi:nil="true"/>
    <lcf76f155ced4ddcb4097134ff3c332f xmlns="6a7c48c2-c7f2-423b-9ecf-1744f034560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E8DA8D87367F41B48515813E6B690B" ma:contentTypeVersion="15" ma:contentTypeDescription="Create a new document." ma:contentTypeScope="" ma:versionID="5c7da245e4eecfe319fcd67632bb1089">
  <xsd:schema xmlns:xsd="http://www.w3.org/2001/XMLSchema" xmlns:xs="http://www.w3.org/2001/XMLSchema" xmlns:p="http://schemas.microsoft.com/office/2006/metadata/properties" xmlns:ns2="6a7c48c2-c7f2-423b-9ecf-1744f0345608" xmlns:ns3="ab4f3f30-aedf-4c9e-9aa7-e0811026fc12" targetNamespace="http://schemas.microsoft.com/office/2006/metadata/properties" ma:root="true" ma:fieldsID="774119bc8f5a5204467ca3716c2ba352" ns2:_="" ns3:_="">
    <xsd:import namespace="6a7c48c2-c7f2-423b-9ecf-1744f0345608"/>
    <xsd:import namespace="ab4f3f30-aedf-4c9e-9aa7-e0811026fc1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c48c2-c7f2-423b-9ecf-1744f0345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f3f30-aedf-4c9e-9aa7-e0811026fc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82716a-fb07-4a1a-ab20-8add3c91178f}" ma:internalName="TaxCatchAll" ma:showField="CatchAllData" ma:web="ab4f3f30-aedf-4c9e-9aa7-e0811026fc1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86D300-5812-496E-A63C-1BF0B43DF146}">
  <ds:schemaRefs>
    <ds:schemaRef ds:uri="6a7c48c2-c7f2-423b-9ecf-1744f0345608"/>
    <ds:schemaRef ds:uri="ab4f3f30-aedf-4c9e-9aa7-e0811026fc1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647E827-260E-4541-98BA-D6C38BECD6F5}">
  <ds:schemaRefs>
    <ds:schemaRef ds:uri="http://schemas.microsoft.com/sharepoint/v3/contenttype/forms"/>
  </ds:schemaRefs>
</ds:datastoreItem>
</file>

<file path=customXml/itemProps3.xml><?xml version="1.0" encoding="utf-8"?>
<ds:datastoreItem xmlns:ds="http://schemas.openxmlformats.org/officeDocument/2006/customXml" ds:itemID="{53D5A1DC-5ABC-4F4D-8B4C-860B7169F7F5}">
  <ds:schemaRefs>
    <ds:schemaRef ds:uri="6a7c48c2-c7f2-423b-9ecf-1744f0345608"/>
    <ds:schemaRef ds:uri="ab4f3f30-aedf-4c9e-9aa7-e0811026fc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TotalTime>
  <Words>1777</Words>
  <Application>Microsoft Office PowerPoint</Application>
  <PresentationFormat>Widescreen</PresentationFormat>
  <Paragraphs>160</Paragraphs>
  <Slides>21</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Berlin Sans FB</vt:lpstr>
      <vt:lpstr>Berlin Sans FB Demi</vt:lpstr>
      <vt:lpstr>MarkPro-Book</vt:lpstr>
      <vt:lpstr>Office Theme</vt:lpstr>
      <vt:lpstr>PowerPoint Presentation</vt:lpstr>
      <vt:lpstr>Welcome back!</vt:lpstr>
      <vt:lpstr>PowerPoint Presentation</vt:lpstr>
      <vt:lpstr>PowerPoint Presentation</vt:lpstr>
      <vt:lpstr>PowerPoint Presentation</vt:lpstr>
      <vt:lpstr>PowerPoint Presentation</vt:lpstr>
      <vt:lpstr>How do you feel when you’re online? </vt:lpstr>
      <vt:lpstr>PowerPoint Presentation</vt:lpstr>
      <vt:lpstr>PowerPoint Presentation</vt:lpstr>
      <vt:lpstr>PowerPoint Presentation</vt:lpstr>
      <vt:lpstr>PowerPoint Presentation</vt:lpstr>
      <vt:lpstr>What do you like to do to take a break from technology?</vt:lpstr>
      <vt:lpstr>PowerPoint Presentation</vt:lpstr>
      <vt:lpstr>PowerPoint Presentation</vt:lpstr>
      <vt:lpstr>PowerPoint Presentation</vt:lpstr>
      <vt:lpstr>PowerPoint Presentation</vt:lpstr>
      <vt:lpstr>PowerPoint Presentation</vt:lpstr>
      <vt:lpstr>Who can you talk to?</vt:lpstr>
      <vt:lpstr>When you are online at school…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Georgia Bell</dc:creator>
  <cp:lastModifiedBy>Amy Lockwood</cp:lastModifiedBy>
  <cp:revision>1</cp:revision>
  <dcterms:created xsi:type="dcterms:W3CDTF">2024-06-21T08:13:17Z</dcterms:created>
  <dcterms:modified xsi:type="dcterms:W3CDTF">2024-08-21T08:48:34Z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6855DA59-B003-43FA-A278-3CDEC2C903A6</vt:lpwstr>
  </property>
  <property fmtid="{D5CDD505-2E9C-101B-9397-08002B2CF9AE}" pid="3" name="ArticulatePath">
    <vt:lpwstr>Presentation1</vt:lpwstr>
  </property>
  <property fmtid="{D5CDD505-2E9C-101B-9397-08002B2CF9AE}" pid="4" name="ContentTypeId">
    <vt:lpwstr>0x010100EEE8DA8D87367F41B48515813E6B690B</vt:lpwstr>
  </property>
  <property fmtid="{D5CDD505-2E9C-101B-9397-08002B2CF9AE}" pid="5" name="MediaServiceImageTags">
    <vt:lpwstr/>
  </property>
</Properties>
</file>