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4" r:id="rId5"/>
    <p:sldId id="257" r:id="rId6"/>
    <p:sldId id="271" r:id="rId7"/>
    <p:sldId id="258" r:id="rId8"/>
    <p:sldId id="261" r:id="rId9"/>
    <p:sldId id="281" r:id="rId10"/>
    <p:sldId id="273" r:id="rId11"/>
    <p:sldId id="274" r:id="rId12"/>
    <p:sldId id="275" r:id="rId13"/>
    <p:sldId id="283" r:id="rId14"/>
    <p:sldId id="277" r:id="rId15"/>
    <p:sldId id="278" r:id="rId16"/>
    <p:sldId id="279" r:id="rId17"/>
    <p:sldId id="270" r:id="rId18"/>
    <p:sldId id="260" r:id="rId19"/>
    <p:sldId id="262" r:id="rId20"/>
    <p:sldId id="28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6F9"/>
    <a:srgbClr val="FF6200"/>
    <a:srgbClr val="FF9D61"/>
    <a:srgbClr val="FFBA8F"/>
    <a:srgbClr val="E6E6E6"/>
    <a:srgbClr val="264FF5"/>
    <a:srgbClr val="00C072"/>
    <a:srgbClr val="00995A"/>
    <a:srgbClr val="9F9F9F"/>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5BC54-5BC7-4DAC-A8CE-979F1CAB35F6}" v="5" dt="2024-08-20T10:21:27.894"/>
    <p1510:client id="{70405AAC-9FFC-4E35-A5D1-A18C04FFA3C4}" v="5" dt="2024-08-21T08:46:08.825"/>
    <p1510:client id="{B8904E90-E043-CB67-ED1E-A554C87DB778}" v="136" dt="2024-08-20T10:57:35.590"/>
    <p1510:client id="{CCF041A5-5B6A-4282-9F27-99A47A3CE96C}" v="27" dt="2024-08-20T14:03:35.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Elliott" userId="b4b42934-c0c1-4e14-b672-c60fe1afdabf" providerId="ADAL" clId="{CCF041A5-5B6A-4282-9F27-99A47A3CE96C}"/>
    <pc:docChg chg="custSel modSld">
      <pc:chgData name="Alison Elliott" userId="b4b42934-c0c1-4e14-b672-c60fe1afdabf" providerId="ADAL" clId="{CCF041A5-5B6A-4282-9F27-99A47A3CE96C}" dt="2024-08-20T14:03:35.117" v="15" actId="207"/>
      <pc:docMkLst>
        <pc:docMk/>
      </pc:docMkLst>
      <pc:sldChg chg="modSp mod">
        <pc:chgData name="Alison Elliott" userId="b4b42934-c0c1-4e14-b672-c60fe1afdabf" providerId="ADAL" clId="{CCF041A5-5B6A-4282-9F27-99A47A3CE96C}" dt="2024-08-20T12:50:04.739" v="10" actId="1076"/>
        <pc:sldMkLst>
          <pc:docMk/>
          <pc:sldMk cId="3646379340" sldId="262"/>
        </pc:sldMkLst>
        <pc:grpChg chg="mod">
          <ac:chgData name="Alison Elliott" userId="b4b42934-c0c1-4e14-b672-c60fe1afdabf" providerId="ADAL" clId="{CCF041A5-5B6A-4282-9F27-99A47A3CE96C}" dt="2024-08-20T12:50:04.739" v="10" actId="1076"/>
          <ac:grpSpMkLst>
            <pc:docMk/>
            <pc:sldMk cId="3646379340" sldId="262"/>
            <ac:grpSpMk id="43" creationId="{C661C3C1-4B5D-BD35-CAAF-E515FD998CC2}"/>
          </ac:grpSpMkLst>
        </pc:grpChg>
      </pc:sldChg>
      <pc:sldChg chg="addSp delSp modSp mod">
        <pc:chgData name="Alison Elliott" userId="b4b42934-c0c1-4e14-b672-c60fe1afdabf" providerId="ADAL" clId="{CCF041A5-5B6A-4282-9F27-99A47A3CE96C}" dt="2024-08-20T12:15:50.716" v="8" actId="478"/>
        <pc:sldMkLst>
          <pc:docMk/>
          <pc:sldMk cId="4031709960" sldId="274"/>
        </pc:sldMkLst>
        <pc:picChg chg="mod">
          <ac:chgData name="Alison Elliott" userId="b4b42934-c0c1-4e14-b672-c60fe1afdabf" providerId="ADAL" clId="{CCF041A5-5B6A-4282-9F27-99A47A3CE96C}" dt="2024-08-20T12:15:46.284" v="6" actId="1076"/>
          <ac:picMkLst>
            <pc:docMk/>
            <pc:sldMk cId="4031709960" sldId="274"/>
            <ac:picMk id="3" creationId="{3C697437-2187-12AB-17A7-92371B835A4D}"/>
          </ac:picMkLst>
        </pc:picChg>
        <pc:picChg chg="add del mod">
          <ac:chgData name="Alison Elliott" userId="b4b42934-c0c1-4e14-b672-c60fe1afdabf" providerId="ADAL" clId="{CCF041A5-5B6A-4282-9F27-99A47A3CE96C}" dt="2024-08-20T12:09:57.994" v="3" actId="478"/>
          <ac:picMkLst>
            <pc:docMk/>
            <pc:sldMk cId="4031709960" sldId="274"/>
            <ac:picMk id="5" creationId="{0F725C4D-EC25-F9C8-8A7C-C4C4D01B512D}"/>
          </ac:picMkLst>
        </pc:picChg>
        <pc:picChg chg="mod">
          <ac:chgData name="Alison Elliott" userId="b4b42934-c0c1-4e14-b672-c60fe1afdabf" providerId="ADAL" clId="{CCF041A5-5B6A-4282-9F27-99A47A3CE96C}" dt="2024-08-20T12:12:25.683" v="5" actId="1076"/>
          <ac:picMkLst>
            <pc:docMk/>
            <pc:sldMk cId="4031709960" sldId="274"/>
            <ac:picMk id="7" creationId="{70572C35-738C-77E8-D4E7-4C7A6EFC29CD}"/>
          </ac:picMkLst>
        </pc:picChg>
        <pc:picChg chg="mod">
          <ac:chgData name="Alison Elliott" userId="b4b42934-c0c1-4e14-b672-c60fe1afdabf" providerId="ADAL" clId="{CCF041A5-5B6A-4282-9F27-99A47A3CE96C}" dt="2024-08-20T12:15:46.284" v="6" actId="1076"/>
          <ac:picMkLst>
            <pc:docMk/>
            <pc:sldMk cId="4031709960" sldId="274"/>
            <ac:picMk id="8" creationId="{22BEB526-0208-D7FC-992D-FE357BE905A9}"/>
          </ac:picMkLst>
        </pc:picChg>
        <pc:picChg chg="add del mod">
          <ac:chgData name="Alison Elliott" userId="b4b42934-c0c1-4e14-b672-c60fe1afdabf" providerId="ADAL" clId="{CCF041A5-5B6A-4282-9F27-99A47A3CE96C}" dt="2024-08-20T12:15:50.716" v="8" actId="478"/>
          <ac:picMkLst>
            <pc:docMk/>
            <pc:sldMk cId="4031709960" sldId="274"/>
            <ac:picMk id="14" creationId="{30FC3B28-FD93-84AD-7701-C135E24DE7F9}"/>
          </ac:picMkLst>
        </pc:picChg>
      </pc:sldChg>
      <pc:sldChg chg="modSp mod">
        <pc:chgData name="Alison Elliott" userId="b4b42934-c0c1-4e14-b672-c60fe1afdabf" providerId="ADAL" clId="{CCF041A5-5B6A-4282-9F27-99A47A3CE96C}" dt="2024-08-20T14:03:25.770" v="14" actId="208"/>
        <pc:sldMkLst>
          <pc:docMk/>
          <pc:sldMk cId="3712452879" sldId="281"/>
        </pc:sldMkLst>
        <pc:spChg chg="mod">
          <ac:chgData name="Alison Elliott" userId="b4b42934-c0c1-4e14-b672-c60fe1afdabf" providerId="ADAL" clId="{CCF041A5-5B6A-4282-9F27-99A47A3CE96C}" dt="2024-08-20T14:03:25.770" v="14" actId="208"/>
          <ac:spMkLst>
            <pc:docMk/>
            <pc:sldMk cId="3712452879" sldId="281"/>
            <ac:spMk id="20" creationId="{EB9A62FD-1C2F-9132-01C9-FEFCB22857E6}"/>
          </ac:spMkLst>
        </pc:spChg>
        <pc:picChg chg="mod">
          <ac:chgData name="Alison Elliott" userId="b4b42934-c0c1-4e14-b672-c60fe1afdabf" providerId="ADAL" clId="{CCF041A5-5B6A-4282-9F27-99A47A3CE96C}" dt="2024-08-20T14:03:17.790" v="12" actId="207"/>
          <ac:picMkLst>
            <pc:docMk/>
            <pc:sldMk cId="3712452879" sldId="281"/>
            <ac:picMk id="16" creationId="{1C9606B5-9194-E7A6-B73D-48F3D955101A}"/>
          </ac:picMkLst>
        </pc:picChg>
      </pc:sldChg>
      <pc:sldChg chg="modSp mod">
        <pc:chgData name="Alison Elliott" userId="b4b42934-c0c1-4e14-b672-c60fe1afdabf" providerId="ADAL" clId="{CCF041A5-5B6A-4282-9F27-99A47A3CE96C}" dt="2024-08-20T14:03:35.117" v="15" actId="207"/>
        <pc:sldMkLst>
          <pc:docMk/>
          <pc:sldMk cId="2130809438" sldId="283"/>
        </pc:sldMkLst>
        <pc:picChg chg="mod">
          <ac:chgData name="Alison Elliott" userId="b4b42934-c0c1-4e14-b672-c60fe1afdabf" providerId="ADAL" clId="{CCF041A5-5B6A-4282-9F27-99A47A3CE96C}" dt="2024-08-20T14:03:35.117" v="15" actId="207"/>
          <ac:picMkLst>
            <pc:docMk/>
            <pc:sldMk cId="2130809438" sldId="283"/>
            <ac:picMk id="11" creationId="{53D9600C-82D7-8F19-A4C7-4262E207E566}"/>
          </ac:picMkLst>
        </pc:picChg>
      </pc:sldChg>
      <pc:sldChg chg="mod modShow">
        <pc:chgData name="Alison Elliott" userId="b4b42934-c0c1-4e14-b672-c60fe1afdabf" providerId="ADAL" clId="{CCF041A5-5B6A-4282-9F27-99A47A3CE96C}" dt="2024-08-20T14:01:10.569" v="11" actId="729"/>
        <pc:sldMkLst>
          <pc:docMk/>
          <pc:sldMk cId="3418003706" sldId="284"/>
        </pc:sldMkLst>
      </pc:sldChg>
    </pc:docChg>
  </pc:docChgLst>
  <pc:docChgLst>
    <pc:chgData name="Amy Lockwood" userId="bf96066a-cde7-4570-ab17-c96b31bedbf8" providerId="ADAL" clId="{70405AAC-9FFC-4E35-A5D1-A18C04FFA3C4}"/>
    <pc:docChg chg="custSel addSld modSld">
      <pc:chgData name="Amy Lockwood" userId="bf96066a-cde7-4570-ab17-c96b31bedbf8" providerId="ADAL" clId="{70405AAC-9FFC-4E35-A5D1-A18C04FFA3C4}" dt="2024-08-21T08:46:47.021" v="55" actId="1038"/>
      <pc:docMkLst>
        <pc:docMk/>
      </pc:docMkLst>
      <pc:sldChg chg="addSp delSp modSp new mod">
        <pc:chgData name="Amy Lockwood" userId="bf96066a-cde7-4570-ab17-c96b31bedbf8" providerId="ADAL" clId="{70405AAC-9FFC-4E35-A5D1-A18C04FFA3C4}" dt="2024-08-21T08:46:47.021" v="55" actId="1038"/>
        <pc:sldMkLst>
          <pc:docMk/>
          <pc:sldMk cId="371415703" sldId="285"/>
        </pc:sldMkLst>
        <pc:spChg chg="add del mod">
          <ac:chgData name="Amy Lockwood" userId="bf96066a-cde7-4570-ab17-c96b31bedbf8" providerId="ADAL" clId="{70405AAC-9FFC-4E35-A5D1-A18C04FFA3C4}" dt="2024-08-21T08:46:00.839" v="8"/>
          <ac:spMkLst>
            <pc:docMk/>
            <pc:sldMk cId="371415703" sldId="285"/>
            <ac:spMk id="3" creationId="{2D7200BA-F69C-00B1-85C5-D6F680C2FD6E}"/>
          </ac:spMkLst>
        </pc:spChg>
        <pc:spChg chg="add mod">
          <ac:chgData name="Amy Lockwood" userId="bf96066a-cde7-4570-ab17-c96b31bedbf8" providerId="ADAL" clId="{70405AAC-9FFC-4E35-A5D1-A18C04FFA3C4}" dt="2024-08-21T08:46:47.021" v="55" actId="1038"/>
          <ac:spMkLst>
            <pc:docMk/>
            <pc:sldMk cId="371415703" sldId="285"/>
            <ac:spMk id="6" creationId="{50EDA063-F0A7-75C8-6E35-F3EF3778C3D1}"/>
          </ac:spMkLst>
        </pc:spChg>
        <pc:picChg chg="add mod">
          <ac:chgData name="Amy Lockwood" userId="bf96066a-cde7-4570-ab17-c96b31bedbf8" providerId="ADAL" clId="{70405AAC-9FFC-4E35-A5D1-A18C04FFA3C4}" dt="2024-08-21T08:45:04.776" v="3" actId="1076"/>
          <ac:picMkLst>
            <pc:docMk/>
            <pc:sldMk cId="371415703" sldId="285"/>
            <ac:picMk id="2" creationId="{B6DA7D11-462A-95B5-04A3-8513DCF0F70E}"/>
          </ac:picMkLst>
        </pc:picChg>
        <pc:picChg chg="add del mod">
          <ac:chgData name="Amy Lockwood" userId="bf96066a-cde7-4570-ab17-c96b31bedbf8" providerId="ADAL" clId="{70405AAC-9FFC-4E35-A5D1-A18C04FFA3C4}" dt="2024-08-21T08:46:00.827" v="6" actId="478"/>
          <ac:picMkLst>
            <pc:docMk/>
            <pc:sldMk cId="371415703" sldId="285"/>
            <ac:picMk id="4" creationId="{8AB0F828-8EA4-738D-C83D-534899DD9579}"/>
          </ac:picMkLst>
        </pc:picChg>
        <pc:picChg chg="add del mod">
          <ac:chgData name="Amy Lockwood" userId="bf96066a-cde7-4570-ab17-c96b31bedbf8" providerId="ADAL" clId="{70405AAC-9FFC-4E35-A5D1-A18C04FFA3C4}" dt="2024-08-21T08:46:03.106" v="10" actId="478"/>
          <ac:picMkLst>
            <pc:docMk/>
            <pc:sldMk cId="371415703" sldId="285"/>
            <ac:picMk id="5" creationId="{BD3701DF-5E9D-BE09-7A2D-5632AA6EBC95}"/>
          </ac:picMkLst>
        </pc:picChg>
      </pc:sldChg>
    </pc:docChg>
  </pc:docChgLst>
  <pc:docChgLst>
    <pc:chgData name="Rosie Bromley" userId="S::rosie@childnet.com::ceca4df2-b6a6-4459-9d3c-9d866f0f4aa0" providerId="AD" clId="Web-{B8904E90-E043-CB67-ED1E-A554C87DB778}"/>
    <pc:docChg chg="modSld">
      <pc:chgData name="Rosie Bromley" userId="S::rosie@childnet.com::ceca4df2-b6a6-4459-9d3c-9d866f0f4aa0" providerId="AD" clId="Web-{B8904E90-E043-CB67-ED1E-A554C87DB778}" dt="2024-08-20T10:57:35.590" v="126"/>
      <pc:docMkLst>
        <pc:docMk/>
      </pc:docMkLst>
      <pc:sldChg chg="modTransition">
        <pc:chgData name="Rosie Bromley" userId="S::rosie@childnet.com::ceca4df2-b6a6-4459-9d3c-9d866f0f4aa0" providerId="AD" clId="Web-{B8904E90-E043-CB67-ED1E-A554C87DB778}" dt="2024-08-20T10:38:33.824" v="11"/>
        <pc:sldMkLst>
          <pc:docMk/>
          <pc:sldMk cId="2335238441" sldId="260"/>
        </pc:sldMkLst>
      </pc:sldChg>
      <pc:sldChg chg="addSp delSp modSp modTransition">
        <pc:chgData name="Rosie Bromley" userId="S::rosie@childnet.com::ceca4df2-b6a6-4459-9d3c-9d866f0f4aa0" providerId="AD" clId="Web-{B8904E90-E043-CB67-ED1E-A554C87DB778}" dt="2024-08-20T10:54:17.176" v="104"/>
        <pc:sldMkLst>
          <pc:docMk/>
          <pc:sldMk cId="3646379340" sldId="262"/>
        </pc:sldMkLst>
        <pc:grpChg chg="del">
          <ac:chgData name="Rosie Bromley" userId="S::rosie@childnet.com::ceca4df2-b6a6-4459-9d3c-9d866f0f4aa0" providerId="AD" clId="Web-{B8904E90-E043-CB67-ED1E-A554C87DB778}" dt="2024-08-20T10:51:37.061" v="82"/>
          <ac:grpSpMkLst>
            <pc:docMk/>
            <pc:sldMk cId="3646379340" sldId="262"/>
            <ac:grpSpMk id="6" creationId="{DBD52CA1-71CA-CF4A-7B72-620982470FC6}"/>
          </ac:grpSpMkLst>
        </pc:grpChg>
        <pc:grpChg chg="del">
          <ac:chgData name="Rosie Bromley" userId="S::rosie@childnet.com::ceca4df2-b6a6-4459-9d3c-9d866f0f4aa0" providerId="AD" clId="Web-{B8904E90-E043-CB67-ED1E-A554C87DB778}" dt="2024-08-20T10:51:38.420" v="83"/>
          <ac:grpSpMkLst>
            <pc:docMk/>
            <pc:sldMk cId="3646379340" sldId="262"/>
            <ac:grpSpMk id="10" creationId="{68DFD7A1-11C1-F6E6-A7F5-FD9D5C90A7A9}"/>
          </ac:grpSpMkLst>
        </pc:grpChg>
        <pc:grpChg chg="add mod">
          <ac:chgData name="Rosie Bromley" userId="S::rosie@childnet.com::ceca4df2-b6a6-4459-9d3c-9d866f0f4aa0" providerId="AD" clId="Web-{B8904E90-E043-CB67-ED1E-A554C87DB778}" dt="2024-08-20T10:51:56.905" v="90" actId="1076"/>
          <ac:grpSpMkLst>
            <pc:docMk/>
            <pc:sldMk cId="3646379340" sldId="262"/>
            <ac:grpSpMk id="16" creationId="{C4B401DC-6AB3-B578-D5E0-75083F42A1C2}"/>
          </ac:grpSpMkLst>
        </pc:grpChg>
        <pc:grpChg chg="add mod">
          <ac:chgData name="Rosie Bromley" userId="S::rosie@childnet.com::ceca4df2-b6a6-4459-9d3c-9d866f0f4aa0" providerId="AD" clId="Web-{B8904E90-E043-CB67-ED1E-A554C87DB778}" dt="2024-08-20T10:51:48.499" v="87" actId="1076"/>
          <ac:grpSpMkLst>
            <pc:docMk/>
            <pc:sldMk cId="3646379340" sldId="262"/>
            <ac:grpSpMk id="22" creationId="{819CC809-D019-CF01-B889-79EA7C028BCF}"/>
          </ac:grpSpMkLst>
        </pc:grpChg>
      </pc:sldChg>
      <pc:sldChg chg="modTransition">
        <pc:chgData name="Rosie Bromley" userId="S::rosie@childnet.com::ceca4df2-b6a6-4459-9d3c-9d866f0f4aa0" providerId="AD" clId="Web-{B8904E90-E043-CB67-ED1E-A554C87DB778}" dt="2024-08-20T10:36:15.944" v="8"/>
        <pc:sldMkLst>
          <pc:docMk/>
          <pc:sldMk cId="1823240326" sldId="270"/>
        </pc:sldMkLst>
      </pc:sldChg>
      <pc:sldChg chg="addSp delSp modSp modTransition">
        <pc:chgData name="Rosie Bromley" userId="S::rosie@childnet.com::ceca4df2-b6a6-4459-9d3c-9d866f0f4aa0" providerId="AD" clId="Web-{B8904E90-E043-CB67-ED1E-A554C87DB778}" dt="2024-08-20T10:52:49.688" v="103" actId="1076"/>
        <pc:sldMkLst>
          <pc:docMk/>
          <pc:sldMk cId="4207575840" sldId="273"/>
        </pc:sldMkLst>
        <pc:picChg chg="del">
          <ac:chgData name="Rosie Bromley" userId="S::rosie@childnet.com::ceca4df2-b6a6-4459-9d3c-9d866f0f4aa0" providerId="AD" clId="Web-{B8904E90-E043-CB67-ED1E-A554C87DB778}" dt="2024-08-20T10:39:59.155" v="32"/>
          <ac:picMkLst>
            <pc:docMk/>
            <pc:sldMk cId="4207575840" sldId="273"/>
            <ac:picMk id="3" creationId="{37C89726-E899-EFDC-ED93-39359961CB8E}"/>
          </ac:picMkLst>
        </pc:picChg>
        <pc:picChg chg="add mod ord">
          <ac:chgData name="Rosie Bromley" userId="S::rosie@childnet.com::ceca4df2-b6a6-4459-9d3c-9d866f0f4aa0" providerId="AD" clId="Web-{B8904E90-E043-CB67-ED1E-A554C87DB778}" dt="2024-08-20T10:39:28.654" v="25" actId="14100"/>
          <ac:picMkLst>
            <pc:docMk/>
            <pc:sldMk cId="4207575840" sldId="273"/>
            <ac:picMk id="6" creationId="{99492CE4-ED20-1467-BBA8-BFB9DDCD3F2A}"/>
          </ac:picMkLst>
        </pc:picChg>
        <pc:picChg chg="del">
          <ac:chgData name="Rosie Bromley" userId="S::rosie@childnet.com::ceca4df2-b6a6-4459-9d3c-9d866f0f4aa0" providerId="AD" clId="Web-{B8904E90-E043-CB67-ED1E-A554C87DB778}" dt="2024-08-20T10:39:24.623" v="24"/>
          <ac:picMkLst>
            <pc:docMk/>
            <pc:sldMk cId="4207575840" sldId="273"/>
            <ac:picMk id="7" creationId="{AF11C920-B393-196A-320D-9D20983BEDE1}"/>
          </ac:picMkLst>
        </pc:picChg>
        <pc:picChg chg="add mod ord">
          <ac:chgData name="Rosie Bromley" userId="S::rosie@childnet.com::ceca4df2-b6a6-4459-9d3c-9d866f0f4aa0" providerId="AD" clId="Web-{B8904E90-E043-CB67-ED1E-A554C87DB778}" dt="2024-08-20T10:40:24.984" v="38" actId="1076"/>
          <ac:picMkLst>
            <pc:docMk/>
            <pc:sldMk cId="4207575840" sldId="273"/>
            <ac:picMk id="11" creationId="{2C5B27E0-906B-E8A3-E6B5-2550120F5036}"/>
          </ac:picMkLst>
        </pc:picChg>
        <pc:picChg chg="add mod">
          <ac:chgData name="Rosie Bromley" userId="S::rosie@childnet.com::ceca4df2-b6a6-4459-9d3c-9d866f0f4aa0" providerId="AD" clId="Web-{B8904E90-E043-CB67-ED1E-A554C87DB778}" dt="2024-08-20T10:52:25.922" v="97" actId="1076"/>
          <ac:picMkLst>
            <pc:docMk/>
            <pc:sldMk cId="4207575840" sldId="273"/>
            <ac:picMk id="14" creationId="{8129C5F5-0C54-474F-5C56-45EE9259F860}"/>
          </ac:picMkLst>
        </pc:picChg>
        <pc:picChg chg="add mod">
          <ac:chgData name="Rosie Bromley" userId="S::rosie@childnet.com::ceca4df2-b6a6-4459-9d3c-9d866f0f4aa0" providerId="AD" clId="Web-{B8904E90-E043-CB67-ED1E-A554C87DB778}" dt="2024-08-20T10:52:49.688" v="103" actId="1076"/>
          <ac:picMkLst>
            <pc:docMk/>
            <pc:sldMk cId="4207575840" sldId="273"/>
            <ac:picMk id="19" creationId="{2BD0EEA0-3CA5-8105-315C-D312211B23C8}"/>
          </ac:picMkLst>
        </pc:picChg>
      </pc:sldChg>
      <pc:sldChg chg="addSp delSp modSp modTransition">
        <pc:chgData name="Rosie Bromley" userId="S::rosie@childnet.com::ceca4df2-b6a6-4459-9d3c-9d866f0f4aa0" providerId="AD" clId="Web-{B8904E90-E043-CB67-ED1E-A554C87DB778}" dt="2024-08-20T10:57:29.324" v="124"/>
        <pc:sldMkLst>
          <pc:docMk/>
          <pc:sldMk cId="4031709960" sldId="274"/>
        </pc:sldMkLst>
        <pc:grpChg chg="del">
          <ac:chgData name="Rosie Bromley" userId="S::rosie@childnet.com::ceca4df2-b6a6-4459-9d3c-9d866f0f4aa0" providerId="AD" clId="Web-{B8904E90-E043-CB67-ED1E-A554C87DB778}" dt="2024-08-20T10:57:18.480" v="120"/>
          <ac:grpSpMkLst>
            <pc:docMk/>
            <pc:sldMk cId="4031709960" sldId="274"/>
            <ac:grpSpMk id="14" creationId="{7991063C-F1C3-907C-3455-E1CE3FDBDAB1}"/>
          </ac:grpSpMkLst>
        </pc:grpChg>
        <pc:grpChg chg="add">
          <ac:chgData name="Rosie Bromley" userId="S::rosie@childnet.com::ceca4df2-b6a6-4459-9d3c-9d866f0f4aa0" providerId="AD" clId="Web-{B8904E90-E043-CB67-ED1E-A554C87DB778}" dt="2024-08-20T10:57:18.995" v="121"/>
          <ac:grpSpMkLst>
            <pc:docMk/>
            <pc:sldMk cId="4031709960" sldId="274"/>
            <ac:grpSpMk id="25" creationId="{19CF7C3A-4E5E-F1D4-F8BD-17AC58ABC7BE}"/>
          </ac:grpSpMkLst>
        </pc:grpChg>
        <pc:picChg chg="mod">
          <ac:chgData name="Rosie Bromley" userId="S::rosie@childnet.com::ceca4df2-b6a6-4459-9d3c-9d866f0f4aa0" providerId="AD" clId="Web-{B8904E90-E043-CB67-ED1E-A554C87DB778}" dt="2024-08-20T10:57:22.667" v="122"/>
          <ac:picMkLst>
            <pc:docMk/>
            <pc:sldMk cId="4031709960" sldId="274"/>
            <ac:picMk id="9" creationId="{FDE00ACF-0559-1680-382C-F1AB19019878}"/>
          </ac:picMkLst>
        </pc:picChg>
        <pc:picChg chg="mod">
          <ac:chgData name="Rosie Bromley" userId="S::rosie@childnet.com::ceca4df2-b6a6-4459-9d3c-9d866f0f4aa0" providerId="AD" clId="Web-{B8904E90-E043-CB67-ED1E-A554C87DB778}" dt="2024-08-20T10:57:26.167" v="123"/>
          <ac:picMkLst>
            <pc:docMk/>
            <pc:sldMk cId="4031709960" sldId="274"/>
            <ac:picMk id="19" creationId="{A895614F-E873-7582-D7F9-8975B0760E36}"/>
          </ac:picMkLst>
        </pc:picChg>
        <pc:picChg chg="mod">
          <ac:chgData name="Rosie Bromley" userId="S::rosie@childnet.com::ceca4df2-b6a6-4459-9d3c-9d866f0f4aa0" providerId="AD" clId="Web-{B8904E90-E043-CB67-ED1E-A554C87DB778}" dt="2024-08-20T10:57:29.324" v="124"/>
          <ac:picMkLst>
            <pc:docMk/>
            <pc:sldMk cId="4031709960" sldId="274"/>
            <ac:picMk id="23" creationId="{38290898-2CC0-22D2-27B9-2C8A14B760BF}"/>
          </ac:picMkLst>
        </pc:picChg>
      </pc:sldChg>
      <pc:sldChg chg="addSp delSp modSp modTransition">
        <pc:chgData name="Rosie Bromley" userId="S::rosie@childnet.com::ceca4df2-b6a6-4459-9d3c-9d866f0f4aa0" providerId="AD" clId="Web-{B8904E90-E043-CB67-ED1E-A554C87DB778}" dt="2024-08-20T10:57:35.590" v="126"/>
        <pc:sldMkLst>
          <pc:docMk/>
          <pc:sldMk cId="589107129" sldId="275"/>
        </pc:sldMkLst>
        <pc:spChg chg="topLvl">
          <ac:chgData name="Rosie Bromley" userId="S::rosie@childnet.com::ceca4df2-b6a6-4459-9d3c-9d866f0f4aa0" providerId="AD" clId="Web-{B8904E90-E043-CB67-ED1E-A554C87DB778}" dt="2024-08-20T10:43:57.461" v="52"/>
          <ac:spMkLst>
            <pc:docMk/>
            <pc:sldMk cId="589107129" sldId="275"/>
            <ac:spMk id="8" creationId="{99FBF548-7CF3-A7CA-3057-E6D9643697FA}"/>
          </ac:spMkLst>
        </pc:spChg>
        <pc:spChg chg="topLvl">
          <ac:chgData name="Rosie Bromley" userId="S::rosie@childnet.com::ceca4df2-b6a6-4459-9d3c-9d866f0f4aa0" providerId="AD" clId="Web-{B8904E90-E043-CB67-ED1E-A554C87DB778}" dt="2024-08-20T10:45:42.512" v="68"/>
          <ac:spMkLst>
            <pc:docMk/>
            <pc:sldMk cId="589107129" sldId="275"/>
            <ac:spMk id="25" creationId="{BE16DF32-FD95-00F6-357E-03F657BB24BB}"/>
          </ac:spMkLst>
        </pc:spChg>
        <pc:spChg chg="del mod topLvl">
          <ac:chgData name="Rosie Bromley" userId="S::rosie@childnet.com::ceca4df2-b6a6-4459-9d3c-9d866f0f4aa0" providerId="AD" clId="Web-{B8904E90-E043-CB67-ED1E-A554C87DB778}" dt="2024-08-20T10:42:27.536" v="42"/>
          <ac:spMkLst>
            <pc:docMk/>
            <pc:sldMk cId="589107129" sldId="275"/>
            <ac:spMk id="29" creationId="{A1449505-4F71-7A9C-A01F-0913F866D7DA}"/>
          </ac:spMkLst>
        </pc:spChg>
        <pc:grpChg chg="del">
          <ac:chgData name="Rosie Bromley" userId="S::rosie@childnet.com::ceca4df2-b6a6-4459-9d3c-9d866f0f4aa0" providerId="AD" clId="Web-{B8904E90-E043-CB67-ED1E-A554C87DB778}" dt="2024-08-20T10:57:34.996" v="125"/>
          <ac:grpSpMkLst>
            <pc:docMk/>
            <pc:sldMk cId="589107129" sldId="275"/>
            <ac:grpSpMk id="14" creationId="{5BB858D9-678E-0061-BFCA-126D2AA3D0CA}"/>
          </ac:grpSpMkLst>
        </pc:grpChg>
        <pc:grpChg chg="add del">
          <ac:chgData name="Rosie Bromley" userId="S::rosie@childnet.com::ceca4df2-b6a6-4459-9d3c-9d866f0f4aa0" providerId="AD" clId="Web-{B8904E90-E043-CB67-ED1E-A554C87DB778}" dt="2024-08-20T10:43:57.461" v="52"/>
          <ac:grpSpMkLst>
            <pc:docMk/>
            <pc:sldMk cId="589107129" sldId="275"/>
            <ac:grpSpMk id="18" creationId="{BA44B52B-5373-4F38-5E8F-6A522C3C0843}"/>
          </ac:grpSpMkLst>
        </pc:grpChg>
        <pc:grpChg chg="mod">
          <ac:chgData name="Rosie Bromley" userId="S::rosie@childnet.com::ceca4df2-b6a6-4459-9d3c-9d866f0f4aa0" providerId="AD" clId="Web-{B8904E90-E043-CB67-ED1E-A554C87DB778}" dt="2024-08-20T10:45:15.479" v="64" actId="1076"/>
          <ac:grpSpMkLst>
            <pc:docMk/>
            <pc:sldMk cId="589107129" sldId="275"/>
            <ac:grpSpMk id="19" creationId="{498673E8-1D1E-594F-FA8A-616B4C64F399}"/>
          </ac:grpSpMkLst>
        </pc:grpChg>
        <pc:grpChg chg="del">
          <ac:chgData name="Rosie Bromley" userId="S::rosie@childnet.com::ceca4df2-b6a6-4459-9d3c-9d866f0f4aa0" providerId="AD" clId="Web-{B8904E90-E043-CB67-ED1E-A554C87DB778}" dt="2024-08-20T10:45:42.512" v="68"/>
          <ac:grpSpMkLst>
            <pc:docMk/>
            <pc:sldMk cId="589107129" sldId="275"/>
            <ac:grpSpMk id="21" creationId="{54DF75CE-4318-7BAD-4D0D-117BE5BDAE16}"/>
          </ac:grpSpMkLst>
        </pc:grpChg>
        <pc:grpChg chg="mod">
          <ac:chgData name="Rosie Bromley" userId="S::rosie@childnet.com::ceca4df2-b6a6-4459-9d3c-9d866f0f4aa0" providerId="AD" clId="Web-{B8904E90-E043-CB67-ED1E-A554C87DB778}" dt="2024-08-20T10:44:59.119" v="61" actId="1076"/>
          <ac:grpSpMkLst>
            <pc:docMk/>
            <pc:sldMk cId="589107129" sldId="275"/>
            <ac:grpSpMk id="22" creationId="{A382C586-697A-C96D-1C38-3822B90BEE6A}"/>
          </ac:grpSpMkLst>
        </pc:grpChg>
        <pc:grpChg chg="add del">
          <ac:chgData name="Rosie Bromley" userId="S::rosie@childnet.com::ceca4df2-b6a6-4459-9d3c-9d866f0f4aa0" providerId="AD" clId="Web-{B8904E90-E043-CB67-ED1E-A554C87DB778}" dt="2024-08-20T10:42:27.536" v="42"/>
          <ac:grpSpMkLst>
            <pc:docMk/>
            <pc:sldMk cId="589107129" sldId="275"/>
            <ac:grpSpMk id="32" creationId="{ED61ED93-5FBA-DB8F-E957-2A2625B17844}"/>
          </ac:grpSpMkLst>
        </pc:grpChg>
        <pc:grpChg chg="add">
          <ac:chgData name="Rosie Bromley" userId="S::rosie@childnet.com::ceca4df2-b6a6-4459-9d3c-9d866f0f4aa0" providerId="AD" clId="Web-{B8904E90-E043-CB67-ED1E-A554C87DB778}" dt="2024-08-20T10:57:35.590" v="126"/>
          <ac:grpSpMkLst>
            <pc:docMk/>
            <pc:sldMk cId="589107129" sldId="275"/>
            <ac:grpSpMk id="40" creationId="{ACA3D54A-755A-2E2F-CDEB-86A8A33A7E87}"/>
          </ac:grpSpMkLst>
        </pc:grpChg>
        <pc:picChg chg="del topLvl">
          <ac:chgData name="Rosie Bromley" userId="S::rosie@childnet.com::ceca4df2-b6a6-4459-9d3c-9d866f0f4aa0" providerId="AD" clId="Web-{B8904E90-E043-CB67-ED1E-A554C87DB778}" dt="2024-08-20T10:43:57.461" v="52"/>
          <ac:picMkLst>
            <pc:docMk/>
            <pc:sldMk cId="589107129" sldId="275"/>
            <ac:picMk id="7" creationId="{AF11C920-B393-196A-320D-9D20983BEDE1}"/>
          </ac:picMkLst>
        </pc:picChg>
        <pc:picChg chg="mod ord topLvl">
          <ac:chgData name="Rosie Bromley" userId="S::rosie@childnet.com::ceca4df2-b6a6-4459-9d3c-9d866f0f4aa0" providerId="AD" clId="Web-{B8904E90-E043-CB67-ED1E-A554C87DB778}" dt="2024-08-20T10:45:46.809" v="69" actId="1076"/>
          <ac:picMkLst>
            <pc:docMk/>
            <pc:sldMk cId="589107129" sldId="275"/>
            <ac:picMk id="9" creationId="{BCEC2C24-4E1A-F5A3-51E7-369793F5EA91}"/>
          </ac:picMkLst>
        </pc:picChg>
        <pc:picChg chg="del topLvl">
          <ac:chgData name="Rosie Bromley" userId="S::rosie@childnet.com::ceca4df2-b6a6-4459-9d3c-9d866f0f4aa0" providerId="AD" clId="Web-{B8904E90-E043-CB67-ED1E-A554C87DB778}" dt="2024-08-20T10:45:42.512" v="68"/>
          <ac:picMkLst>
            <pc:docMk/>
            <pc:sldMk cId="589107129" sldId="275"/>
            <ac:picMk id="23" creationId="{32D3A0F0-E8B3-7DB2-4E77-89FD01B9CB2B}"/>
          </ac:picMkLst>
        </pc:picChg>
        <pc:picChg chg="mod ord">
          <ac:chgData name="Rosie Bromley" userId="S::rosie@childnet.com::ceca4df2-b6a6-4459-9d3c-9d866f0f4aa0" providerId="AD" clId="Web-{B8904E90-E043-CB67-ED1E-A554C87DB778}" dt="2024-08-20T10:44:37.244" v="58"/>
          <ac:picMkLst>
            <pc:docMk/>
            <pc:sldMk cId="589107129" sldId="275"/>
            <ac:picMk id="24" creationId="{32819ED3-3CAC-56F4-AC2B-BEBDEBFDC11A}"/>
          </ac:picMkLst>
        </pc:picChg>
        <pc:picChg chg="ord">
          <ac:chgData name="Rosie Bromley" userId="S::rosie@childnet.com::ceca4df2-b6a6-4459-9d3c-9d866f0f4aa0" providerId="AD" clId="Web-{B8904E90-E043-CB67-ED1E-A554C87DB778}" dt="2024-08-20T10:44:40.416" v="59"/>
          <ac:picMkLst>
            <pc:docMk/>
            <pc:sldMk cId="589107129" sldId="275"/>
            <ac:picMk id="26" creationId="{BA6461E7-5744-F3E0-87F8-376E7BC8C24D}"/>
          </ac:picMkLst>
        </pc:picChg>
        <pc:picChg chg="add mod ord">
          <ac:chgData name="Rosie Bromley" userId="S::rosie@childnet.com::ceca4df2-b6a6-4459-9d3c-9d866f0f4aa0" providerId="AD" clId="Web-{B8904E90-E043-CB67-ED1E-A554C87DB778}" dt="2024-08-20T10:45:39.308" v="67"/>
          <ac:picMkLst>
            <pc:docMk/>
            <pc:sldMk cId="589107129" sldId="275"/>
            <ac:picMk id="34" creationId="{B8396B83-57E2-E8BF-72D5-0C2ECCEE6C7F}"/>
          </ac:picMkLst>
        </pc:picChg>
      </pc:sldChg>
      <pc:sldChg chg="addSp delSp modSp modTransition">
        <pc:chgData name="Rosie Bromley" userId="S::rosie@childnet.com::ceca4df2-b6a6-4459-9d3c-9d866f0f4aa0" providerId="AD" clId="Web-{B8904E90-E043-CB67-ED1E-A554C87DB778}" dt="2024-08-20T10:48:08.095" v="78" actId="1076"/>
        <pc:sldMkLst>
          <pc:docMk/>
          <pc:sldMk cId="2554762204" sldId="277"/>
        </pc:sldMkLst>
        <pc:picChg chg="del">
          <ac:chgData name="Rosie Bromley" userId="S::rosie@childnet.com::ceca4df2-b6a6-4459-9d3c-9d866f0f4aa0" providerId="AD" clId="Web-{B8904E90-E043-CB67-ED1E-A554C87DB778}" dt="2024-08-20T10:47:48.579" v="74"/>
          <ac:picMkLst>
            <pc:docMk/>
            <pc:sldMk cId="2554762204" sldId="277"/>
            <ac:picMk id="7" creationId="{AF11C920-B393-196A-320D-9D20983BEDE1}"/>
          </ac:picMkLst>
        </pc:picChg>
        <pc:picChg chg="add mod ord">
          <ac:chgData name="Rosie Bromley" userId="S::rosie@childnet.com::ceca4df2-b6a6-4459-9d3c-9d866f0f4aa0" providerId="AD" clId="Web-{B8904E90-E043-CB67-ED1E-A554C87DB778}" dt="2024-08-20T10:48:08.095" v="78" actId="1076"/>
          <ac:picMkLst>
            <pc:docMk/>
            <pc:sldMk cId="2554762204" sldId="277"/>
            <ac:picMk id="9" creationId="{FD157315-7A4A-88BC-24E1-B472ECD645D7}"/>
          </ac:picMkLst>
        </pc:picChg>
        <pc:picChg chg="mod">
          <ac:chgData name="Rosie Bromley" userId="S::rosie@childnet.com::ceca4df2-b6a6-4459-9d3c-9d866f0f4aa0" providerId="AD" clId="Web-{B8904E90-E043-CB67-ED1E-A554C87DB778}" dt="2024-08-20T10:47:59.220" v="76" actId="1076"/>
          <ac:picMkLst>
            <pc:docMk/>
            <pc:sldMk cId="2554762204" sldId="277"/>
            <ac:picMk id="10" creationId="{66DF6222-1AF7-441E-6C9A-7A4F0857E881}"/>
          </ac:picMkLst>
        </pc:picChg>
      </pc:sldChg>
      <pc:sldChg chg="addSp delSp modSp modTransition">
        <pc:chgData name="Rosie Bromley" userId="S::rosie@childnet.com::ceca4df2-b6a6-4459-9d3c-9d866f0f4aa0" providerId="AD" clId="Web-{B8904E90-E043-CB67-ED1E-A554C87DB778}" dt="2024-08-20T10:55:19.272" v="117"/>
        <pc:sldMkLst>
          <pc:docMk/>
          <pc:sldMk cId="3415011372" sldId="278"/>
        </pc:sldMkLst>
        <pc:grpChg chg="del">
          <ac:chgData name="Rosie Bromley" userId="S::rosie@childnet.com::ceca4df2-b6a6-4459-9d3c-9d866f0f4aa0" providerId="AD" clId="Web-{B8904E90-E043-CB67-ED1E-A554C87DB778}" dt="2024-08-20T10:54:42.630" v="105"/>
          <ac:grpSpMkLst>
            <pc:docMk/>
            <pc:sldMk cId="3415011372" sldId="278"/>
            <ac:grpSpMk id="10" creationId="{50398448-BE4C-3071-778C-05405A53B4C2}"/>
          </ac:grpSpMkLst>
        </pc:grpChg>
        <pc:grpChg chg="add">
          <ac:chgData name="Rosie Bromley" userId="S::rosie@childnet.com::ceca4df2-b6a6-4459-9d3c-9d866f0f4aa0" providerId="AD" clId="Web-{B8904E90-E043-CB67-ED1E-A554C87DB778}" dt="2024-08-20T10:54:43.146" v="106"/>
          <ac:grpSpMkLst>
            <pc:docMk/>
            <pc:sldMk cId="3415011372" sldId="278"/>
            <ac:grpSpMk id="15" creationId="{74C87F44-EFDF-4E2D-C159-92AB67C3B110}"/>
          </ac:grpSpMkLst>
        </pc:grpChg>
        <pc:picChg chg="mod">
          <ac:chgData name="Rosie Bromley" userId="S::rosie@childnet.com::ceca4df2-b6a6-4459-9d3c-9d866f0f4aa0" providerId="AD" clId="Web-{B8904E90-E043-CB67-ED1E-A554C87DB778}" dt="2024-08-20T10:55:15.850" v="116"/>
          <ac:picMkLst>
            <pc:docMk/>
            <pc:sldMk cId="3415011372" sldId="278"/>
            <ac:picMk id="6" creationId="{A9FB9002-B996-607F-1339-8F0EA4871CC3}"/>
          </ac:picMkLst>
        </pc:picChg>
        <pc:picChg chg="mod">
          <ac:chgData name="Rosie Bromley" userId="S::rosie@childnet.com::ceca4df2-b6a6-4459-9d3c-9d866f0f4aa0" providerId="AD" clId="Web-{B8904E90-E043-CB67-ED1E-A554C87DB778}" dt="2024-08-20T10:55:19.272" v="117"/>
          <ac:picMkLst>
            <pc:docMk/>
            <pc:sldMk cId="3415011372" sldId="278"/>
            <ac:picMk id="8" creationId="{81C9F322-8F85-8260-9B43-1D4163BE31A8}"/>
          </ac:picMkLst>
        </pc:picChg>
        <pc:picChg chg="mod">
          <ac:chgData name="Rosie Bromley" userId="S::rosie@childnet.com::ceca4df2-b6a6-4459-9d3c-9d866f0f4aa0" providerId="AD" clId="Web-{B8904E90-E043-CB67-ED1E-A554C87DB778}" dt="2024-08-20T10:55:13.022" v="113"/>
          <ac:picMkLst>
            <pc:docMk/>
            <pc:sldMk cId="3415011372" sldId="278"/>
            <ac:picMk id="9" creationId="{80712D74-D1F1-91D0-D268-FAE4A900A828}"/>
          </ac:picMkLst>
        </pc:picChg>
      </pc:sldChg>
      <pc:sldChg chg="addSp delSp modTransition">
        <pc:chgData name="Rosie Bromley" userId="S::rosie@childnet.com::ceca4df2-b6a6-4459-9d3c-9d866f0f4aa0" providerId="AD" clId="Web-{B8904E90-E043-CB67-ED1E-A554C87DB778}" dt="2024-08-20T10:56:35.728" v="119"/>
        <pc:sldMkLst>
          <pc:docMk/>
          <pc:sldMk cId="2858193984" sldId="279"/>
        </pc:sldMkLst>
        <pc:grpChg chg="del">
          <ac:chgData name="Rosie Bromley" userId="S::rosie@childnet.com::ceca4df2-b6a6-4459-9d3c-9d866f0f4aa0" providerId="AD" clId="Web-{B8904E90-E043-CB67-ED1E-A554C87DB778}" dt="2024-08-20T10:56:35.119" v="118"/>
          <ac:grpSpMkLst>
            <pc:docMk/>
            <pc:sldMk cId="2858193984" sldId="279"/>
            <ac:grpSpMk id="14" creationId="{21B8EC2B-51CF-318B-9FC8-4CC5484413B1}"/>
          </ac:grpSpMkLst>
        </pc:grpChg>
        <pc:grpChg chg="add">
          <ac:chgData name="Rosie Bromley" userId="S::rosie@childnet.com::ceca4df2-b6a6-4459-9d3c-9d866f0f4aa0" providerId="AD" clId="Web-{B8904E90-E043-CB67-ED1E-A554C87DB778}" dt="2024-08-20T10:56:35.728" v="119"/>
          <ac:grpSpMkLst>
            <pc:docMk/>
            <pc:sldMk cId="2858193984" sldId="279"/>
            <ac:grpSpMk id="21" creationId="{285E20A7-A6DC-1DEC-5A29-FCA368178664}"/>
          </ac:grpSpMkLst>
        </pc:grpChg>
      </pc:sldChg>
      <pc:sldChg chg="modTransition">
        <pc:chgData name="Rosie Bromley" userId="S::rosie@childnet.com::ceca4df2-b6a6-4459-9d3c-9d866f0f4aa0" providerId="AD" clId="Web-{B8904E90-E043-CB67-ED1E-A554C87DB778}" dt="2024-08-20T10:35:23.864" v="0"/>
        <pc:sldMkLst>
          <pc:docMk/>
          <pc:sldMk cId="3712452879" sldId="281"/>
        </pc:sldMkLst>
      </pc:sldChg>
      <pc:sldChg chg="delSp modTransition">
        <pc:chgData name="Rosie Bromley" userId="S::rosie@childnet.com::ceca4df2-b6a6-4459-9d3c-9d866f0f4aa0" providerId="AD" clId="Web-{B8904E90-E043-CB67-ED1E-A554C87DB778}" dt="2024-08-20T10:46:56.374" v="70"/>
        <pc:sldMkLst>
          <pc:docMk/>
          <pc:sldMk cId="2130809438" sldId="283"/>
        </pc:sldMkLst>
        <pc:spChg chg="topLvl">
          <ac:chgData name="Rosie Bromley" userId="S::rosie@childnet.com::ceca4df2-b6a6-4459-9d3c-9d866f0f4aa0" providerId="AD" clId="Web-{B8904E90-E043-CB67-ED1E-A554C87DB778}" dt="2024-08-20T10:46:56.374" v="70"/>
          <ac:spMkLst>
            <pc:docMk/>
            <pc:sldMk cId="2130809438" sldId="283"/>
            <ac:spMk id="13" creationId="{0E5FD055-3B2C-AF7E-50DA-B4A5B340D233}"/>
          </ac:spMkLst>
        </pc:spChg>
        <pc:grpChg chg="del">
          <ac:chgData name="Rosie Bromley" userId="S::rosie@childnet.com::ceca4df2-b6a6-4459-9d3c-9d866f0f4aa0" providerId="AD" clId="Web-{B8904E90-E043-CB67-ED1E-A554C87DB778}" dt="2024-08-20T10:46:56.374" v="70"/>
          <ac:grpSpMkLst>
            <pc:docMk/>
            <pc:sldMk cId="2130809438" sldId="283"/>
            <ac:grpSpMk id="5" creationId="{68E31DC3-F37C-392F-BC97-DFA5241925C5}"/>
          </ac:grpSpMkLst>
        </pc:grpChg>
        <pc:picChg chg="topLvl">
          <ac:chgData name="Rosie Bromley" userId="S::rosie@childnet.com::ceca4df2-b6a6-4459-9d3c-9d866f0f4aa0" providerId="AD" clId="Web-{B8904E90-E043-CB67-ED1E-A554C87DB778}" dt="2024-08-20T10:46:56.374" v="70"/>
          <ac:picMkLst>
            <pc:docMk/>
            <pc:sldMk cId="2130809438" sldId="283"/>
            <ac:picMk id="11" creationId="{53D9600C-82D7-8F19-A4C7-4262E207E5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4B219-7586-48BC-ABC3-464B40F24CFE}"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05DB7-0342-4997-BE14-038336EDBA73}" type="slidenum">
              <a:rPr lang="en-GB" smtClean="0"/>
              <a:t>‹#›</a:t>
            </a:fld>
            <a:endParaRPr lang="en-GB"/>
          </a:p>
        </p:txBody>
      </p:sp>
    </p:spTree>
    <p:extLst>
      <p:ext uri="{BB962C8B-B14F-4D97-AF65-F5344CB8AC3E}">
        <p14:creationId xmlns:p14="http://schemas.microsoft.com/office/powerpoint/2010/main" val="203475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Hello everyone and welcome back from your summer holidays! In our assembly today, we will be talking about online safety.</a:t>
            </a:r>
          </a:p>
        </p:txBody>
      </p:sp>
      <p:sp>
        <p:nvSpPr>
          <p:cNvPr id="4" name="Slide Number Placeholder 3"/>
          <p:cNvSpPr>
            <a:spLocks noGrp="1"/>
          </p:cNvSpPr>
          <p:nvPr>
            <p:ph type="sldNum" sz="quarter" idx="5"/>
          </p:nvPr>
        </p:nvSpPr>
        <p:spPr/>
        <p:txBody>
          <a:bodyPr/>
          <a:lstStyle/>
          <a:p>
            <a:fld id="{8CE05DB7-0342-4997-BE14-038336EDBA73}" type="slidenum">
              <a:rPr lang="en-GB" smtClean="0"/>
              <a:t>2</a:t>
            </a:fld>
            <a:endParaRPr lang="en-GB"/>
          </a:p>
        </p:txBody>
      </p:sp>
    </p:spTree>
    <p:extLst>
      <p:ext uri="{BB962C8B-B14F-4D97-AF65-F5344CB8AC3E}">
        <p14:creationId xmlns:p14="http://schemas.microsoft.com/office/powerpoint/2010/main" val="388851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let’s remind ourselves of some top tips to keep safe when sharing online. It’s important to keep personal information private, that’s all those little details that tell someone who you are like your address or your school.</a:t>
            </a:r>
          </a:p>
          <a:p>
            <a:r>
              <a:rPr lang="en-GB"/>
              <a:t>Secondly, we should make sure any profiles you use on apps or games are private, so only the people you choose can see them.</a:t>
            </a:r>
          </a:p>
          <a:p>
            <a:r>
              <a:rPr lang="en-GB"/>
              <a:t>Finally, if you are unsure about anything when you are sharing online, ask an adult and they can help. </a:t>
            </a:r>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11</a:t>
            </a:fld>
            <a:endParaRPr lang="en-GB"/>
          </a:p>
        </p:txBody>
      </p:sp>
    </p:spTree>
    <p:extLst>
      <p:ext uri="{BB962C8B-B14F-4D97-AF65-F5344CB8AC3E}">
        <p14:creationId xmlns:p14="http://schemas.microsoft.com/office/powerpoint/2010/main" val="122774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we think about the time we spend online, it’s important to think how we balance this with our time offline too. There are so many fun things to do online like we’ve mentioned so far, but what activities do you enjoy doing offline? </a:t>
            </a:r>
          </a:p>
        </p:txBody>
      </p:sp>
      <p:sp>
        <p:nvSpPr>
          <p:cNvPr id="4" name="Slide Number Placeholder 3"/>
          <p:cNvSpPr>
            <a:spLocks noGrp="1"/>
          </p:cNvSpPr>
          <p:nvPr>
            <p:ph type="sldNum" sz="quarter" idx="5"/>
          </p:nvPr>
        </p:nvSpPr>
        <p:spPr/>
        <p:txBody>
          <a:bodyPr/>
          <a:lstStyle/>
          <a:p>
            <a:fld id="{8CE05DB7-0342-4997-BE14-038336EDBA73}" type="slidenum">
              <a:rPr lang="en-GB" smtClean="0"/>
              <a:t>12</a:t>
            </a:fld>
            <a:endParaRPr lang="en-GB"/>
          </a:p>
        </p:txBody>
      </p:sp>
    </p:spTree>
    <p:extLst>
      <p:ext uri="{BB962C8B-B14F-4D97-AF65-F5344CB8AC3E}">
        <p14:creationId xmlns:p14="http://schemas.microsoft.com/office/powerpoint/2010/main" val="153488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good that we spend time both online and offline, so taking part in all those things you told me about is great for your mood! When you are going online, check in with how you are feeling and look for signs you have been online too long, like feeling tired or having sore eyes. If you do start to feel negative emotions when you are online, a trusted adult can help you with what to do. </a:t>
            </a:r>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13</a:t>
            </a:fld>
            <a:endParaRPr lang="en-GB"/>
          </a:p>
        </p:txBody>
      </p:sp>
    </p:spTree>
    <p:extLst>
      <p:ext uri="{BB962C8B-B14F-4D97-AF65-F5344CB8AC3E}">
        <p14:creationId xmlns:p14="http://schemas.microsoft.com/office/powerpoint/2010/main" val="377773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of the things we’ve talked about are things you might do after school, but you will also go online in school sometimes so I want to share a few reminders to help you…</a:t>
            </a:r>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14</a:t>
            </a:fld>
            <a:endParaRPr lang="en-GB"/>
          </a:p>
        </p:txBody>
      </p:sp>
    </p:spTree>
    <p:extLst>
      <p:ext uri="{BB962C8B-B14F-4D97-AF65-F5344CB8AC3E}">
        <p14:creationId xmlns:p14="http://schemas.microsoft.com/office/powerpoint/2010/main" val="298587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Like we’ve said, a trusted adult can always help you if you are ever worried or upset about something online, or just want to chat about something you’ve seen. There are so many trusted adults that want to help you, in school we have people like your teachers, teaching assistants and [insert name of safeguarding or pastoral lead here</a:t>
            </a:r>
            <a:r>
              <a:rPr lang="en-GB" i="0"/>
              <a:t>] that you can always talk to. </a:t>
            </a:r>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15</a:t>
            </a:fld>
            <a:endParaRPr lang="en-GB"/>
          </a:p>
        </p:txBody>
      </p:sp>
    </p:spTree>
    <p:extLst>
      <p:ext uri="{BB962C8B-B14F-4D97-AF65-F5344CB8AC3E}">
        <p14:creationId xmlns:p14="http://schemas.microsoft.com/office/powerpoint/2010/main" val="10447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we have talked about going online, we want the conversations to continue so I have a little challenge for you. I have three questions about going online that I want you to have a think about and discuss in your classes. </a:t>
            </a:r>
            <a:r>
              <a:rPr lang="en-GB" i="0"/>
              <a:t>[You may wish to give learners the opportunity to come and tell you once they have the answers.]</a:t>
            </a:r>
          </a:p>
          <a:p>
            <a:r>
              <a:rPr lang="en-GB"/>
              <a:t>The questions are: what does your class like to do online? What is your class’s top tip for staying safe online? And who can you go to if you are upset or worried about something online?</a:t>
            </a:r>
          </a:p>
        </p:txBody>
      </p:sp>
      <p:sp>
        <p:nvSpPr>
          <p:cNvPr id="4" name="Slide Number Placeholder 3"/>
          <p:cNvSpPr>
            <a:spLocks noGrp="1"/>
          </p:cNvSpPr>
          <p:nvPr>
            <p:ph type="sldNum" sz="quarter" idx="5"/>
          </p:nvPr>
        </p:nvSpPr>
        <p:spPr/>
        <p:txBody>
          <a:bodyPr/>
          <a:lstStyle/>
          <a:p>
            <a:fld id="{8CE05DB7-0342-4997-BE14-038336EDBA73}" type="slidenum">
              <a:rPr lang="en-GB" smtClean="0"/>
              <a:t>16</a:t>
            </a:fld>
            <a:endParaRPr lang="en-GB"/>
          </a:p>
        </p:txBody>
      </p:sp>
    </p:spTree>
    <p:extLst>
      <p:ext uri="{BB962C8B-B14F-4D97-AF65-F5344CB8AC3E}">
        <p14:creationId xmlns:p14="http://schemas.microsoft.com/office/powerpoint/2010/main" val="6968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so many things you can do online but different things online might make you feel different ways – can you think of a time where going online has made you feel relaxed? Tell the person next to you. How about a time when it has made you feel unsure? Share it with the person next to you.</a:t>
            </a:r>
          </a:p>
          <a:p>
            <a:r>
              <a:rPr lang="en-GB"/>
              <a:t>Lots of the time, going online will make us feel things like happy, entertained or excited, but sometimes there might be things online that make us feel more negative emotions like confused or worried. That’s why it’s important to think about what we do to keep ourselves safe online, and what we can do if we start to feel these negative emotions. </a:t>
            </a:r>
          </a:p>
        </p:txBody>
      </p:sp>
      <p:sp>
        <p:nvSpPr>
          <p:cNvPr id="4" name="Slide Number Placeholder 3"/>
          <p:cNvSpPr>
            <a:spLocks noGrp="1"/>
          </p:cNvSpPr>
          <p:nvPr>
            <p:ph type="sldNum" sz="quarter" idx="5"/>
          </p:nvPr>
        </p:nvSpPr>
        <p:spPr/>
        <p:txBody>
          <a:bodyPr/>
          <a:lstStyle/>
          <a:p>
            <a:fld id="{8CE05DB7-0342-4997-BE14-038336EDBA73}" type="slidenum">
              <a:rPr lang="en-GB" smtClean="0"/>
              <a:t>3</a:t>
            </a:fld>
            <a:endParaRPr lang="en-GB"/>
          </a:p>
        </p:txBody>
      </p:sp>
    </p:spTree>
    <p:extLst>
      <p:ext uri="{BB962C8B-B14F-4D97-AF65-F5344CB8AC3E}">
        <p14:creationId xmlns:p14="http://schemas.microsoft.com/office/powerpoint/2010/main" val="149492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probably did lots of fantastic things during the summer holidays and some of them might have been online. You might have listened to music online, had a video call with your friends or family, or played an online game! </a:t>
            </a:r>
          </a:p>
          <a:p>
            <a:endParaRPr lang="en-GB"/>
          </a:p>
          <a:p>
            <a:r>
              <a:rPr lang="en-GB"/>
              <a:t>Take 30 seconds with the person next to you to discuss what you did online during the summer holidays. </a:t>
            </a:r>
          </a:p>
        </p:txBody>
      </p:sp>
      <p:sp>
        <p:nvSpPr>
          <p:cNvPr id="4" name="Slide Number Placeholder 3"/>
          <p:cNvSpPr>
            <a:spLocks noGrp="1"/>
          </p:cNvSpPr>
          <p:nvPr>
            <p:ph type="sldNum" sz="quarter" idx="5"/>
          </p:nvPr>
        </p:nvSpPr>
        <p:spPr/>
        <p:txBody>
          <a:bodyPr/>
          <a:lstStyle/>
          <a:p>
            <a:fld id="{8CE05DB7-0342-4997-BE14-038336EDBA73}" type="slidenum">
              <a:rPr lang="en-GB" smtClean="0"/>
              <a:t>4</a:t>
            </a:fld>
            <a:endParaRPr lang="en-GB"/>
          </a:p>
        </p:txBody>
      </p:sp>
    </p:spTree>
    <p:extLst>
      <p:ext uri="{BB962C8B-B14F-4D97-AF65-F5344CB8AC3E}">
        <p14:creationId xmlns:p14="http://schemas.microsoft.com/office/powerpoint/2010/main" val="253860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of the things that you did online during the summer holidays might be things you continue to do after school or on the weekends, but there will also be different ways you access the online world when you are at school. Can you think of any ways that you can stay safe whilst doing these activities online?</a:t>
            </a:r>
          </a:p>
          <a:p>
            <a:endParaRPr lang="en-GB"/>
          </a:p>
          <a:p>
            <a:r>
              <a:rPr lang="en-GB"/>
              <a:t>[Take responses]</a:t>
            </a:r>
          </a:p>
        </p:txBody>
      </p:sp>
      <p:sp>
        <p:nvSpPr>
          <p:cNvPr id="4" name="Slide Number Placeholder 3"/>
          <p:cNvSpPr>
            <a:spLocks noGrp="1"/>
          </p:cNvSpPr>
          <p:nvPr>
            <p:ph type="sldNum" sz="quarter" idx="5"/>
          </p:nvPr>
        </p:nvSpPr>
        <p:spPr/>
        <p:txBody>
          <a:bodyPr/>
          <a:lstStyle/>
          <a:p>
            <a:fld id="{8CE05DB7-0342-4997-BE14-038336EDBA73}" type="slidenum">
              <a:rPr lang="en-GB" smtClean="0"/>
              <a:t>5</a:t>
            </a:fld>
            <a:endParaRPr lang="en-GB"/>
          </a:p>
        </p:txBody>
      </p:sp>
    </p:spTree>
    <p:extLst>
      <p:ext uri="{BB962C8B-B14F-4D97-AF65-F5344CB8AC3E}">
        <p14:creationId xmlns:p14="http://schemas.microsoft.com/office/powerpoint/2010/main" val="32861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thing you might do online is use group chats. This is where people can chat with more than one person at once. They can be really fun and useful as people might use them to chat with their friends, share information and talk about things they enjoy. However, Josh has been using group chats and says this: I had a group chat with my friends but lots of people have been added who I don’t know. Some people are being unkind to each other in it. The other day, someone shared something that I didn’t like when I clicked on it. What advice would you give Josh? </a:t>
            </a:r>
          </a:p>
          <a:p>
            <a:endParaRPr lang="en-GB"/>
          </a:p>
          <a:p>
            <a:r>
              <a:rPr lang="en-GB"/>
              <a:t>[Take responses]</a:t>
            </a:r>
          </a:p>
        </p:txBody>
      </p:sp>
      <p:sp>
        <p:nvSpPr>
          <p:cNvPr id="4" name="Slide Number Placeholder 3"/>
          <p:cNvSpPr>
            <a:spLocks noGrp="1"/>
          </p:cNvSpPr>
          <p:nvPr>
            <p:ph type="sldNum" sz="quarter" idx="5"/>
          </p:nvPr>
        </p:nvSpPr>
        <p:spPr/>
        <p:txBody>
          <a:bodyPr/>
          <a:lstStyle/>
          <a:p>
            <a:fld id="{8CE05DB7-0342-4997-BE14-038336EDBA73}" type="slidenum">
              <a:rPr lang="en-GB" smtClean="0"/>
              <a:t>6</a:t>
            </a:fld>
            <a:endParaRPr lang="en-GB"/>
          </a:p>
        </p:txBody>
      </p:sp>
    </p:spTree>
    <p:extLst>
      <p:ext uri="{BB962C8B-B14F-4D97-AF65-F5344CB8AC3E}">
        <p14:creationId xmlns:p14="http://schemas.microsoft.com/office/powerpoint/2010/main" val="374662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all your suggestions for Josh. Let’s have a look at some top tips to help if you use group chats… Firstly, make sure to only add people who know each other in group chats. Secondly, only share images, videos or links that everyone would enjoy. Think about everyone’s feelings before you share something. And finally, talk to a trusted adult if anything in a group chat worries or upsets you. </a:t>
            </a:r>
          </a:p>
          <a:p>
            <a:endParaRPr lang="en-GB"/>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7</a:t>
            </a:fld>
            <a:endParaRPr lang="en-GB"/>
          </a:p>
        </p:txBody>
      </p:sp>
    </p:spTree>
    <p:extLst>
      <p:ext uri="{BB962C8B-B14F-4D97-AF65-F5344CB8AC3E}">
        <p14:creationId xmlns:p14="http://schemas.microsoft.com/office/powerpoint/2010/main" val="165411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thing you might do online is play games. Lots of people really enjoy doing this and have great fun. Here we have 5 things that may happen when you are playing online games, for each one I would like you to show me whether you think it would be a good thing to happen or a bad thing to happen by giving a thumbs up or down. </a:t>
            </a:r>
          </a:p>
          <a:p>
            <a:pPr marL="171450" indent="-171450">
              <a:buFont typeface="Arial" panose="020B0604020202020204" pitchFamily="34" charset="0"/>
              <a:buChar char="•"/>
            </a:pPr>
            <a:r>
              <a:rPr lang="en-GB"/>
              <a:t>Someone says they will trade with you but takes your item</a:t>
            </a:r>
          </a:p>
          <a:p>
            <a:pPr marL="171450" indent="-171450">
              <a:buFont typeface="Arial" panose="020B0604020202020204" pitchFamily="34" charset="0"/>
              <a:buChar char="•"/>
            </a:pPr>
            <a:r>
              <a:rPr lang="en-GB"/>
              <a:t>Someone asks where you go to school in the chat</a:t>
            </a:r>
          </a:p>
          <a:p>
            <a:pPr marL="171450" indent="-171450">
              <a:buFont typeface="Arial" panose="020B0604020202020204" pitchFamily="34" charset="0"/>
              <a:buChar char="•"/>
            </a:pPr>
            <a:r>
              <a:rPr lang="en-GB"/>
              <a:t>You play with your friends</a:t>
            </a:r>
          </a:p>
          <a:p>
            <a:pPr marL="171450" indent="-171450">
              <a:buFont typeface="Arial" panose="020B0604020202020204" pitchFamily="34" charset="0"/>
              <a:buChar char="•"/>
            </a:pPr>
            <a:r>
              <a:rPr lang="en-GB"/>
              <a:t>Your friends have fallen out in a game</a:t>
            </a:r>
          </a:p>
          <a:p>
            <a:pPr marL="171450" indent="-171450">
              <a:buFont typeface="Arial" panose="020B0604020202020204" pitchFamily="34" charset="0"/>
              <a:buChar char="•"/>
            </a:pPr>
            <a:r>
              <a:rPr lang="en-GB"/>
              <a:t>You beat the final boss</a:t>
            </a:r>
          </a:p>
          <a:p>
            <a:r>
              <a:rPr lang="en-GB"/>
              <a:t>What advice you would give someone in one of the negative situations so that they can turn it into a positive one?</a:t>
            </a:r>
          </a:p>
          <a:p>
            <a:r>
              <a:rPr lang="en-GB"/>
              <a:t>[Take responses]</a:t>
            </a:r>
          </a:p>
        </p:txBody>
      </p:sp>
      <p:sp>
        <p:nvSpPr>
          <p:cNvPr id="4" name="Slide Number Placeholder 3"/>
          <p:cNvSpPr>
            <a:spLocks noGrp="1"/>
          </p:cNvSpPr>
          <p:nvPr>
            <p:ph type="sldNum" sz="quarter" idx="5"/>
          </p:nvPr>
        </p:nvSpPr>
        <p:spPr/>
        <p:txBody>
          <a:bodyPr/>
          <a:lstStyle/>
          <a:p>
            <a:fld id="{8CE05DB7-0342-4997-BE14-038336EDBA73}" type="slidenum">
              <a:rPr lang="en-GB" smtClean="0"/>
              <a:t>8</a:t>
            </a:fld>
            <a:endParaRPr lang="en-GB"/>
          </a:p>
        </p:txBody>
      </p:sp>
    </p:spTree>
    <p:extLst>
      <p:ext uri="{BB962C8B-B14F-4D97-AF65-F5344CB8AC3E}">
        <p14:creationId xmlns:p14="http://schemas.microsoft.com/office/powerpoint/2010/main" val="97356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Sometimes there can be problems when you are online gaming, so let’s have a look at some top tips to help us. Our first tip is a really important reminder to always treat others kindly and respectfully while you are playing online. </a:t>
            </a:r>
          </a:p>
          <a:p>
            <a:r>
              <a:rPr lang="en-GB"/>
              <a:t>Secondly, remember to only trade using the official ways to trade or only with people you trust so you can keep your items safe.</a:t>
            </a:r>
          </a:p>
          <a:p>
            <a:r>
              <a:rPr lang="en-GB"/>
              <a:t>If you are chatting on a game and anyone asks for personal information, photos, videos, livestreams or to meet up, always tell an adult.</a:t>
            </a:r>
          </a:p>
          <a:p>
            <a:r>
              <a:rPr lang="en-GB"/>
              <a:t>Finally, if you are gaming and you start to feel upset or worried, talk to a trusted adult. </a:t>
            </a:r>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9</a:t>
            </a:fld>
            <a:endParaRPr lang="en-GB"/>
          </a:p>
        </p:txBody>
      </p:sp>
    </p:spTree>
    <p:extLst>
      <p:ext uri="{BB962C8B-B14F-4D97-AF65-F5344CB8AC3E}">
        <p14:creationId xmlns:p14="http://schemas.microsoft.com/office/powerpoint/2010/main" val="426925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Something a lot of people enjoy doing online is sharing. You might share a funny video, what you are up to or a photo you took. Some things are okay to share but some things we should keep to our friends and family who we know face-to-face. Look through these examples and decide whether they are okay to share or not okay to share. </a:t>
            </a:r>
          </a:p>
          <a:p>
            <a:r>
              <a:rPr lang="en-GB" i="0"/>
              <a:t>[Take responses]</a:t>
            </a:r>
          </a:p>
          <a:p>
            <a:endParaRPr lang="en-GB" i="0"/>
          </a:p>
          <a:p>
            <a:r>
              <a:rPr lang="en-GB"/>
              <a:t>It might be okay to share your favourite footballer, the book you are reading and art you’ve created, but the others should be kept private. </a:t>
            </a:r>
          </a:p>
          <a:p>
            <a:endParaRPr lang="en-GB"/>
          </a:p>
        </p:txBody>
      </p:sp>
      <p:sp>
        <p:nvSpPr>
          <p:cNvPr id="4" name="Slide Number Placeholder 3"/>
          <p:cNvSpPr>
            <a:spLocks noGrp="1"/>
          </p:cNvSpPr>
          <p:nvPr>
            <p:ph type="sldNum" sz="quarter" idx="5"/>
          </p:nvPr>
        </p:nvSpPr>
        <p:spPr/>
        <p:txBody>
          <a:bodyPr/>
          <a:lstStyle/>
          <a:p>
            <a:fld id="{8CE05DB7-0342-4997-BE14-038336EDBA73}" type="slidenum">
              <a:rPr lang="en-GB" smtClean="0"/>
              <a:t>10</a:t>
            </a:fld>
            <a:endParaRPr lang="en-GB"/>
          </a:p>
        </p:txBody>
      </p:sp>
    </p:spTree>
    <p:extLst>
      <p:ext uri="{BB962C8B-B14F-4D97-AF65-F5344CB8AC3E}">
        <p14:creationId xmlns:p14="http://schemas.microsoft.com/office/powerpoint/2010/main" val="115123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E641-BB98-CE3C-29BB-9746D054DB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7D69AB7-0C97-BB50-0170-32D793017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8B64386-DD70-158A-AD3E-9F9BDFD2C76A}"/>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DC76FCD3-42F2-1955-4654-B02FC4EBD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BEC6F-8B7A-1A6F-15AC-51213F9EC872}"/>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409792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AE0D-4F36-A122-5519-F5FEC7168D3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D5B57AC-A23D-860B-FEE5-694096A83A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0E8460-0EFD-5AC2-6886-38974E22436B}"/>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348E5861-3ADD-7298-B41F-63A07D0B4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F23B6-010A-AEAB-ED3B-120623FC496D}"/>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419270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D2DC7-E63D-3E7B-C3C1-144A390EE8B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E77B944-1C26-9317-5144-16F755E6F3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1BA602-41F7-A439-01A5-F650D502CFF1}"/>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60E511FE-7C46-C1DE-C049-9CE57F846D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4E24E7-65DE-98F9-1B3C-313946C50D02}"/>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170318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E1F4-D5F4-AB0D-8DDF-6E5FDBB389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8945A0-664C-5452-4C48-E4FC651364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E65E09-1529-242F-8ECB-E62CA86877FE}"/>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5A504682-93D2-0856-B748-233D03830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5210C-23E8-249B-F527-A9C94BEABA9B}"/>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77354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9D33-2583-6DA9-C43D-79328F458F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A231279-A4ED-1EF1-2C15-D2F2F13834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7742D0-AFDB-0E82-629C-F2754F6FC217}"/>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41B1609C-3C65-503C-0417-C0A37AF21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7BD13-32C4-0545-AC89-7D8ADAC41780}"/>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7171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B7D1-F98A-A31C-0754-939371412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E5DA6C-9AAE-6477-761A-0F323A624E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4BFCEC9-812C-4D3B-44B7-5181CD33E0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90BB228-BD1F-F258-8286-C028FA6AA78B}"/>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6" name="Footer Placeholder 5">
            <a:extLst>
              <a:ext uri="{FF2B5EF4-FFF2-40B4-BE49-F238E27FC236}">
                <a16:creationId xmlns:a16="http://schemas.microsoft.com/office/drawing/2014/main" id="{9CE82214-DDC7-1C6D-A405-E26EF20E7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75A51F-2E4D-2FED-272C-61AE73A8213C}"/>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292832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8CFB-33AC-9969-CE6C-F29F7386D98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E03A641-AA17-CBBA-D903-6BEF6384C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DCE701-5E4A-D038-2038-557141A318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829CE7-07B8-710F-CF3E-D320116FF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5D3637-CA2E-4B73-CBD0-EF3486EABF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C725EB7-7EDC-673C-9173-A73ABB15072B}"/>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8" name="Footer Placeholder 7">
            <a:extLst>
              <a:ext uri="{FF2B5EF4-FFF2-40B4-BE49-F238E27FC236}">
                <a16:creationId xmlns:a16="http://schemas.microsoft.com/office/drawing/2014/main" id="{7E9F0A6E-ABF4-5A71-5411-44CA299D87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C4253B-46AA-7D74-7864-338C5E538B27}"/>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279893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2CE3-58E8-3B1D-E6AF-D6FE356D795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87EC48-5A61-68D1-FE28-DDE32A01D552}"/>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4" name="Footer Placeholder 3">
            <a:extLst>
              <a:ext uri="{FF2B5EF4-FFF2-40B4-BE49-F238E27FC236}">
                <a16:creationId xmlns:a16="http://schemas.microsoft.com/office/drawing/2014/main" id="{53C38CD0-F2CD-2460-568D-A3E95E0517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5DB127-A31E-FFDB-CE2F-6FDB0579DC97}"/>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351811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504D2-7127-4705-FF89-51EE1AD3D862}"/>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3" name="Footer Placeholder 2">
            <a:extLst>
              <a:ext uri="{FF2B5EF4-FFF2-40B4-BE49-F238E27FC236}">
                <a16:creationId xmlns:a16="http://schemas.microsoft.com/office/drawing/2014/main" id="{93BD151C-70EC-613F-7F8C-A03B9AD650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C11FAF-FCB4-71C9-9265-BEE0F60ED982}"/>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27835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F8D8-7AB3-2AF3-919D-BCAC2B1430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B1D5086-D7DF-B9F6-1C75-3D14F185C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465714A-7710-D431-E197-0A7B179CD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8E959-58DE-3D66-478F-7A075D1B2ADC}"/>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6" name="Footer Placeholder 5">
            <a:extLst>
              <a:ext uri="{FF2B5EF4-FFF2-40B4-BE49-F238E27FC236}">
                <a16:creationId xmlns:a16="http://schemas.microsoft.com/office/drawing/2014/main" id="{D4C5F897-2B44-AC7B-3E91-AB621327C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7A568-ABE0-1DFA-F633-2D79993EC19A}"/>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1675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895-3C16-3C61-7768-6FFB4E6A60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19415B5-4E53-610F-BF82-9359406DD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00A88C-8263-6AA1-FEBB-1873A9D01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0CBA6D-91AB-4258-4691-84DF520E77EA}"/>
              </a:ext>
            </a:extLst>
          </p:cNvPr>
          <p:cNvSpPr>
            <a:spLocks noGrp="1"/>
          </p:cNvSpPr>
          <p:nvPr>
            <p:ph type="dt" sz="half" idx="10"/>
          </p:nvPr>
        </p:nvSpPr>
        <p:spPr/>
        <p:txBody>
          <a:bodyPr/>
          <a:lstStyle/>
          <a:p>
            <a:fld id="{F9696858-66BD-41B4-8404-15922C058D4F}" type="datetimeFigureOut">
              <a:rPr lang="en-GB" smtClean="0"/>
              <a:t>21/08/2024</a:t>
            </a:fld>
            <a:endParaRPr lang="en-GB"/>
          </a:p>
        </p:txBody>
      </p:sp>
      <p:sp>
        <p:nvSpPr>
          <p:cNvPr id="6" name="Footer Placeholder 5">
            <a:extLst>
              <a:ext uri="{FF2B5EF4-FFF2-40B4-BE49-F238E27FC236}">
                <a16:creationId xmlns:a16="http://schemas.microsoft.com/office/drawing/2014/main" id="{B1ADD684-4E24-3E3D-0CE8-824D5998B2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A5FA86-9A22-37E1-700B-E6ED8E3686A8}"/>
              </a:ext>
            </a:extLst>
          </p:cNvPr>
          <p:cNvSpPr>
            <a:spLocks noGrp="1"/>
          </p:cNvSpPr>
          <p:nvPr>
            <p:ph type="sldNum" sz="quarter" idx="12"/>
          </p:nvPr>
        </p:nvSpPr>
        <p:spPr/>
        <p:txBody>
          <a:bodyPr/>
          <a:lstStyle/>
          <a:p>
            <a:fld id="{B2D5E053-786D-4BA1-AE2C-F192C530C427}" type="slidenum">
              <a:rPr lang="en-GB" smtClean="0"/>
              <a:t>‹#›</a:t>
            </a:fld>
            <a:endParaRPr lang="en-GB"/>
          </a:p>
        </p:txBody>
      </p:sp>
    </p:spTree>
    <p:extLst>
      <p:ext uri="{BB962C8B-B14F-4D97-AF65-F5344CB8AC3E}">
        <p14:creationId xmlns:p14="http://schemas.microsoft.com/office/powerpoint/2010/main" val="355338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CB530-C839-1F03-140D-152210F14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12AFA58-E01D-066C-E848-DEA97BEC6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B44A52-ADFD-A588-F12E-D712F0542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696858-66BD-41B4-8404-15922C058D4F}" type="datetimeFigureOut">
              <a:rPr lang="en-GB" smtClean="0"/>
              <a:t>21/08/2024</a:t>
            </a:fld>
            <a:endParaRPr lang="en-GB"/>
          </a:p>
        </p:txBody>
      </p:sp>
      <p:sp>
        <p:nvSpPr>
          <p:cNvPr id="5" name="Footer Placeholder 4">
            <a:extLst>
              <a:ext uri="{FF2B5EF4-FFF2-40B4-BE49-F238E27FC236}">
                <a16:creationId xmlns:a16="http://schemas.microsoft.com/office/drawing/2014/main" id="{C7064623-82F6-8F57-30CB-DA06C0306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F750250-46B4-C889-E98B-F854E720B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D5E053-786D-4BA1-AE2C-F192C530C427}" type="slidenum">
              <a:rPr lang="en-GB" smtClean="0"/>
              <a:t>‹#›</a:t>
            </a:fld>
            <a:endParaRPr lang="en-GB"/>
          </a:p>
        </p:txBody>
      </p:sp>
    </p:spTree>
    <p:extLst>
      <p:ext uri="{BB962C8B-B14F-4D97-AF65-F5344CB8AC3E}">
        <p14:creationId xmlns:p14="http://schemas.microsoft.com/office/powerpoint/2010/main" val="278187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76.svg"/><Relationship Id="rId18" Type="http://schemas.openxmlformats.org/officeDocument/2006/relationships/image" Target="../media/image67.png"/><Relationship Id="rId26" Type="http://schemas.openxmlformats.org/officeDocument/2006/relationships/image" Target="../media/image96.svg"/><Relationship Id="rId3" Type="http://schemas.openxmlformats.org/officeDocument/2006/relationships/notesSlide" Target="../notesSlides/notesSlide9.xml"/><Relationship Id="rId21" Type="http://schemas.openxmlformats.org/officeDocument/2006/relationships/image" Target="../media/image70.svg"/><Relationship Id="rId7" Type="http://schemas.openxmlformats.org/officeDocument/2006/relationships/image" Target="../media/image84.svg"/><Relationship Id="rId12" Type="http://schemas.openxmlformats.org/officeDocument/2006/relationships/image" Target="../media/image75.png"/><Relationship Id="rId17" Type="http://schemas.openxmlformats.org/officeDocument/2006/relationships/image" Target="../media/image58.svg"/><Relationship Id="rId25" Type="http://schemas.openxmlformats.org/officeDocument/2006/relationships/image" Target="../media/image95.png"/><Relationship Id="rId2" Type="http://schemas.openxmlformats.org/officeDocument/2006/relationships/slideLayout" Target="../slideLayouts/slideLayout1.xml"/><Relationship Id="rId16" Type="http://schemas.openxmlformats.org/officeDocument/2006/relationships/image" Target="../media/image57.png"/><Relationship Id="rId20" Type="http://schemas.openxmlformats.org/officeDocument/2006/relationships/image" Target="../media/image69.png"/><Relationship Id="rId29" Type="http://schemas.openxmlformats.org/officeDocument/2006/relationships/image" Target="../media/image99.png"/><Relationship Id="rId1" Type="http://schemas.openxmlformats.org/officeDocument/2006/relationships/tags" Target="../tags/tag11.xml"/><Relationship Id="rId6" Type="http://schemas.openxmlformats.org/officeDocument/2006/relationships/image" Target="../media/image83.png"/><Relationship Id="rId11" Type="http://schemas.openxmlformats.org/officeDocument/2006/relationships/image" Target="../media/image74.svg"/><Relationship Id="rId24" Type="http://schemas.openxmlformats.org/officeDocument/2006/relationships/image" Target="../media/image94.svg"/><Relationship Id="rId5" Type="http://schemas.openxmlformats.org/officeDocument/2006/relationships/image" Target="../media/image72.svg"/><Relationship Id="rId15" Type="http://schemas.openxmlformats.org/officeDocument/2006/relationships/image" Target="../media/image56.svg"/><Relationship Id="rId23" Type="http://schemas.openxmlformats.org/officeDocument/2006/relationships/image" Target="../media/image93.png"/><Relationship Id="rId28" Type="http://schemas.openxmlformats.org/officeDocument/2006/relationships/image" Target="../media/image98.svg"/><Relationship Id="rId10" Type="http://schemas.openxmlformats.org/officeDocument/2006/relationships/image" Target="../media/image73.png"/><Relationship Id="rId19" Type="http://schemas.openxmlformats.org/officeDocument/2006/relationships/image" Target="../media/image68.svg"/><Relationship Id="rId4" Type="http://schemas.openxmlformats.org/officeDocument/2006/relationships/image" Target="../media/image71.png"/><Relationship Id="rId9" Type="http://schemas.openxmlformats.org/officeDocument/2006/relationships/image" Target="../media/image86.svg"/><Relationship Id="rId14" Type="http://schemas.openxmlformats.org/officeDocument/2006/relationships/image" Target="../media/image55.png"/><Relationship Id="rId22" Type="http://schemas.openxmlformats.org/officeDocument/2006/relationships/image" Target="../media/image2.png"/><Relationship Id="rId27" Type="http://schemas.openxmlformats.org/officeDocument/2006/relationships/image" Target="../media/image97.png"/><Relationship Id="rId30" Type="http://schemas.openxmlformats.org/officeDocument/2006/relationships/image" Target="../media/image100.svg"/></Relationships>
</file>

<file path=ppt/slides/_rels/slide1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56.svg"/><Relationship Id="rId18" Type="http://schemas.openxmlformats.org/officeDocument/2006/relationships/image" Target="../media/image69.png"/><Relationship Id="rId26" Type="http://schemas.openxmlformats.org/officeDocument/2006/relationships/image" Target="../media/image76.svg"/><Relationship Id="rId3" Type="http://schemas.openxmlformats.org/officeDocument/2006/relationships/notesSlide" Target="../notesSlides/notesSlide10.xml"/><Relationship Id="rId21" Type="http://schemas.openxmlformats.org/officeDocument/2006/relationships/image" Target="../media/image71.png"/><Relationship Id="rId7" Type="http://schemas.openxmlformats.org/officeDocument/2006/relationships/image" Target="../media/image82.svg"/><Relationship Id="rId12" Type="http://schemas.openxmlformats.org/officeDocument/2006/relationships/image" Target="../media/image55.png"/><Relationship Id="rId17" Type="http://schemas.openxmlformats.org/officeDocument/2006/relationships/image" Target="../media/image68.svg"/><Relationship Id="rId25" Type="http://schemas.openxmlformats.org/officeDocument/2006/relationships/image" Target="../media/image75.png"/><Relationship Id="rId2" Type="http://schemas.openxmlformats.org/officeDocument/2006/relationships/slideLayout" Target="../slideLayouts/slideLayout1.xml"/><Relationship Id="rId16" Type="http://schemas.openxmlformats.org/officeDocument/2006/relationships/image" Target="../media/image67.png"/><Relationship Id="rId20" Type="http://schemas.openxmlformats.org/officeDocument/2006/relationships/image" Target="../media/image2.png"/><Relationship Id="rId1" Type="http://schemas.openxmlformats.org/officeDocument/2006/relationships/tags" Target="../tags/tag12.xml"/><Relationship Id="rId6" Type="http://schemas.openxmlformats.org/officeDocument/2006/relationships/image" Target="../media/image81.png"/><Relationship Id="rId11" Type="http://schemas.openxmlformats.org/officeDocument/2006/relationships/image" Target="../media/image86.svg"/><Relationship Id="rId24" Type="http://schemas.openxmlformats.org/officeDocument/2006/relationships/image" Target="../media/image74.svg"/><Relationship Id="rId5" Type="http://schemas.openxmlformats.org/officeDocument/2006/relationships/image" Target="../media/image90.svg"/><Relationship Id="rId15" Type="http://schemas.openxmlformats.org/officeDocument/2006/relationships/image" Target="../media/image58.svg"/><Relationship Id="rId23" Type="http://schemas.openxmlformats.org/officeDocument/2006/relationships/image" Target="../media/image73.png"/><Relationship Id="rId10" Type="http://schemas.openxmlformats.org/officeDocument/2006/relationships/image" Target="../media/image85.png"/><Relationship Id="rId19" Type="http://schemas.openxmlformats.org/officeDocument/2006/relationships/image" Target="../media/image70.svg"/><Relationship Id="rId4" Type="http://schemas.openxmlformats.org/officeDocument/2006/relationships/image" Target="../media/image89.png"/><Relationship Id="rId9" Type="http://schemas.openxmlformats.org/officeDocument/2006/relationships/image" Target="../media/image84.svg"/><Relationship Id="rId14" Type="http://schemas.openxmlformats.org/officeDocument/2006/relationships/image" Target="../media/image57.png"/><Relationship Id="rId22" Type="http://schemas.openxmlformats.org/officeDocument/2006/relationships/image" Target="../media/image72.sv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svg"/><Relationship Id="rId18" Type="http://schemas.openxmlformats.org/officeDocument/2006/relationships/image" Target="../media/image9.png"/><Relationship Id="rId26" Type="http://schemas.openxmlformats.org/officeDocument/2006/relationships/image" Target="../media/image12.svg"/><Relationship Id="rId3" Type="http://schemas.openxmlformats.org/officeDocument/2006/relationships/notesSlide" Target="../notesSlides/notesSlide11.xml"/><Relationship Id="rId21" Type="http://schemas.openxmlformats.org/officeDocument/2006/relationships/image" Target="../media/image18.svg"/><Relationship Id="rId7" Type="http://schemas.openxmlformats.org/officeDocument/2006/relationships/image" Target="../media/image104.svg"/><Relationship Id="rId12" Type="http://schemas.openxmlformats.org/officeDocument/2006/relationships/image" Target="../media/image109.png"/><Relationship Id="rId17" Type="http://schemas.openxmlformats.org/officeDocument/2006/relationships/image" Target="../media/image8.svg"/><Relationship Id="rId25"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7.png"/><Relationship Id="rId20" Type="http://schemas.openxmlformats.org/officeDocument/2006/relationships/image" Target="../media/image17.png"/><Relationship Id="rId29" Type="http://schemas.openxmlformats.org/officeDocument/2006/relationships/image" Target="../media/image15.png"/><Relationship Id="rId1" Type="http://schemas.openxmlformats.org/officeDocument/2006/relationships/tags" Target="../tags/tag13.xml"/><Relationship Id="rId6" Type="http://schemas.openxmlformats.org/officeDocument/2006/relationships/image" Target="../media/image103.png"/><Relationship Id="rId11" Type="http://schemas.openxmlformats.org/officeDocument/2006/relationships/image" Target="../media/image108.svg"/><Relationship Id="rId24" Type="http://schemas.openxmlformats.org/officeDocument/2006/relationships/image" Target="../media/image2.png"/><Relationship Id="rId5" Type="http://schemas.openxmlformats.org/officeDocument/2006/relationships/image" Target="../media/image102.svg"/><Relationship Id="rId15" Type="http://schemas.openxmlformats.org/officeDocument/2006/relationships/image" Target="../media/image112.svg"/><Relationship Id="rId23" Type="http://schemas.openxmlformats.org/officeDocument/2006/relationships/image" Target="../media/image20.svg"/><Relationship Id="rId28" Type="http://schemas.openxmlformats.org/officeDocument/2006/relationships/image" Target="../media/image14.svg"/><Relationship Id="rId10" Type="http://schemas.openxmlformats.org/officeDocument/2006/relationships/image" Target="../media/image107.png"/><Relationship Id="rId19" Type="http://schemas.openxmlformats.org/officeDocument/2006/relationships/image" Target="../media/image10.sv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11.png"/><Relationship Id="rId22" Type="http://schemas.openxmlformats.org/officeDocument/2006/relationships/image" Target="../media/image19.png"/><Relationship Id="rId27" Type="http://schemas.openxmlformats.org/officeDocument/2006/relationships/image" Target="../media/image13.png"/><Relationship Id="rId30"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2.png"/><Relationship Id="rId3" Type="http://schemas.openxmlformats.org/officeDocument/2006/relationships/notesSlide" Target="../notesSlides/notesSlide12.xml"/><Relationship Id="rId21" Type="http://schemas.openxmlformats.org/officeDocument/2006/relationships/image" Target="../media/image13.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slideLayout" Target="../slideLayouts/slideLayout1.xml"/><Relationship Id="rId16" Type="http://schemas.openxmlformats.org/officeDocument/2006/relationships/image" Target="../media/image19.png"/><Relationship Id="rId20" Type="http://schemas.openxmlformats.org/officeDocument/2006/relationships/image" Target="../media/image12.svg"/><Relationship Id="rId1" Type="http://schemas.openxmlformats.org/officeDocument/2006/relationships/tags" Target="../tags/tag14.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16.svg"/><Relationship Id="rId5" Type="http://schemas.openxmlformats.org/officeDocument/2006/relationships/image" Target="../media/image82.svg"/><Relationship Id="rId15" Type="http://schemas.openxmlformats.org/officeDocument/2006/relationships/image" Target="../media/image18.svg"/><Relationship Id="rId23" Type="http://schemas.openxmlformats.org/officeDocument/2006/relationships/image" Target="../media/image15.png"/><Relationship Id="rId10" Type="http://schemas.openxmlformats.org/officeDocument/2006/relationships/image" Target="../media/image7.png"/><Relationship Id="rId19" Type="http://schemas.openxmlformats.org/officeDocument/2006/relationships/image" Target="../media/image11.png"/><Relationship Id="rId4" Type="http://schemas.openxmlformats.org/officeDocument/2006/relationships/image" Target="../media/image81.png"/><Relationship Id="rId9" Type="http://schemas.openxmlformats.org/officeDocument/2006/relationships/image" Target="../media/image6.svg"/><Relationship Id="rId14" Type="http://schemas.openxmlformats.org/officeDocument/2006/relationships/image" Target="../media/image17.png"/><Relationship Id="rId22"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84.svg"/><Relationship Id="rId18" Type="http://schemas.openxmlformats.org/officeDocument/2006/relationships/image" Target="../media/image57.png"/><Relationship Id="rId3" Type="http://schemas.openxmlformats.org/officeDocument/2006/relationships/notesSlide" Target="../notesSlides/notesSlide13.xml"/><Relationship Id="rId21"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56.svg"/><Relationship Id="rId2" Type="http://schemas.openxmlformats.org/officeDocument/2006/relationships/slideLayout" Target="../slideLayouts/slideLayout1.xml"/><Relationship Id="rId16" Type="http://schemas.openxmlformats.org/officeDocument/2006/relationships/image" Target="../media/image55.png"/><Relationship Id="rId20" Type="http://schemas.openxmlformats.org/officeDocument/2006/relationships/image" Target="../media/image67.png"/><Relationship Id="rId1" Type="http://schemas.openxmlformats.org/officeDocument/2006/relationships/tags" Target="../tags/tag15.xml"/><Relationship Id="rId6" Type="http://schemas.openxmlformats.org/officeDocument/2006/relationships/image" Target="../media/image71.png"/><Relationship Id="rId11" Type="http://schemas.openxmlformats.org/officeDocument/2006/relationships/image" Target="../media/image76.svg"/><Relationship Id="rId24" Type="http://schemas.openxmlformats.org/officeDocument/2006/relationships/image" Target="../media/image2.png"/><Relationship Id="rId5" Type="http://schemas.openxmlformats.org/officeDocument/2006/relationships/image" Target="../media/image82.svg"/><Relationship Id="rId15" Type="http://schemas.openxmlformats.org/officeDocument/2006/relationships/image" Target="../media/image86.svg"/><Relationship Id="rId23" Type="http://schemas.openxmlformats.org/officeDocument/2006/relationships/image" Target="../media/image70.svg"/><Relationship Id="rId10" Type="http://schemas.openxmlformats.org/officeDocument/2006/relationships/image" Target="../media/image75.png"/><Relationship Id="rId19" Type="http://schemas.openxmlformats.org/officeDocument/2006/relationships/image" Target="../media/image58.svg"/><Relationship Id="rId4" Type="http://schemas.openxmlformats.org/officeDocument/2006/relationships/image" Target="../media/image81.png"/><Relationship Id="rId9" Type="http://schemas.openxmlformats.org/officeDocument/2006/relationships/image" Target="../media/image74.svg"/><Relationship Id="rId14" Type="http://schemas.openxmlformats.org/officeDocument/2006/relationships/image" Target="../media/image85.png"/><Relationship Id="rId22"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2.svg"/><Relationship Id="rId3" Type="http://schemas.openxmlformats.org/officeDocument/2006/relationships/notesSlide" Target="../notesSlides/notesSlide14.xml"/><Relationship Id="rId21"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7.png"/><Relationship Id="rId20" Type="http://schemas.openxmlformats.org/officeDocument/2006/relationships/image" Target="../media/image17.png"/><Relationship Id="rId29" Type="http://schemas.openxmlformats.org/officeDocument/2006/relationships/image" Target="../media/image15.png"/><Relationship Id="rId1" Type="http://schemas.openxmlformats.org/officeDocument/2006/relationships/tags" Target="../tags/tag16.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2.png"/><Relationship Id="rId5" Type="http://schemas.openxmlformats.org/officeDocument/2006/relationships/image" Target="../media/image22.svg"/><Relationship Id="rId15" Type="http://schemas.openxmlformats.org/officeDocument/2006/relationships/image" Target="../media/image6.svg"/><Relationship Id="rId23" Type="http://schemas.openxmlformats.org/officeDocument/2006/relationships/image" Target="../media/image20.svg"/><Relationship Id="rId28" Type="http://schemas.openxmlformats.org/officeDocument/2006/relationships/image" Target="../media/image14.svg"/><Relationship Id="rId10" Type="http://schemas.openxmlformats.org/officeDocument/2006/relationships/image" Target="../media/image27.png"/><Relationship Id="rId19" Type="http://schemas.openxmlformats.org/officeDocument/2006/relationships/image" Target="../media/image10.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5.png"/><Relationship Id="rId22" Type="http://schemas.openxmlformats.org/officeDocument/2006/relationships/image" Target="../media/image19.png"/><Relationship Id="rId27" Type="http://schemas.openxmlformats.org/officeDocument/2006/relationships/image" Target="../media/image13.png"/><Relationship Id="rId30"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notesSlide" Target="../notesSlides/notesSlide15.xml"/><Relationship Id="rId7" Type="http://schemas.openxmlformats.org/officeDocument/2006/relationships/image" Target="../media/image78.svg"/><Relationship Id="rId12" Type="http://schemas.openxmlformats.org/officeDocument/2006/relationships/image" Target="../media/image2.pn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svg"/><Relationship Id="rId1" Type="http://schemas.openxmlformats.org/officeDocument/2006/relationships/tags" Target="../tags/tag17.xml"/><Relationship Id="rId6" Type="http://schemas.openxmlformats.org/officeDocument/2006/relationships/image" Target="../media/image77.png"/><Relationship Id="rId11" Type="http://schemas.openxmlformats.org/officeDocument/2006/relationships/image" Target="../media/image20.svg"/><Relationship Id="rId5" Type="http://schemas.openxmlformats.org/officeDocument/2006/relationships/image" Target="../media/image114.svg"/><Relationship Id="rId1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13.png"/><Relationship Id="rId9" Type="http://schemas.openxmlformats.org/officeDocument/2006/relationships/image" Target="../media/image18.svg"/><Relationship Id="rId1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notesSlide" Target="../notesSlides/notesSlide1.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tags" Target="../tags/tag3.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5.png"/><Relationship Id="rId26" Type="http://schemas.openxmlformats.org/officeDocument/2006/relationships/image" Target="../media/image7.png"/><Relationship Id="rId39" Type="http://schemas.openxmlformats.org/officeDocument/2006/relationships/image" Target="../media/image15.png"/><Relationship Id="rId21" Type="http://schemas.openxmlformats.org/officeDocument/2006/relationships/image" Target="../media/image38.svg"/><Relationship Id="rId34" Type="http://schemas.openxmlformats.org/officeDocument/2006/relationships/image" Target="../media/image2.pn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6.svg"/><Relationship Id="rId33" Type="http://schemas.openxmlformats.org/officeDocument/2006/relationships/image" Target="../media/image20.svg"/><Relationship Id="rId38" Type="http://schemas.openxmlformats.org/officeDocument/2006/relationships/image" Target="../media/image14.svg"/><Relationship Id="rId2" Type="http://schemas.openxmlformats.org/officeDocument/2006/relationships/slideLayout" Target="../slideLayouts/slideLayout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10.svg"/><Relationship Id="rId1" Type="http://schemas.openxmlformats.org/officeDocument/2006/relationships/tags" Target="../tags/tag4.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5.png"/><Relationship Id="rId32" Type="http://schemas.openxmlformats.org/officeDocument/2006/relationships/image" Target="../media/image19.png"/><Relationship Id="rId37" Type="http://schemas.openxmlformats.org/officeDocument/2006/relationships/image" Target="../media/image13.png"/><Relationship Id="rId40"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svg"/><Relationship Id="rId28" Type="http://schemas.openxmlformats.org/officeDocument/2006/relationships/image" Target="../media/image9.png"/><Relationship Id="rId36" Type="http://schemas.openxmlformats.org/officeDocument/2006/relationships/image" Target="../media/image12.svg"/><Relationship Id="rId10" Type="http://schemas.openxmlformats.org/officeDocument/2006/relationships/image" Target="../media/image27.png"/><Relationship Id="rId19" Type="http://schemas.openxmlformats.org/officeDocument/2006/relationships/image" Target="../media/image36.svg"/><Relationship Id="rId31" Type="http://schemas.openxmlformats.org/officeDocument/2006/relationships/image" Target="../media/image18.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png"/><Relationship Id="rId27" Type="http://schemas.openxmlformats.org/officeDocument/2006/relationships/image" Target="../media/image8.svg"/><Relationship Id="rId30" Type="http://schemas.openxmlformats.org/officeDocument/2006/relationships/image" Target="../media/image17.png"/><Relationship Id="rId35" Type="http://schemas.openxmlformats.org/officeDocument/2006/relationships/image" Target="../media/image11.png"/><Relationship Id="rId8" Type="http://schemas.openxmlformats.org/officeDocument/2006/relationships/image" Target="../media/image25.png"/><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3" Type="http://schemas.openxmlformats.org/officeDocument/2006/relationships/image" Target="../media/image46.svg"/><Relationship Id="rId18" Type="http://schemas.openxmlformats.org/officeDocument/2006/relationships/image" Target="../media/image51.png"/><Relationship Id="rId26" Type="http://schemas.openxmlformats.org/officeDocument/2006/relationships/image" Target="../media/image7.png"/><Relationship Id="rId39" Type="http://schemas.openxmlformats.org/officeDocument/2006/relationships/image" Target="../media/image15.png"/><Relationship Id="rId21" Type="http://schemas.openxmlformats.org/officeDocument/2006/relationships/image" Target="../media/image54.svg"/><Relationship Id="rId34" Type="http://schemas.openxmlformats.org/officeDocument/2006/relationships/image" Target="../media/image2.pn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svg"/><Relationship Id="rId25" Type="http://schemas.openxmlformats.org/officeDocument/2006/relationships/image" Target="../media/image6.svg"/><Relationship Id="rId33" Type="http://schemas.openxmlformats.org/officeDocument/2006/relationships/image" Target="../media/image20.svg"/><Relationship Id="rId38" Type="http://schemas.openxmlformats.org/officeDocument/2006/relationships/image" Target="../media/image14.svg"/><Relationship Id="rId2" Type="http://schemas.openxmlformats.org/officeDocument/2006/relationships/slideLayout" Target="../slideLayouts/slideLayout1.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10.svg"/><Relationship Id="rId1" Type="http://schemas.openxmlformats.org/officeDocument/2006/relationships/tags" Target="../tags/tag5.xml"/><Relationship Id="rId6" Type="http://schemas.openxmlformats.org/officeDocument/2006/relationships/image" Target="../media/image39.png"/><Relationship Id="rId11" Type="http://schemas.openxmlformats.org/officeDocument/2006/relationships/image" Target="../media/image44.svg"/><Relationship Id="rId24" Type="http://schemas.openxmlformats.org/officeDocument/2006/relationships/image" Target="../media/image5.png"/><Relationship Id="rId32" Type="http://schemas.openxmlformats.org/officeDocument/2006/relationships/image" Target="../media/image19.png"/><Relationship Id="rId37" Type="http://schemas.openxmlformats.org/officeDocument/2006/relationships/image" Target="../media/image13.png"/><Relationship Id="rId40"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48.svg"/><Relationship Id="rId23" Type="http://schemas.openxmlformats.org/officeDocument/2006/relationships/image" Target="../media/image4.svg"/><Relationship Id="rId28" Type="http://schemas.openxmlformats.org/officeDocument/2006/relationships/image" Target="../media/image9.png"/><Relationship Id="rId36" Type="http://schemas.openxmlformats.org/officeDocument/2006/relationships/image" Target="../media/image12.svg"/><Relationship Id="rId10" Type="http://schemas.openxmlformats.org/officeDocument/2006/relationships/image" Target="../media/image43.png"/><Relationship Id="rId19" Type="http://schemas.openxmlformats.org/officeDocument/2006/relationships/image" Target="../media/image52.svg"/><Relationship Id="rId31" Type="http://schemas.openxmlformats.org/officeDocument/2006/relationships/image" Target="../media/image18.svg"/><Relationship Id="rId4" Type="http://schemas.openxmlformats.org/officeDocument/2006/relationships/image" Target="../media/image21.png"/><Relationship Id="rId9" Type="http://schemas.openxmlformats.org/officeDocument/2006/relationships/image" Target="../media/image42.svg"/><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8.svg"/><Relationship Id="rId30" Type="http://schemas.openxmlformats.org/officeDocument/2006/relationships/image" Target="../media/image17.png"/><Relationship Id="rId35" Type="http://schemas.openxmlformats.org/officeDocument/2006/relationships/image" Target="../media/image11.png"/><Relationship Id="rId8" Type="http://schemas.openxmlformats.org/officeDocument/2006/relationships/image" Target="../media/image41.png"/><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2.png"/><Relationship Id="rId3" Type="http://schemas.openxmlformats.org/officeDocument/2006/relationships/notesSlide" Target="../notesSlides/notesSlide4.xml"/><Relationship Id="rId21" Type="http://schemas.openxmlformats.org/officeDocument/2006/relationships/image" Target="../media/image13.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slideLayout" Target="../slideLayouts/slideLayout1.xml"/><Relationship Id="rId16" Type="http://schemas.openxmlformats.org/officeDocument/2006/relationships/image" Target="../media/image19.png"/><Relationship Id="rId20" Type="http://schemas.openxmlformats.org/officeDocument/2006/relationships/image" Target="../media/image12.svg"/><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18.svg"/><Relationship Id="rId23" Type="http://schemas.openxmlformats.org/officeDocument/2006/relationships/image" Target="../media/image15.png"/><Relationship Id="rId10" Type="http://schemas.openxmlformats.org/officeDocument/2006/relationships/image" Target="../media/image7.png"/><Relationship Id="rId19"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6.svg"/><Relationship Id="rId14" Type="http://schemas.openxmlformats.org/officeDocument/2006/relationships/image" Target="../media/image17.png"/><Relationship Id="rId22"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69.png"/><Relationship Id="rId26" Type="http://schemas.openxmlformats.org/officeDocument/2006/relationships/image" Target="../media/image76.svg"/><Relationship Id="rId3" Type="http://schemas.openxmlformats.org/officeDocument/2006/relationships/notesSlide" Target="../notesSlides/notesSlide5.xml"/><Relationship Id="rId21" Type="http://schemas.openxmlformats.org/officeDocument/2006/relationships/image" Target="../media/image71.pn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svg"/><Relationship Id="rId25" Type="http://schemas.openxmlformats.org/officeDocument/2006/relationships/image" Target="../media/image75.png"/><Relationship Id="rId2" Type="http://schemas.openxmlformats.org/officeDocument/2006/relationships/slideLayout" Target="../slideLayouts/slideLayout1.xml"/><Relationship Id="rId16" Type="http://schemas.openxmlformats.org/officeDocument/2006/relationships/image" Target="../media/image67.png"/><Relationship Id="rId20" Type="http://schemas.openxmlformats.org/officeDocument/2006/relationships/image" Target="../media/image2.png"/><Relationship Id="rId1" Type="http://schemas.openxmlformats.org/officeDocument/2006/relationships/tags" Target="../tags/tag7.xml"/><Relationship Id="rId6" Type="http://schemas.openxmlformats.org/officeDocument/2006/relationships/image" Target="../media/image57.png"/><Relationship Id="rId11" Type="http://schemas.openxmlformats.org/officeDocument/2006/relationships/image" Target="../media/image62.svg"/><Relationship Id="rId24" Type="http://schemas.openxmlformats.org/officeDocument/2006/relationships/image" Target="../media/image74.svg"/><Relationship Id="rId5" Type="http://schemas.openxmlformats.org/officeDocument/2006/relationships/image" Target="../media/image56.svg"/><Relationship Id="rId15" Type="http://schemas.openxmlformats.org/officeDocument/2006/relationships/image" Target="../media/image66.svg"/><Relationship Id="rId23" Type="http://schemas.openxmlformats.org/officeDocument/2006/relationships/image" Target="../media/image73.pn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 Id="rId22" Type="http://schemas.openxmlformats.org/officeDocument/2006/relationships/image" Target="../media/image72.svg"/></Relationships>
</file>

<file path=ppt/slides/_rels/slide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18" Type="http://schemas.openxmlformats.org/officeDocument/2006/relationships/image" Target="../media/image67.png"/><Relationship Id="rId26" Type="http://schemas.openxmlformats.org/officeDocument/2006/relationships/image" Target="../media/image74.svg"/><Relationship Id="rId3" Type="http://schemas.openxmlformats.org/officeDocument/2006/relationships/notesSlide" Target="../notesSlides/notesSlide6.xml"/><Relationship Id="rId21" Type="http://schemas.openxmlformats.org/officeDocument/2006/relationships/image" Target="../media/image70.svg"/><Relationship Id="rId7" Type="http://schemas.openxmlformats.org/officeDocument/2006/relationships/image" Target="../media/image80.svg"/><Relationship Id="rId12" Type="http://schemas.openxmlformats.org/officeDocument/2006/relationships/image" Target="../media/image85.png"/><Relationship Id="rId17" Type="http://schemas.openxmlformats.org/officeDocument/2006/relationships/image" Target="../media/image58.svg"/><Relationship Id="rId25" Type="http://schemas.openxmlformats.org/officeDocument/2006/relationships/image" Target="../media/image73.png"/><Relationship Id="rId2" Type="http://schemas.openxmlformats.org/officeDocument/2006/relationships/slideLayout" Target="../slideLayouts/slideLayout1.xml"/><Relationship Id="rId16" Type="http://schemas.openxmlformats.org/officeDocument/2006/relationships/image" Target="../media/image57.png"/><Relationship Id="rId20" Type="http://schemas.openxmlformats.org/officeDocument/2006/relationships/image" Target="../media/image69.png"/><Relationship Id="rId29" Type="http://schemas.openxmlformats.org/officeDocument/2006/relationships/image" Target="../media/image87.png"/><Relationship Id="rId1" Type="http://schemas.openxmlformats.org/officeDocument/2006/relationships/tags" Target="../tags/tag8.xml"/><Relationship Id="rId6" Type="http://schemas.openxmlformats.org/officeDocument/2006/relationships/image" Target="../media/image79.png"/><Relationship Id="rId11" Type="http://schemas.openxmlformats.org/officeDocument/2006/relationships/image" Target="../media/image84.svg"/><Relationship Id="rId24" Type="http://schemas.openxmlformats.org/officeDocument/2006/relationships/image" Target="../media/image72.svg"/><Relationship Id="rId5" Type="http://schemas.openxmlformats.org/officeDocument/2006/relationships/image" Target="../media/image78.svg"/><Relationship Id="rId15" Type="http://schemas.openxmlformats.org/officeDocument/2006/relationships/image" Target="../media/image56.svg"/><Relationship Id="rId23" Type="http://schemas.openxmlformats.org/officeDocument/2006/relationships/image" Target="../media/image71.png"/><Relationship Id="rId28" Type="http://schemas.openxmlformats.org/officeDocument/2006/relationships/image" Target="../media/image76.svg"/><Relationship Id="rId10" Type="http://schemas.openxmlformats.org/officeDocument/2006/relationships/image" Target="../media/image83.png"/><Relationship Id="rId19" Type="http://schemas.openxmlformats.org/officeDocument/2006/relationships/image" Target="../media/image68.sv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55.png"/><Relationship Id="rId22" Type="http://schemas.openxmlformats.org/officeDocument/2006/relationships/image" Target="../media/image2.png"/><Relationship Id="rId27" Type="http://schemas.openxmlformats.org/officeDocument/2006/relationships/image" Target="../media/image75.png"/><Relationship Id="rId30" Type="http://schemas.openxmlformats.org/officeDocument/2006/relationships/image" Target="../media/image88.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2.svg"/><Relationship Id="rId3" Type="http://schemas.openxmlformats.org/officeDocument/2006/relationships/notesSlide" Target="../notesSlides/notesSlide7.xml"/><Relationship Id="rId21"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7.png"/><Relationship Id="rId20" Type="http://schemas.openxmlformats.org/officeDocument/2006/relationships/image" Target="../media/image17.png"/><Relationship Id="rId29" Type="http://schemas.openxmlformats.org/officeDocument/2006/relationships/image" Target="../media/image15.png"/><Relationship Id="rId1" Type="http://schemas.openxmlformats.org/officeDocument/2006/relationships/tags" Target="../tags/tag9.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2.png"/><Relationship Id="rId5" Type="http://schemas.openxmlformats.org/officeDocument/2006/relationships/image" Target="../media/image22.svg"/><Relationship Id="rId15" Type="http://schemas.openxmlformats.org/officeDocument/2006/relationships/image" Target="../media/image6.svg"/><Relationship Id="rId23" Type="http://schemas.openxmlformats.org/officeDocument/2006/relationships/image" Target="../media/image20.svg"/><Relationship Id="rId28" Type="http://schemas.openxmlformats.org/officeDocument/2006/relationships/image" Target="../media/image14.svg"/><Relationship Id="rId10" Type="http://schemas.openxmlformats.org/officeDocument/2006/relationships/image" Target="../media/image27.png"/><Relationship Id="rId19" Type="http://schemas.openxmlformats.org/officeDocument/2006/relationships/image" Target="../media/image10.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5.png"/><Relationship Id="rId22" Type="http://schemas.openxmlformats.org/officeDocument/2006/relationships/image" Target="../media/image19.png"/><Relationship Id="rId27" Type="http://schemas.openxmlformats.org/officeDocument/2006/relationships/image" Target="../media/image13.png"/><Relationship Id="rId30"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6.svg"/><Relationship Id="rId18" Type="http://schemas.openxmlformats.org/officeDocument/2006/relationships/image" Target="../media/image17.png"/><Relationship Id="rId26" Type="http://schemas.openxmlformats.org/officeDocument/2006/relationships/image" Target="../media/image14.svg"/><Relationship Id="rId3" Type="http://schemas.openxmlformats.org/officeDocument/2006/relationships/notesSlide" Target="../notesSlides/notesSlide8.xml"/><Relationship Id="rId21" Type="http://schemas.openxmlformats.org/officeDocument/2006/relationships/image" Target="../media/image20.svg"/><Relationship Id="rId7" Type="http://schemas.openxmlformats.org/officeDocument/2006/relationships/image" Target="../media/image90.svg"/><Relationship Id="rId12" Type="http://schemas.openxmlformats.org/officeDocument/2006/relationships/image" Target="../media/image5.png"/><Relationship Id="rId17" Type="http://schemas.openxmlformats.org/officeDocument/2006/relationships/image" Target="../media/image10.svg"/><Relationship Id="rId25" Type="http://schemas.openxmlformats.org/officeDocument/2006/relationships/image" Target="../media/image13.png"/><Relationship Id="rId2" Type="http://schemas.openxmlformats.org/officeDocument/2006/relationships/slideLayout" Target="../slideLayouts/slideLayout1.xml"/><Relationship Id="rId16" Type="http://schemas.openxmlformats.org/officeDocument/2006/relationships/image" Target="../media/image9.png"/><Relationship Id="rId20" Type="http://schemas.openxmlformats.org/officeDocument/2006/relationships/image" Target="../media/image19.png"/><Relationship Id="rId1" Type="http://schemas.openxmlformats.org/officeDocument/2006/relationships/tags" Target="../tags/tag10.xml"/><Relationship Id="rId6" Type="http://schemas.openxmlformats.org/officeDocument/2006/relationships/image" Target="../media/image89.png"/><Relationship Id="rId11" Type="http://schemas.openxmlformats.org/officeDocument/2006/relationships/image" Target="../media/image4.svg"/><Relationship Id="rId24" Type="http://schemas.openxmlformats.org/officeDocument/2006/relationships/image" Target="../media/image12.svg"/><Relationship Id="rId5" Type="http://schemas.openxmlformats.org/officeDocument/2006/relationships/image" Target="../media/image78.svg"/><Relationship Id="rId15" Type="http://schemas.openxmlformats.org/officeDocument/2006/relationships/image" Target="../media/image92.svg"/><Relationship Id="rId23" Type="http://schemas.openxmlformats.org/officeDocument/2006/relationships/image" Target="../media/image11.png"/><Relationship Id="rId28" Type="http://schemas.openxmlformats.org/officeDocument/2006/relationships/image" Target="../media/image16.svg"/><Relationship Id="rId10"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91.png"/><Relationship Id="rId22" Type="http://schemas.openxmlformats.org/officeDocument/2006/relationships/image" Target="../media/image2.png"/><Relationship Id="rId2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96953F1-D684-9709-CFF3-76394D58609B}"/>
              </a:ext>
            </a:extLst>
          </p:cNvPr>
          <p:cNvGrpSpPr/>
          <p:nvPr/>
        </p:nvGrpSpPr>
        <p:grpSpPr>
          <a:xfrm>
            <a:off x="156000" y="189000"/>
            <a:ext cx="11880000" cy="6480000"/>
            <a:chOff x="119743" y="130629"/>
            <a:chExt cx="11880000" cy="6480000"/>
          </a:xfrm>
        </p:grpSpPr>
        <p:sp>
          <p:nvSpPr>
            <p:cNvPr id="19" name="Rectangle: Rounded Corners 18">
              <a:extLst>
                <a:ext uri="{FF2B5EF4-FFF2-40B4-BE49-F238E27FC236}">
                  <a16:creationId xmlns:a16="http://schemas.microsoft.com/office/drawing/2014/main" id="{9E79FEF8-8C02-B9AF-0E98-ED4C83ACF9F2}"/>
                </a:ext>
              </a:extLst>
            </p:cNvPr>
            <p:cNvSpPr/>
            <p:nvPr/>
          </p:nvSpPr>
          <p:spPr>
            <a:xfrm>
              <a:off x="119743" y="130629"/>
              <a:ext cx="11880000" cy="6480000"/>
            </a:xfrm>
            <a:prstGeom prst="roundRect">
              <a:avLst>
                <a:gd name="adj" fmla="val 886"/>
              </a:avLst>
            </a:prstGeom>
            <a:solidFill>
              <a:srgbClr val="FF6200"/>
            </a:solidFill>
            <a:ln>
              <a:solidFill>
                <a:srgbClr val="FF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2DAAE1C-F952-3A9D-2E82-EE81D6F86272}"/>
                </a:ext>
              </a:extLst>
            </p:cNvPr>
            <p:cNvSpPr/>
            <p:nvPr/>
          </p:nvSpPr>
          <p:spPr>
            <a:xfrm>
              <a:off x="659743" y="670629"/>
              <a:ext cx="10800000" cy="5400000"/>
            </a:xfrm>
            <a:prstGeom prst="roundRect">
              <a:avLst>
                <a:gd name="adj" fmla="val 886"/>
              </a:avLst>
            </a:prstGeom>
            <a:solidFill>
              <a:schemeClr val="bg1"/>
            </a:solidFill>
            <a:ln>
              <a:solidFill>
                <a:srgbClr val="FF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FCD4B211-C678-B77A-1AA6-58350DC824B3}"/>
              </a:ext>
            </a:extLst>
          </p:cNvPr>
          <p:cNvSpPr txBox="1"/>
          <p:nvPr/>
        </p:nvSpPr>
        <p:spPr>
          <a:xfrm>
            <a:off x="2944586" y="2413338"/>
            <a:ext cx="6302829" cy="2031325"/>
          </a:xfrm>
          <a:prstGeom prst="rect">
            <a:avLst/>
          </a:prstGeom>
          <a:noFill/>
        </p:spPr>
        <p:txBody>
          <a:bodyPr wrap="square">
            <a:spAutoFit/>
          </a:bodyPr>
          <a:lstStyle/>
          <a:p>
            <a:pPr marL="0" indent="0" algn="ctr">
              <a:buNone/>
            </a:pPr>
            <a:r>
              <a:rPr lang="en-GB" b="1"/>
              <a:t>Back to School Assembly</a:t>
            </a:r>
          </a:p>
          <a:p>
            <a:pPr marL="0" indent="0" algn="ctr">
              <a:buNone/>
            </a:pPr>
            <a:endParaRPr lang="en-GB" b="1"/>
          </a:p>
          <a:p>
            <a:pPr marL="0" indent="0" algn="ctr">
              <a:buNone/>
            </a:pPr>
            <a:r>
              <a:rPr lang="en-GB" b="1"/>
              <a:t>Read through the slides in advance of delivery and fill in details relevant to your school or setting on slide 14 and 15.</a:t>
            </a:r>
          </a:p>
          <a:p>
            <a:pPr marL="0" indent="0" algn="ctr">
              <a:buNone/>
            </a:pPr>
            <a:endParaRPr lang="en-GB" b="1"/>
          </a:p>
          <a:p>
            <a:pPr marL="0" indent="0" algn="ctr">
              <a:buNone/>
            </a:pPr>
            <a:r>
              <a:rPr lang="en-GB"/>
              <a:t>Under the slides you can find a script to help with delivery. To print the script, under print settings select print ‘Notes Pages’.</a:t>
            </a:r>
          </a:p>
        </p:txBody>
      </p:sp>
      <p:pic>
        <p:nvPicPr>
          <p:cNvPr id="24" name="Picture 23" descr="A close up of a logo&#10;&#10;Description automatically generated">
            <a:extLst>
              <a:ext uri="{FF2B5EF4-FFF2-40B4-BE49-F238E27FC236}">
                <a16:creationId xmlns:a16="http://schemas.microsoft.com/office/drawing/2014/main" id="{F839C4BE-DEAA-68DC-1C34-85DA7E9F2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02" y="4892912"/>
            <a:ext cx="3189514" cy="1170552"/>
          </a:xfrm>
          <a:prstGeom prst="rect">
            <a:avLst/>
          </a:prstGeom>
        </p:spPr>
      </p:pic>
    </p:spTree>
    <p:custDataLst>
      <p:tags r:id="rId1"/>
    </p:custDataLst>
    <p:extLst>
      <p:ext uri="{BB962C8B-B14F-4D97-AF65-F5344CB8AC3E}">
        <p14:creationId xmlns:p14="http://schemas.microsoft.com/office/powerpoint/2010/main" val="341800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An organic shape">
            <a:extLst>
              <a:ext uri="{FF2B5EF4-FFF2-40B4-BE49-F238E27FC236}">
                <a16:creationId xmlns:a16="http://schemas.microsoft.com/office/drawing/2014/main" id="{53D9600C-82D7-8F19-A4C7-4262E207E56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042" t="25988" r="14738" b="24090"/>
          <a:stretch/>
        </p:blipFill>
        <p:spPr>
          <a:xfrm rot="20300077">
            <a:off x="3988072" y="2077083"/>
            <a:ext cx="4213565" cy="2953564"/>
          </a:xfrm>
          <a:prstGeom prst="rect">
            <a:avLst/>
          </a:prstGeom>
        </p:spPr>
      </p:pic>
      <p:sp>
        <p:nvSpPr>
          <p:cNvPr id="13" name="TextBox 12">
            <a:extLst>
              <a:ext uri="{FF2B5EF4-FFF2-40B4-BE49-F238E27FC236}">
                <a16:creationId xmlns:a16="http://schemas.microsoft.com/office/drawing/2014/main" id="{0E5FD055-3B2C-AF7E-50DA-B4A5B340D233}"/>
              </a:ext>
            </a:extLst>
          </p:cNvPr>
          <p:cNvSpPr txBox="1"/>
          <p:nvPr/>
        </p:nvSpPr>
        <p:spPr>
          <a:xfrm>
            <a:off x="4647641" y="2712107"/>
            <a:ext cx="2679956" cy="2062103"/>
          </a:xfrm>
          <a:prstGeom prst="rect">
            <a:avLst/>
          </a:prstGeom>
          <a:noFill/>
        </p:spPr>
        <p:txBody>
          <a:bodyPr wrap="square" rtlCol="0">
            <a:spAutoFit/>
          </a:bodyPr>
          <a:lstStyle/>
          <a:p>
            <a:pPr algn="ctr"/>
            <a:r>
              <a:rPr lang="en-GB" sz="3200">
                <a:latin typeface="Berlin Sans FB Demi" panose="020E0802020502020306" pitchFamily="34" charset="0"/>
              </a:rPr>
              <a:t>Which of these are okay to share online?</a:t>
            </a:r>
          </a:p>
        </p:txBody>
      </p:sp>
      <p:sp>
        <p:nvSpPr>
          <p:cNvPr id="14" name="TextBox 13">
            <a:extLst>
              <a:ext uri="{FF2B5EF4-FFF2-40B4-BE49-F238E27FC236}">
                <a16:creationId xmlns:a16="http://schemas.microsoft.com/office/drawing/2014/main" id="{14266EE3-87F1-C110-FDE7-DC864584EC9C}"/>
              </a:ext>
            </a:extLst>
          </p:cNvPr>
          <p:cNvSpPr txBox="1"/>
          <p:nvPr/>
        </p:nvSpPr>
        <p:spPr>
          <a:xfrm>
            <a:off x="7782436" y="2067618"/>
            <a:ext cx="1759787" cy="954107"/>
          </a:xfrm>
          <a:prstGeom prst="rect">
            <a:avLst/>
          </a:prstGeom>
          <a:noFill/>
        </p:spPr>
        <p:txBody>
          <a:bodyPr wrap="square" rtlCol="0">
            <a:spAutoFit/>
          </a:bodyPr>
          <a:lstStyle/>
          <a:p>
            <a:pPr algn="ctr"/>
            <a:r>
              <a:rPr lang="en-GB" sz="2800">
                <a:latin typeface="Berlin Sans FB" panose="020E0602020502020306" pitchFamily="34" charset="0"/>
              </a:rPr>
              <a:t>Your address</a:t>
            </a:r>
          </a:p>
        </p:txBody>
      </p:sp>
      <p:sp>
        <p:nvSpPr>
          <p:cNvPr id="16" name="TextBox 15">
            <a:extLst>
              <a:ext uri="{FF2B5EF4-FFF2-40B4-BE49-F238E27FC236}">
                <a16:creationId xmlns:a16="http://schemas.microsoft.com/office/drawing/2014/main" id="{3E9304B9-9BDE-9A2F-44CD-852E2B9B527C}"/>
              </a:ext>
            </a:extLst>
          </p:cNvPr>
          <p:cNvSpPr txBox="1"/>
          <p:nvPr/>
        </p:nvSpPr>
        <p:spPr>
          <a:xfrm>
            <a:off x="3731838" y="4852160"/>
            <a:ext cx="1491998" cy="954107"/>
          </a:xfrm>
          <a:prstGeom prst="rect">
            <a:avLst/>
          </a:prstGeom>
          <a:noFill/>
        </p:spPr>
        <p:txBody>
          <a:bodyPr wrap="square" rtlCol="0">
            <a:spAutoFit/>
          </a:bodyPr>
          <a:lstStyle/>
          <a:p>
            <a:pPr algn="ctr"/>
            <a:r>
              <a:rPr lang="en-GB" sz="2800">
                <a:latin typeface="Berlin Sans FB" panose="020E0602020502020306" pitchFamily="34" charset="0"/>
              </a:rPr>
              <a:t>Your school</a:t>
            </a:r>
          </a:p>
        </p:txBody>
      </p:sp>
      <p:sp>
        <p:nvSpPr>
          <p:cNvPr id="17" name="TextBox 16">
            <a:extLst>
              <a:ext uri="{FF2B5EF4-FFF2-40B4-BE49-F238E27FC236}">
                <a16:creationId xmlns:a16="http://schemas.microsoft.com/office/drawing/2014/main" id="{30C19F6E-DDE2-5E6B-91A5-7231A4A05518}"/>
              </a:ext>
            </a:extLst>
          </p:cNvPr>
          <p:cNvSpPr txBox="1"/>
          <p:nvPr/>
        </p:nvSpPr>
        <p:spPr>
          <a:xfrm>
            <a:off x="6111089" y="4996511"/>
            <a:ext cx="2739631" cy="954107"/>
          </a:xfrm>
          <a:prstGeom prst="rect">
            <a:avLst/>
          </a:prstGeom>
          <a:noFill/>
        </p:spPr>
        <p:txBody>
          <a:bodyPr wrap="square" rtlCol="0">
            <a:spAutoFit/>
          </a:bodyPr>
          <a:lstStyle/>
          <a:p>
            <a:pPr algn="ctr"/>
            <a:r>
              <a:rPr lang="en-GB" sz="2800">
                <a:latin typeface="Berlin Sans FB" panose="020E0602020502020306" pitchFamily="34" charset="0"/>
              </a:rPr>
              <a:t>The book you’re reading</a:t>
            </a:r>
          </a:p>
        </p:txBody>
      </p:sp>
      <p:sp>
        <p:nvSpPr>
          <p:cNvPr id="20" name="TextBox 19">
            <a:extLst>
              <a:ext uri="{FF2B5EF4-FFF2-40B4-BE49-F238E27FC236}">
                <a16:creationId xmlns:a16="http://schemas.microsoft.com/office/drawing/2014/main" id="{8A635066-C3CC-E0BA-2C9F-333C39D0F3BB}"/>
              </a:ext>
            </a:extLst>
          </p:cNvPr>
          <p:cNvSpPr txBox="1"/>
          <p:nvPr/>
        </p:nvSpPr>
        <p:spPr>
          <a:xfrm>
            <a:off x="4937335" y="1524521"/>
            <a:ext cx="1759787" cy="954107"/>
          </a:xfrm>
          <a:prstGeom prst="rect">
            <a:avLst/>
          </a:prstGeom>
          <a:noFill/>
        </p:spPr>
        <p:txBody>
          <a:bodyPr wrap="square" rtlCol="0">
            <a:spAutoFit/>
          </a:bodyPr>
          <a:lstStyle/>
          <a:p>
            <a:pPr algn="ctr"/>
            <a:r>
              <a:rPr lang="en-GB" sz="2800">
                <a:latin typeface="Berlin Sans FB" panose="020E0602020502020306" pitchFamily="34" charset="0"/>
              </a:rPr>
              <a:t>Photos of yourself</a:t>
            </a:r>
          </a:p>
        </p:txBody>
      </p:sp>
      <p:sp>
        <p:nvSpPr>
          <p:cNvPr id="22" name="TextBox 21">
            <a:extLst>
              <a:ext uri="{FF2B5EF4-FFF2-40B4-BE49-F238E27FC236}">
                <a16:creationId xmlns:a16="http://schemas.microsoft.com/office/drawing/2014/main" id="{27A3548A-E5A6-E371-757E-4FCA3707D98C}"/>
              </a:ext>
            </a:extLst>
          </p:cNvPr>
          <p:cNvSpPr txBox="1"/>
          <p:nvPr/>
        </p:nvSpPr>
        <p:spPr>
          <a:xfrm>
            <a:off x="7707311" y="3617057"/>
            <a:ext cx="2739631" cy="954107"/>
          </a:xfrm>
          <a:prstGeom prst="rect">
            <a:avLst/>
          </a:prstGeom>
          <a:noFill/>
        </p:spPr>
        <p:txBody>
          <a:bodyPr wrap="square" rtlCol="0">
            <a:spAutoFit/>
          </a:bodyPr>
          <a:lstStyle/>
          <a:p>
            <a:pPr algn="ctr"/>
            <a:r>
              <a:rPr lang="en-GB" sz="2800">
                <a:latin typeface="Berlin Sans FB" panose="020E0602020502020306" pitchFamily="34" charset="0"/>
              </a:rPr>
              <a:t>Your favourite footballer</a:t>
            </a:r>
          </a:p>
        </p:txBody>
      </p:sp>
      <p:sp>
        <p:nvSpPr>
          <p:cNvPr id="30" name="TextBox 29">
            <a:extLst>
              <a:ext uri="{FF2B5EF4-FFF2-40B4-BE49-F238E27FC236}">
                <a16:creationId xmlns:a16="http://schemas.microsoft.com/office/drawing/2014/main" id="{30ECC24B-6EC3-FAC5-7328-C47F898D4CD6}"/>
              </a:ext>
            </a:extLst>
          </p:cNvPr>
          <p:cNvSpPr txBox="1"/>
          <p:nvPr/>
        </p:nvSpPr>
        <p:spPr>
          <a:xfrm>
            <a:off x="1895898" y="3549456"/>
            <a:ext cx="2739631" cy="954107"/>
          </a:xfrm>
          <a:prstGeom prst="rect">
            <a:avLst/>
          </a:prstGeom>
          <a:noFill/>
        </p:spPr>
        <p:txBody>
          <a:bodyPr wrap="square" rtlCol="0">
            <a:spAutoFit/>
          </a:bodyPr>
          <a:lstStyle/>
          <a:p>
            <a:pPr algn="ctr"/>
            <a:r>
              <a:rPr lang="en-GB" sz="2800">
                <a:latin typeface="Berlin Sans FB" panose="020E0602020502020306" pitchFamily="34" charset="0"/>
              </a:rPr>
              <a:t>Art you’ve created</a:t>
            </a:r>
          </a:p>
        </p:txBody>
      </p:sp>
      <p:sp>
        <p:nvSpPr>
          <p:cNvPr id="32" name="TextBox 31">
            <a:extLst>
              <a:ext uri="{FF2B5EF4-FFF2-40B4-BE49-F238E27FC236}">
                <a16:creationId xmlns:a16="http://schemas.microsoft.com/office/drawing/2014/main" id="{68A16880-A6FE-FD11-C41D-C438E7778F7C}"/>
              </a:ext>
            </a:extLst>
          </p:cNvPr>
          <p:cNvSpPr txBox="1"/>
          <p:nvPr/>
        </p:nvSpPr>
        <p:spPr>
          <a:xfrm>
            <a:off x="2427371" y="2113953"/>
            <a:ext cx="1759787" cy="954107"/>
          </a:xfrm>
          <a:prstGeom prst="rect">
            <a:avLst/>
          </a:prstGeom>
          <a:noFill/>
        </p:spPr>
        <p:txBody>
          <a:bodyPr wrap="square" rtlCol="0">
            <a:spAutoFit/>
          </a:bodyPr>
          <a:lstStyle/>
          <a:p>
            <a:pPr algn="ctr"/>
            <a:r>
              <a:rPr lang="en-GB" sz="2800">
                <a:latin typeface="Berlin Sans FB" panose="020E0602020502020306" pitchFamily="34" charset="0"/>
              </a:rPr>
              <a:t>Your birthday</a:t>
            </a:r>
          </a:p>
        </p:txBody>
      </p:sp>
      <p:grpSp>
        <p:nvGrpSpPr>
          <p:cNvPr id="3" name="Group 2">
            <a:extLst>
              <a:ext uri="{FF2B5EF4-FFF2-40B4-BE49-F238E27FC236}">
                <a16:creationId xmlns:a16="http://schemas.microsoft.com/office/drawing/2014/main" id="{323F200B-82DF-F3DC-0E7E-EA6773657DCF}"/>
              </a:ext>
            </a:extLst>
          </p:cNvPr>
          <p:cNvGrpSpPr/>
          <p:nvPr/>
        </p:nvGrpSpPr>
        <p:grpSpPr>
          <a:xfrm>
            <a:off x="8434579" y="4386208"/>
            <a:ext cx="3762542" cy="2483665"/>
            <a:chOff x="8434579" y="4374333"/>
            <a:chExt cx="3762542" cy="2483665"/>
          </a:xfrm>
        </p:grpSpPr>
        <p:pic>
          <p:nvPicPr>
            <p:cNvPr id="4" name="Graphic 3" descr="An organic corner shape">
              <a:extLst>
                <a:ext uri="{FF2B5EF4-FFF2-40B4-BE49-F238E27FC236}">
                  <a16:creationId xmlns:a16="http://schemas.microsoft.com/office/drawing/2014/main" id="{59153474-2EB1-FDCB-65B9-481F845C25D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995" t="11752"/>
            <a:stretch/>
          </p:blipFill>
          <p:spPr>
            <a:xfrm>
              <a:off x="8434579" y="4374333"/>
              <a:ext cx="3762542" cy="2478930"/>
            </a:xfrm>
            <a:prstGeom prst="rect">
              <a:avLst/>
            </a:prstGeom>
          </p:spPr>
        </p:pic>
        <p:pic>
          <p:nvPicPr>
            <p:cNvPr id="6" name="Graphic 5" descr="An organic corner shape">
              <a:extLst>
                <a:ext uri="{FF2B5EF4-FFF2-40B4-BE49-F238E27FC236}">
                  <a16:creationId xmlns:a16="http://schemas.microsoft.com/office/drawing/2014/main" id="{F99FB754-580B-C047-93C8-273035A0944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9502" b="10303"/>
            <a:stretch/>
          </p:blipFill>
          <p:spPr>
            <a:xfrm rot="10800000">
              <a:off x="8998855" y="4667024"/>
              <a:ext cx="3196963" cy="2190974"/>
            </a:xfrm>
            <a:prstGeom prst="rect">
              <a:avLst/>
            </a:prstGeom>
          </p:spPr>
        </p:pic>
      </p:grpSp>
      <p:grpSp>
        <p:nvGrpSpPr>
          <p:cNvPr id="45" name="Group 44">
            <a:extLst>
              <a:ext uri="{FF2B5EF4-FFF2-40B4-BE49-F238E27FC236}">
                <a16:creationId xmlns:a16="http://schemas.microsoft.com/office/drawing/2014/main" id="{2DABC6FB-D363-4D83-6935-FC6A2C5E5E16}"/>
              </a:ext>
            </a:extLst>
          </p:cNvPr>
          <p:cNvGrpSpPr/>
          <p:nvPr/>
        </p:nvGrpSpPr>
        <p:grpSpPr>
          <a:xfrm>
            <a:off x="-3819" y="-34268"/>
            <a:ext cx="3370271" cy="2937126"/>
            <a:chOff x="-3819" y="-34268"/>
            <a:chExt cx="3370271" cy="2937126"/>
          </a:xfrm>
        </p:grpSpPr>
        <p:pic>
          <p:nvPicPr>
            <p:cNvPr id="44" name="Graphic 43" descr="An organic shape">
              <a:extLst>
                <a:ext uri="{FF2B5EF4-FFF2-40B4-BE49-F238E27FC236}">
                  <a16:creationId xmlns:a16="http://schemas.microsoft.com/office/drawing/2014/main" id="{E6978ABF-2F92-5361-0555-03FF8FBA2E2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669" t="53798" r="24335" b="25966"/>
            <a:stretch/>
          </p:blipFill>
          <p:spPr>
            <a:xfrm rot="19834045">
              <a:off x="1481672" y="-34268"/>
              <a:ext cx="1884780" cy="794635"/>
            </a:xfrm>
            <a:prstGeom prst="rect">
              <a:avLst/>
            </a:prstGeom>
          </p:spPr>
        </p:pic>
        <p:grpSp>
          <p:nvGrpSpPr>
            <p:cNvPr id="7" name="Group 6">
              <a:extLst>
                <a:ext uri="{FF2B5EF4-FFF2-40B4-BE49-F238E27FC236}">
                  <a16:creationId xmlns:a16="http://schemas.microsoft.com/office/drawing/2014/main" id="{4B2DECF6-7FAC-3655-1BF4-EA665B05B16B}"/>
                </a:ext>
              </a:extLst>
            </p:cNvPr>
            <p:cNvGrpSpPr/>
            <p:nvPr/>
          </p:nvGrpSpPr>
          <p:grpSpPr>
            <a:xfrm>
              <a:off x="-3819" y="-22417"/>
              <a:ext cx="3026650" cy="2925275"/>
              <a:chOff x="-3819" y="-22417"/>
              <a:chExt cx="3026650" cy="2925275"/>
            </a:xfrm>
          </p:grpSpPr>
          <p:pic>
            <p:nvPicPr>
              <p:cNvPr id="8" name="Graphic 7" descr="An organic corner shape">
                <a:extLst>
                  <a:ext uri="{FF2B5EF4-FFF2-40B4-BE49-F238E27FC236}">
                    <a16:creationId xmlns:a16="http://schemas.microsoft.com/office/drawing/2014/main" id="{95E07551-B1BB-1F3E-967B-4BB0518A212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6767" r="12338"/>
              <a:stretch/>
            </p:blipFill>
            <p:spPr>
              <a:xfrm rot="5400000">
                <a:off x="-446638" y="424221"/>
                <a:ext cx="2925275" cy="2032000"/>
              </a:xfrm>
              <a:prstGeom prst="rect">
                <a:avLst/>
              </a:prstGeom>
            </p:spPr>
          </p:pic>
          <p:pic>
            <p:nvPicPr>
              <p:cNvPr id="10" name="Graphic 9" descr="An organic corner shape">
                <a:extLst>
                  <a:ext uri="{FF2B5EF4-FFF2-40B4-BE49-F238E27FC236}">
                    <a16:creationId xmlns:a16="http://schemas.microsoft.com/office/drawing/2014/main" id="{63096E77-7CCD-32D2-FA51-181CAB73CD33}"/>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9299" b="34892"/>
              <a:stretch/>
            </p:blipFill>
            <p:spPr>
              <a:xfrm>
                <a:off x="-3819" y="-13854"/>
                <a:ext cx="3026650" cy="2172637"/>
              </a:xfrm>
              <a:prstGeom prst="rect">
                <a:avLst/>
              </a:prstGeom>
            </p:spPr>
          </p:pic>
        </p:grpSp>
      </p:grpSp>
      <p:grpSp>
        <p:nvGrpSpPr>
          <p:cNvPr id="12" name="Group 11">
            <a:extLst>
              <a:ext uri="{FF2B5EF4-FFF2-40B4-BE49-F238E27FC236}">
                <a16:creationId xmlns:a16="http://schemas.microsoft.com/office/drawing/2014/main" id="{AE121F76-6216-93F2-7224-DC7C3B79A2C6}"/>
              </a:ext>
            </a:extLst>
          </p:cNvPr>
          <p:cNvGrpSpPr/>
          <p:nvPr/>
        </p:nvGrpSpPr>
        <p:grpSpPr>
          <a:xfrm>
            <a:off x="-58066" y="4667024"/>
            <a:ext cx="3773724" cy="2209410"/>
            <a:chOff x="-58066" y="4667024"/>
            <a:chExt cx="3773724" cy="2209410"/>
          </a:xfrm>
        </p:grpSpPr>
        <p:pic>
          <p:nvPicPr>
            <p:cNvPr id="18" name="Graphic 17" descr="An organic corner shape">
              <a:extLst>
                <a:ext uri="{FF2B5EF4-FFF2-40B4-BE49-F238E27FC236}">
                  <a16:creationId xmlns:a16="http://schemas.microsoft.com/office/drawing/2014/main" id="{0CF24D49-3E6C-A71F-68C2-AC0A44D6776E}"/>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9947" r="8697"/>
            <a:stretch/>
          </p:blipFill>
          <p:spPr>
            <a:xfrm>
              <a:off x="-58066" y="5119460"/>
              <a:ext cx="3323780" cy="1736547"/>
            </a:xfrm>
            <a:prstGeom prst="rect">
              <a:avLst/>
            </a:prstGeom>
          </p:spPr>
        </p:pic>
        <p:pic>
          <p:nvPicPr>
            <p:cNvPr id="21" name="Graphic 20" descr="An organic corner shape">
              <a:extLst>
                <a:ext uri="{FF2B5EF4-FFF2-40B4-BE49-F238E27FC236}">
                  <a16:creationId xmlns:a16="http://schemas.microsoft.com/office/drawing/2014/main" id="{638718CD-32FA-4736-29C4-AD5472279D8D}"/>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8508" r="12312"/>
            <a:stretch/>
          </p:blipFill>
          <p:spPr>
            <a:xfrm>
              <a:off x="-46884" y="4667024"/>
              <a:ext cx="3762542" cy="2209410"/>
            </a:xfrm>
            <a:prstGeom prst="rect">
              <a:avLst/>
            </a:prstGeom>
          </p:spPr>
        </p:pic>
      </p:grpSp>
      <p:grpSp>
        <p:nvGrpSpPr>
          <p:cNvPr id="24" name="Group 23">
            <a:extLst>
              <a:ext uri="{FF2B5EF4-FFF2-40B4-BE49-F238E27FC236}">
                <a16:creationId xmlns:a16="http://schemas.microsoft.com/office/drawing/2014/main" id="{2AB12CFB-B8A5-7D8A-69FD-47B7C00E113F}"/>
              </a:ext>
            </a:extLst>
          </p:cNvPr>
          <p:cNvGrpSpPr/>
          <p:nvPr/>
        </p:nvGrpSpPr>
        <p:grpSpPr>
          <a:xfrm>
            <a:off x="8163622" y="-347030"/>
            <a:ext cx="4205501" cy="1600662"/>
            <a:chOff x="8163622" y="-335155"/>
            <a:chExt cx="4205501" cy="1600662"/>
          </a:xfrm>
        </p:grpSpPr>
        <p:pic>
          <p:nvPicPr>
            <p:cNvPr id="28" name="Graphic 27" descr="An organic shape">
              <a:extLst>
                <a:ext uri="{FF2B5EF4-FFF2-40B4-BE49-F238E27FC236}">
                  <a16:creationId xmlns:a16="http://schemas.microsoft.com/office/drawing/2014/main" id="{A2A40F42-6ED6-8A6E-AF44-BFC5658FE842}"/>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6386" t="40071" r="39449" b="24820"/>
            <a:stretch/>
          </p:blipFill>
          <p:spPr>
            <a:xfrm rot="20674072">
              <a:off x="8511200" y="-335155"/>
              <a:ext cx="1781438" cy="1416195"/>
            </a:xfrm>
            <a:prstGeom prst="rect">
              <a:avLst/>
            </a:prstGeom>
          </p:spPr>
        </p:pic>
        <p:pic>
          <p:nvPicPr>
            <p:cNvPr id="34" name="Graphic 33" descr="An organic corner shape">
              <a:extLst>
                <a:ext uri="{FF2B5EF4-FFF2-40B4-BE49-F238E27FC236}">
                  <a16:creationId xmlns:a16="http://schemas.microsoft.com/office/drawing/2014/main" id="{F0D975ED-812A-3EAC-9EF5-9C8CE74ACA4C}"/>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b="68744"/>
            <a:stretch/>
          </p:blipFill>
          <p:spPr>
            <a:xfrm>
              <a:off x="8163622" y="4736"/>
              <a:ext cx="4033650" cy="1260771"/>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5BD09452-53E1-A423-DF09-76D93F8BAD0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pic>
        <p:nvPicPr>
          <p:cNvPr id="37" name="Graphic 36" descr="Storytelling outline">
            <a:extLst>
              <a:ext uri="{FF2B5EF4-FFF2-40B4-BE49-F238E27FC236}">
                <a16:creationId xmlns:a16="http://schemas.microsoft.com/office/drawing/2014/main" id="{6B712D9B-D86E-7892-00D4-C44723E95D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20347491">
            <a:off x="6080394" y="5486503"/>
            <a:ext cx="799267" cy="799267"/>
          </a:xfrm>
          <a:prstGeom prst="rect">
            <a:avLst/>
          </a:prstGeom>
        </p:spPr>
      </p:pic>
      <p:pic>
        <p:nvPicPr>
          <p:cNvPr id="39" name="Graphic 38" descr="Home outline">
            <a:extLst>
              <a:ext uri="{FF2B5EF4-FFF2-40B4-BE49-F238E27FC236}">
                <a16:creationId xmlns:a16="http://schemas.microsoft.com/office/drawing/2014/main" id="{7669C2C3-6005-2FD0-70F6-7B6600DDC5F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1113927">
            <a:off x="9037991" y="1731574"/>
            <a:ext cx="813127" cy="813127"/>
          </a:xfrm>
          <a:prstGeom prst="rect">
            <a:avLst/>
          </a:prstGeom>
        </p:spPr>
      </p:pic>
      <p:pic>
        <p:nvPicPr>
          <p:cNvPr id="41" name="Graphic 40" descr="Camera outline">
            <a:extLst>
              <a:ext uri="{FF2B5EF4-FFF2-40B4-BE49-F238E27FC236}">
                <a16:creationId xmlns:a16="http://schemas.microsoft.com/office/drawing/2014/main" id="{62DE60B9-70DE-A266-522F-87160E906A3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20429965">
            <a:off x="6554581" y="1602934"/>
            <a:ext cx="689355" cy="689355"/>
          </a:xfrm>
          <a:prstGeom prst="rect">
            <a:avLst/>
          </a:prstGeom>
        </p:spPr>
      </p:pic>
      <p:pic>
        <p:nvPicPr>
          <p:cNvPr id="43" name="Graphic 42" descr="Paint brush outline">
            <a:extLst>
              <a:ext uri="{FF2B5EF4-FFF2-40B4-BE49-F238E27FC236}">
                <a16:creationId xmlns:a16="http://schemas.microsoft.com/office/drawing/2014/main" id="{B0E835B7-B869-4353-DE5F-8BFF5ECF660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5266974">
            <a:off x="2170060" y="4110769"/>
            <a:ext cx="757549" cy="757549"/>
          </a:xfrm>
          <a:prstGeom prst="rect">
            <a:avLst/>
          </a:prstGeom>
        </p:spPr>
      </p:pic>
      <p:sp>
        <p:nvSpPr>
          <p:cNvPr id="2" name="Title 1">
            <a:extLst>
              <a:ext uri="{FF2B5EF4-FFF2-40B4-BE49-F238E27FC236}">
                <a16:creationId xmlns:a16="http://schemas.microsoft.com/office/drawing/2014/main" id="{D90A8340-911D-D69E-5241-2754C12C0C9E}"/>
              </a:ext>
            </a:extLst>
          </p:cNvPr>
          <p:cNvSpPr>
            <a:spLocks noGrp="1"/>
          </p:cNvSpPr>
          <p:nvPr>
            <p:ph type="ctrTitle"/>
          </p:nvPr>
        </p:nvSpPr>
        <p:spPr>
          <a:xfrm>
            <a:off x="3874847" y="69513"/>
            <a:ext cx="4440017" cy="942793"/>
          </a:xfrm>
        </p:spPr>
        <p:txBody>
          <a:bodyPr>
            <a:noAutofit/>
          </a:bodyPr>
          <a:lstStyle/>
          <a:p>
            <a:r>
              <a:rPr lang="en-GB" sz="4800">
                <a:latin typeface="Berlin Sans FB Demi" panose="020E0802020502020306" pitchFamily="34" charset="0"/>
              </a:rPr>
              <a:t>Sharing online</a:t>
            </a:r>
          </a:p>
        </p:txBody>
      </p:sp>
    </p:spTree>
    <p:custDataLst>
      <p:tags r:id="rId1"/>
    </p:custDataLst>
    <p:extLst>
      <p:ext uri="{BB962C8B-B14F-4D97-AF65-F5344CB8AC3E}">
        <p14:creationId xmlns:p14="http://schemas.microsoft.com/office/powerpoint/2010/main" val="2130809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An organic shape">
            <a:extLst>
              <a:ext uri="{FF2B5EF4-FFF2-40B4-BE49-F238E27FC236}">
                <a16:creationId xmlns:a16="http://schemas.microsoft.com/office/drawing/2014/main" id="{FD157315-7A4A-88BC-24E1-B472ECD645D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042" t="25988" r="14738" b="24090"/>
          <a:stretch/>
        </p:blipFill>
        <p:spPr>
          <a:xfrm rot="20300077">
            <a:off x="2367122" y="3408470"/>
            <a:ext cx="488233" cy="540564"/>
          </a:xfrm>
          <a:prstGeom prst="rect">
            <a:avLst/>
          </a:prstGeom>
        </p:spPr>
      </p:pic>
      <p:sp>
        <p:nvSpPr>
          <p:cNvPr id="2" name="TextBox 1">
            <a:extLst>
              <a:ext uri="{FF2B5EF4-FFF2-40B4-BE49-F238E27FC236}">
                <a16:creationId xmlns:a16="http://schemas.microsoft.com/office/drawing/2014/main" id="{18D14D40-F87C-5221-D6E8-F03912501455}"/>
              </a:ext>
            </a:extLst>
          </p:cNvPr>
          <p:cNvSpPr txBox="1"/>
          <p:nvPr/>
        </p:nvSpPr>
        <p:spPr>
          <a:xfrm>
            <a:off x="1550542" y="1154619"/>
            <a:ext cx="7787709" cy="830997"/>
          </a:xfrm>
          <a:prstGeom prst="rect">
            <a:avLst/>
          </a:prstGeom>
          <a:noFill/>
        </p:spPr>
        <p:txBody>
          <a:bodyPr wrap="none" rtlCol="0">
            <a:spAutoFit/>
          </a:bodyPr>
          <a:lstStyle/>
          <a:p>
            <a:r>
              <a:rPr lang="en-GB" sz="4800">
                <a:latin typeface="Berlin Sans FB Demi" panose="020E0802020502020306" pitchFamily="34" charset="0"/>
              </a:rPr>
              <a:t>Top tips for sharing online…</a:t>
            </a:r>
          </a:p>
        </p:txBody>
      </p:sp>
      <p:pic>
        <p:nvPicPr>
          <p:cNvPr id="3" name="Graphic 2" descr="An organic shape">
            <a:extLst>
              <a:ext uri="{FF2B5EF4-FFF2-40B4-BE49-F238E27FC236}">
                <a16:creationId xmlns:a16="http://schemas.microsoft.com/office/drawing/2014/main" id="{37C89726-E899-EFDC-ED93-39359961CB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3308" t="11611" r="13628" b="13687"/>
          <a:stretch/>
        </p:blipFill>
        <p:spPr>
          <a:xfrm>
            <a:off x="2392576" y="2415447"/>
            <a:ext cx="562319" cy="574924"/>
          </a:xfrm>
          <a:prstGeom prst="rect">
            <a:avLst/>
          </a:prstGeom>
        </p:spPr>
      </p:pic>
      <p:sp>
        <p:nvSpPr>
          <p:cNvPr id="4" name="TextBox 3">
            <a:extLst>
              <a:ext uri="{FF2B5EF4-FFF2-40B4-BE49-F238E27FC236}">
                <a16:creationId xmlns:a16="http://schemas.microsoft.com/office/drawing/2014/main" id="{38C54FB3-5D97-B347-50B3-17357C5A790C}"/>
              </a:ext>
            </a:extLst>
          </p:cNvPr>
          <p:cNvSpPr txBox="1"/>
          <p:nvPr/>
        </p:nvSpPr>
        <p:spPr>
          <a:xfrm>
            <a:off x="2986588" y="2417932"/>
            <a:ext cx="6689691" cy="461665"/>
          </a:xfrm>
          <a:prstGeom prst="rect">
            <a:avLst/>
          </a:prstGeom>
          <a:noFill/>
        </p:spPr>
        <p:txBody>
          <a:bodyPr wrap="square" rtlCol="0">
            <a:spAutoFit/>
          </a:bodyPr>
          <a:lstStyle/>
          <a:p>
            <a:r>
              <a:rPr lang="en-GB" sz="2400">
                <a:latin typeface="Berlin Sans FB" panose="020E0602020502020306" pitchFamily="34" charset="0"/>
              </a:rPr>
              <a:t>Keep personal information private.</a:t>
            </a:r>
          </a:p>
        </p:txBody>
      </p:sp>
      <p:sp>
        <p:nvSpPr>
          <p:cNvPr id="8" name="TextBox 7">
            <a:extLst>
              <a:ext uri="{FF2B5EF4-FFF2-40B4-BE49-F238E27FC236}">
                <a16:creationId xmlns:a16="http://schemas.microsoft.com/office/drawing/2014/main" id="{99FBF548-7CF3-A7CA-3057-E6D9643697FA}"/>
              </a:ext>
            </a:extLst>
          </p:cNvPr>
          <p:cNvSpPr txBox="1"/>
          <p:nvPr/>
        </p:nvSpPr>
        <p:spPr>
          <a:xfrm>
            <a:off x="2914064" y="3451991"/>
            <a:ext cx="6689691" cy="461665"/>
          </a:xfrm>
          <a:prstGeom prst="rect">
            <a:avLst/>
          </a:prstGeom>
          <a:noFill/>
        </p:spPr>
        <p:txBody>
          <a:bodyPr wrap="square" rtlCol="0">
            <a:spAutoFit/>
          </a:bodyPr>
          <a:lstStyle/>
          <a:p>
            <a:r>
              <a:rPr lang="en-GB" sz="2400">
                <a:latin typeface="Berlin Sans FB" panose="020E0602020502020306" pitchFamily="34" charset="0"/>
              </a:rPr>
              <a:t>Make sure any profiles are private.</a:t>
            </a:r>
          </a:p>
        </p:txBody>
      </p:sp>
      <p:pic>
        <p:nvPicPr>
          <p:cNvPr id="10" name="Graphic 9" descr="An organic shape">
            <a:extLst>
              <a:ext uri="{FF2B5EF4-FFF2-40B4-BE49-F238E27FC236}">
                <a16:creationId xmlns:a16="http://schemas.microsoft.com/office/drawing/2014/main" id="{66DF6222-1AF7-441E-6C9A-7A4F0857E88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3308" t="11611" r="13628" b="13687"/>
          <a:stretch/>
        </p:blipFill>
        <p:spPr>
          <a:xfrm>
            <a:off x="2266800" y="4527149"/>
            <a:ext cx="562319" cy="574924"/>
          </a:xfrm>
          <a:prstGeom prst="rect">
            <a:avLst/>
          </a:prstGeom>
        </p:spPr>
      </p:pic>
      <p:sp>
        <p:nvSpPr>
          <p:cNvPr id="12" name="TextBox 11">
            <a:extLst>
              <a:ext uri="{FF2B5EF4-FFF2-40B4-BE49-F238E27FC236}">
                <a16:creationId xmlns:a16="http://schemas.microsoft.com/office/drawing/2014/main" id="{E24906F7-3AB2-B4E2-8A6F-33688F6939D7}"/>
              </a:ext>
            </a:extLst>
          </p:cNvPr>
          <p:cNvSpPr txBox="1"/>
          <p:nvPr/>
        </p:nvSpPr>
        <p:spPr>
          <a:xfrm>
            <a:off x="2839645" y="4550801"/>
            <a:ext cx="6689691" cy="461665"/>
          </a:xfrm>
          <a:prstGeom prst="rect">
            <a:avLst/>
          </a:prstGeom>
          <a:noFill/>
        </p:spPr>
        <p:txBody>
          <a:bodyPr wrap="square" rtlCol="0">
            <a:spAutoFit/>
          </a:bodyPr>
          <a:lstStyle/>
          <a:p>
            <a:r>
              <a:rPr lang="en-GB" sz="2400">
                <a:latin typeface="Berlin Sans FB" panose="020E0602020502020306" pitchFamily="34" charset="0"/>
              </a:rPr>
              <a:t>Check with an adult if you are unsure.</a:t>
            </a:r>
          </a:p>
        </p:txBody>
      </p:sp>
      <p:grpSp>
        <p:nvGrpSpPr>
          <p:cNvPr id="6" name="Group 5">
            <a:extLst>
              <a:ext uri="{FF2B5EF4-FFF2-40B4-BE49-F238E27FC236}">
                <a16:creationId xmlns:a16="http://schemas.microsoft.com/office/drawing/2014/main" id="{F7EEAD48-2AEB-8F49-5C35-5559DF249497}"/>
              </a:ext>
            </a:extLst>
          </p:cNvPr>
          <p:cNvGrpSpPr/>
          <p:nvPr/>
        </p:nvGrpSpPr>
        <p:grpSpPr>
          <a:xfrm>
            <a:off x="8434579" y="4386208"/>
            <a:ext cx="3762542" cy="2483665"/>
            <a:chOff x="8434579" y="4374333"/>
            <a:chExt cx="3762542" cy="2483665"/>
          </a:xfrm>
        </p:grpSpPr>
        <p:pic>
          <p:nvPicPr>
            <p:cNvPr id="11" name="Graphic 10" descr="An organic corner shape">
              <a:extLst>
                <a:ext uri="{FF2B5EF4-FFF2-40B4-BE49-F238E27FC236}">
                  <a16:creationId xmlns:a16="http://schemas.microsoft.com/office/drawing/2014/main" id="{04EF4E9F-ED08-BBFC-F42E-C079001CAE1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95" t="11752"/>
            <a:stretch/>
          </p:blipFill>
          <p:spPr>
            <a:xfrm>
              <a:off x="8434579" y="4374333"/>
              <a:ext cx="3762542" cy="2478930"/>
            </a:xfrm>
            <a:prstGeom prst="rect">
              <a:avLst/>
            </a:prstGeom>
          </p:spPr>
        </p:pic>
        <p:pic>
          <p:nvPicPr>
            <p:cNvPr id="13" name="Graphic 12" descr="An organic corner shape">
              <a:extLst>
                <a:ext uri="{FF2B5EF4-FFF2-40B4-BE49-F238E27FC236}">
                  <a16:creationId xmlns:a16="http://schemas.microsoft.com/office/drawing/2014/main" id="{66E23F54-A1E5-BEFC-20B9-A86E29ECCCF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9502" b="10303"/>
            <a:stretch/>
          </p:blipFill>
          <p:spPr>
            <a:xfrm rot="10800000">
              <a:off x="8998855" y="4667024"/>
              <a:ext cx="3196963" cy="2190974"/>
            </a:xfrm>
            <a:prstGeom prst="rect">
              <a:avLst/>
            </a:prstGeom>
          </p:spPr>
        </p:pic>
      </p:grpSp>
      <p:grpSp>
        <p:nvGrpSpPr>
          <p:cNvPr id="22" name="Group 21">
            <a:extLst>
              <a:ext uri="{FF2B5EF4-FFF2-40B4-BE49-F238E27FC236}">
                <a16:creationId xmlns:a16="http://schemas.microsoft.com/office/drawing/2014/main" id="{2E5427FD-65F3-2433-7AB3-DE3CA48E908B}"/>
              </a:ext>
            </a:extLst>
          </p:cNvPr>
          <p:cNvGrpSpPr/>
          <p:nvPr/>
        </p:nvGrpSpPr>
        <p:grpSpPr>
          <a:xfrm>
            <a:off x="-58066" y="4667024"/>
            <a:ext cx="3773724" cy="2209410"/>
            <a:chOff x="-58066" y="4667024"/>
            <a:chExt cx="3773724" cy="2209410"/>
          </a:xfrm>
        </p:grpSpPr>
        <p:pic>
          <p:nvPicPr>
            <p:cNvPr id="24" name="Graphic 23" descr="An organic corner shape">
              <a:extLst>
                <a:ext uri="{FF2B5EF4-FFF2-40B4-BE49-F238E27FC236}">
                  <a16:creationId xmlns:a16="http://schemas.microsoft.com/office/drawing/2014/main" id="{429922B6-26F3-98A0-E066-11BC9B70CBFC}"/>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9947" r="8697"/>
            <a:stretch/>
          </p:blipFill>
          <p:spPr>
            <a:xfrm>
              <a:off x="-58066" y="5119460"/>
              <a:ext cx="3323780" cy="1736547"/>
            </a:xfrm>
            <a:prstGeom prst="rect">
              <a:avLst/>
            </a:prstGeom>
          </p:spPr>
        </p:pic>
        <p:pic>
          <p:nvPicPr>
            <p:cNvPr id="26" name="Graphic 25" descr="An organic corner shape">
              <a:extLst>
                <a:ext uri="{FF2B5EF4-FFF2-40B4-BE49-F238E27FC236}">
                  <a16:creationId xmlns:a16="http://schemas.microsoft.com/office/drawing/2014/main" id="{355BFA82-9A84-8F9A-1EFB-ABDF008941BC}"/>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8508" r="12312"/>
            <a:stretch/>
          </p:blipFill>
          <p:spPr>
            <a:xfrm>
              <a:off x="-46884" y="4667024"/>
              <a:ext cx="3762542" cy="2209410"/>
            </a:xfrm>
            <a:prstGeom prst="rect">
              <a:avLst/>
            </a:prstGeom>
          </p:spPr>
        </p:pic>
      </p:grpSp>
      <p:grpSp>
        <p:nvGrpSpPr>
          <p:cNvPr id="27" name="Group 26">
            <a:extLst>
              <a:ext uri="{FF2B5EF4-FFF2-40B4-BE49-F238E27FC236}">
                <a16:creationId xmlns:a16="http://schemas.microsoft.com/office/drawing/2014/main" id="{A95FE2F3-E940-E8BC-D873-88830283C8AF}"/>
              </a:ext>
            </a:extLst>
          </p:cNvPr>
          <p:cNvGrpSpPr/>
          <p:nvPr/>
        </p:nvGrpSpPr>
        <p:grpSpPr>
          <a:xfrm>
            <a:off x="8163622" y="-347030"/>
            <a:ext cx="4205501" cy="1600662"/>
            <a:chOff x="8163622" y="-335155"/>
            <a:chExt cx="4205501" cy="1600662"/>
          </a:xfrm>
        </p:grpSpPr>
        <p:pic>
          <p:nvPicPr>
            <p:cNvPr id="28" name="Graphic 27" descr="An organic shape">
              <a:extLst>
                <a:ext uri="{FF2B5EF4-FFF2-40B4-BE49-F238E27FC236}">
                  <a16:creationId xmlns:a16="http://schemas.microsoft.com/office/drawing/2014/main" id="{15D785D3-7DD9-D9AD-B384-F81CB379BB96}"/>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6386" t="40071" r="39449" b="24820"/>
            <a:stretch/>
          </p:blipFill>
          <p:spPr>
            <a:xfrm rot="20674072">
              <a:off x="8511200" y="-335155"/>
              <a:ext cx="1781438" cy="1416195"/>
            </a:xfrm>
            <a:prstGeom prst="rect">
              <a:avLst/>
            </a:prstGeom>
          </p:spPr>
        </p:pic>
        <p:pic>
          <p:nvPicPr>
            <p:cNvPr id="30" name="Graphic 29" descr="An organic corner shape">
              <a:extLst>
                <a:ext uri="{FF2B5EF4-FFF2-40B4-BE49-F238E27FC236}">
                  <a16:creationId xmlns:a16="http://schemas.microsoft.com/office/drawing/2014/main" id="{3B8F5419-F6E2-8D3C-062F-AE58F200BD03}"/>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b="68744"/>
            <a:stretch/>
          </p:blipFill>
          <p:spPr>
            <a:xfrm>
              <a:off x="8163622" y="4736"/>
              <a:ext cx="4033650" cy="1260771"/>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A5C25633-37B8-31D4-FE42-FBC0276AFBF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32" name="Group 31">
            <a:extLst>
              <a:ext uri="{FF2B5EF4-FFF2-40B4-BE49-F238E27FC236}">
                <a16:creationId xmlns:a16="http://schemas.microsoft.com/office/drawing/2014/main" id="{B3635738-6D64-E529-E14C-1B5B16B6759D}"/>
              </a:ext>
            </a:extLst>
          </p:cNvPr>
          <p:cNvGrpSpPr/>
          <p:nvPr/>
        </p:nvGrpSpPr>
        <p:grpSpPr>
          <a:xfrm>
            <a:off x="-3819" y="-34268"/>
            <a:ext cx="3370271" cy="2937126"/>
            <a:chOff x="-3819" y="-34268"/>
            <a:chExt cx="3370271" cy="2937126"/>
          </a:xfrm>
        </p:grpSpPr>
        <p:pic>
          <p:nvPicPr>
            <p:cNvPr id="34" name="Graphic 33" descr="An organic shape">
              <a:extLst>
                <a:ext uri="{FF2B5EF4-FFF2-40B4-BE49-F238E27FC236}">
                  <a16:creationId xmlns:a16="http://schemas.microsoft.com/office/drawing/2014/main" id="{CCFB9550-7296-B094-D9B7-0A3A527F58F4}"/>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27669" t="53798" r="24335" b="25966"/>
            <a:stretch/>
          </p:blipFill>
          <p:spPr>
            <a:xfrm rot="19834045">
              <a:off x="1481672" y="-34268"/>
              <a:ext cx="1884780" cy="794635"/>
            </a:xfrm>
            <a:prstGeom prst="rect">
              <a:avLst/>
            </a:prstGeom>
          </p:spPr>
        </p:pic>
        <p:grpSp>
          <p:nvGrpSpPr>
            <p:cNvPr id="35" name="Group 34">
              <a:extLst>
                <a:ext uri="{FF2B5EF4-FFF2-40B4-BE49-F238E27FC236}">
                  <a16:creationId xmlns:a16="http://schemas.microsoft.com/office/drawing/2014/main" id="{E2F7DB2F-6338-795D-6AFC-F0A9BA7196DA}"/>
                </a:ext>
              </a:extLst>
            </p:cNvPr>
            <p:cNvGrpSpPr/>
            <p:nvPr/>
          </p:nvGrpSpPr>
          <p:grpSpPr>
            <a:xfrm>
              <a:off x="-3819" y="-22417"/>
              <a:ext cx="3026650" cy="2925275"/>
              <a:chOff x="-3819" y="-22417"/>
              <a:chExt cx="3026650" cy="2925275"/>
            </a:xfrm>
          </p:grpSpPr>
          <p:pic>
            <p:nvPicPr>
              <p:cNvPr id="36" name="Graphic 35" descr="An organic corner shape">
                <a:extLst>
                  <a:ext uri="{FF2B5EF4-FFF2-40B4-BE49-F238E27FC236}">
                    <a16:creationId xmlns:a16="http://schemas.microsoft.com/office/drawing/2014/main" id="{B4673A45-2F66-E842-153C-30A81A2A1434}"/>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t="46767" r="12338"/>
              <a:stretch/>
            </p:blipFill>
            <p:spPr>
              <a:xfrm rot="5400000">
                <a:off x="-446638" y="424221"/>
                <a:ext cx="2925275" cy="2032000"/>
              </a:xfrm>
              <a:prstGeom prst="rect">
                <a:avLst/>
              </a:prstGeom>
            </p:spPr>
          </p:pic>
          <p:pic>
            <p:nvPicPr>
              <p:cNvPr id="37" name="Graphic 36" descr="An organic corner shape">
                <a:extLst>
                  <a:ext uri="{FF2B5EF4-FFF2-40B4-BE49-F238E27FC236}">
                    <a16:creationId xmlns:a16="http://schemas.microsoft.com/office/drawing/2014/main" id="{F07A30D8-3E11-BEBC-5A2B-6E1C3BC9F275}"/>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r="9299" b="34892"/>
              <a:stretch/>
            </p:blipFill>
            <p:spPr>
              <a:xfrm>
                <a:off x="-3819" y="-13854"/>
                <a:ext cx="3026650" cy="2172637"/>
              </a:xfrm>
              <a:prstGeom prst="rect">
                <a:avLst/>
              </a:prstGeom>
            </p:spPr>
          </p:pic>
        </p:grpSp>
      </p:grpSp>
    </p:spTree>
    <p:custDataLst>
      <p:tags r:id="rId1"/>
    </p:custDataLst>
    <p:extLst>
      <p:ext uri="{BB962C8B-B14F-4D97-AF65-F5344CB8AC3E}">
        <p14:creationId xmlns:p14="http://schemas.microsoft.com/office/powerpoint/2010/main" val="2554762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E63739-D4AE-8011-EE2E-55089A5B34B1}"/>
              </a:ext>
            </a:extLst>
          </p:cNvPr>
          <p:cNvSpPr/>
          <p:nvPr/>
        </p:nvSpPr>
        <p:spPr>
          <a:xfrm>
            <a:off x="4540436" y="4966300"/>
            <a:ext cx="3169972" cy="345440"/>
          </a:xfrm>
          <a:prstGeom prst="rect">
            <a:avLst/>
          </a:prstGeom>
          <a:solidFill>
            <a:srgbClr val="9F9F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9B2B670-9996-6BF2-8442-7CCA665CCC78}"/>
              </a:ext>
            </a:extLst>
          </p:cNvPr>
          <p:cNvSpPr/>
          <p:nvPr/>
        </p:nvSpPr>
        <p:spPr>
          <a:xfrm>
            <a:off x="5984247" y="1241814"/>
            <a:ext cx="288860" cy="3392743"/>
          </a:xfrm>
          <a:prstGeom prst="rect">
            <a:avLst/>
          </a:prstGeom>
          <a:gradFill flip="none" rotWithShape="1">
            <a:gsLst>
              <a:gs pos="0">
                <a:schemeClr val="bg1">
                  <a:lumMod val="65000"/>
                </a:schemeClr>
              </a:gs>
              <a:gs pos="54000">
                <a:schemeClr val="bg1">
                  <a:lumMod val="65000"/>
                </a:schemeClr>
              </a:gs>
              <a:gs pos="100000">
                <a:srgbClr val="B6B6B6"/>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34B671C-D34F-8B24-2292-A918F3E356A3}"/>
              </a:ext>
            </a:extLst>
          </p:cNvPr>
          <p:cNvSpPr/>
          <p:nvPr/>
        </p:nvSpPr>
        <p:spPr>
          <a:xfrm>
            <a:off x="5984247" y="1132594"/>
            <a:ext cx="288860" cy="17272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D7DF8AC-6683-2746-8149-F58EB55AD932}"/>
              </a:ext>
            </a:extLst>
          </p:cNvPr>
          <p:cNvSpPr/>
          <p:nvPr/>
        </p:nvSpPr>
        <p:spPr>
          <a:xfrm>
            <a:off x="4836990" y="4634557"/>
            <a:ext cx="2576864" cy="34544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729CA79-1918-56F1-C9EE-016BC2634699}"/>
              </a:ext>
            </a:extLst>
          </p:cNvPr>
          <p:cNvGrpSpPr/>
          <p:nvPr/>
        </p:nvGrpSpPr>
        <p:grpSpPr>
          <a:xfrm>
            <a:off x="2471606" y="1683090"/>
            <a:ext cx="1862760" cy="2022442"/>
            <a:chOff x="2139277" y="1621614"/>
            <a:chExt cx="1983864" cy="2557794"/>
          </a:xfrm>
        </p:grpSpPr>
        <p:cxnSp>
          <p:nvCxnSpPr>
            <p:cNvPr id="31" name="Straight Connector 30">
              <a:extLst>
                <a:ext uri="{FF2B5EF4-FFF2-40B4-BE49-F238E27FC236}">
                  <a16:creationId xmlns:a16="http://schemas.microsoft.com/office/drawing/2014/main" id="{D5109806-E1C2-1966-F5D8-EDF015F69BD1}"/>
                </a:ext>
              </a:extLst>
            </p:cNvPr>
            <p:cNvCxnSpPr>
              <a:cxnSpLocks/>
              <a:endCxn id="27" idx="1"/>
            </p:cNvCxnSpPr>
            <p:nvPr/>
          </p:nvCxnSpPr>
          <p:spPr>
            <a:xfrm>
              <a:off x="3242180" y="1621614"/>
              <a:ext cx="848383" cy="1778200"/>
            </a:xfrm>
            <a:prstGeom prst="line">
              <a:avLst/>
            </a:prstGeom>
            <a:ln>
              <a:solidFill>
                <a:srgbClr val="FF6200"/>
              </a:solidFill>
              <a:prstDash val="dash"/>
            </a:ln>
          </p:spPr>
          <p:style>
            <a:lnRef idx="2">
              <a:schemeClr val="accent2"/>
            </a:lnRef>
            <a:fillRef idx="0">
              <a:schemeClr val="accent2"/>
            </a:fillRef>
            <a:effectRef idx="1">
              <a:schemeClr val="accent2"/>
            </a:effectRef>
            <a:fontRef idx="minor">
              <a:schemeClr val="tx1"/>
            </a:fontRef>
          </p:style>
        </p:cxnSp>
        <p:cxnSp>
          <p:nvCxnSpPr>
            <p:cNvPr id="32" name="Straight Connector 31">
              <a:extLst>
                <a:ext uri="{FF2B5EF4-FFF2-40B4-BE49-F238E27FC236}">
                  <a16:creationId xmlns:a16="http://schemas.microsoft.com/office/drawing/2014/main" id="{6BB974F9-D2D7-9455-E304-31AAD614569B}"/>
                </a:ext>
              </a:extLst>
            </p:cNvPr>
            <p:cNvCxnSpPr>
              <a:cxnSpLocks/>
            </p:cNvCxnSpPr>
            <p:nvPr/>
          </p:nvCxnSpPr>
          <p:spPr>
            <a:xfrm flipH="1">
              <a:off x="2163989" y="1642159"/>
              <a:ext cx="971729" cy="1798822"/>
            </a:xfrm>
            <a:prstGeom prst="line">
              <a:avLst/>
            </a:prstGeom>
            <a:ln>
              <a:solidFill>
                <a:srgbClr val="FF6200"/>
              </a:solidFill>
              <a:prstDash val="dash"/>
            </a:ln>
          </p:spPr>
          <p:style>
            <a:lnRef idx="2">
              <a:schemeClr val="accent2"/>
            </a:lnRef>
            <a:fillRef idx="0">
              <a:schemeClr val="accent2"/>
            </a:fillRef>
            <a:effectRef idx="1">
              <a:schemeClr val="accent2"/>
            </a:effectRef>
            <a:fontRef idx="minor">
              <a:schemeClr val="tx1"/>
            </a:fontRef>
          </p:style>
        </p:cxnSp>
        <p:pic>
          <p:nvPicPr>
            <p:cNvPr id="38" name="Graphic 37" descr="Football ball with solid fill">
              <a:extLst>
                <a:ext uri="{FF2B5EF4-FFF2-40B4-BE49-F238E27FC236}">
                  <a16:creationId xmlns:a16="http://schemas.microsoft.com/office/drawing/2014/main" id="{666882ED-3C01-4EA5-6BFF-A06AD098A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212" y="2931505"/>
              <a:ext cx="914400" cy="914400"/>
            </a:xfrm>
            <a:prstGeom prst="rect">
              <a:avLst/>
            </a:prstGeom>
          </p:spPr>
        </p:pic>
        <p:pic>
          <p:nvPicPr>
            <p:cNvPr id="40" name="Graphic 39" descr="Tennis racket and ball outline">
              <a:extLst>
                <a:ext uri="{FF2B5EF4-FFF2-40B4-BE49-F238E27FC236}">
                  <a16:creationId xmlns:a16="http://schemas.microsoft.com/office/drawing/2014/main" id="{56F641B9-AE84-20E3-47E3-9BEF0930E4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8741" y="2953826"/>
              <a:ext cx="914400" cy="914400"/>
            </a:xfrm>
            <a:prstGeom prst="rect">
              <a:avLst/>
            </a:prstGeom>
          </p:spPr>
        </p:pic>
        <p:sp>
          <p:nvSpPr>
            <p:cNvPr id="43" name="Rectangle 42">
              <a:extLst>
                <a:ext uri="{FF2B5EF4-FFF2-40B4-BE49-F238E27FC236}">
                  <a16:creationId xmlns:a16="http://schemas.microsoft.com/office/drawing/2014/main" id="{EDACD63C-22A7-A496-3C62-531DB4F926F2}"/>
                </a:ext>
              </a:extLst>
            </p:cNvPr>
            <p:cNvSpPr/>
            <p:nvPr/>
          </p:nvSpPr>
          <p:spPr>
            <a:xfrm>
              <a:off x="2835056" y="3102908"/>
              <a:ext cx="184082" cy="379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descr="Books with solid fill">
              <a:extLst>
                <a:ext uri="{FF2B5EF4-FFF2-40B4-BE49-F238E27FC236}">
                  <a16:creationId xmlns:a16="http://schemas.microsoft.com/office/drawing/2014/main" id="{BE4AB8B6-0EB7-1C0C-634B-0622638E5C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18659" y="2770415"/>
              <a:ext cx="914400" cy="914400"/>
            </a:xfrm>
            <a:prstGeom prst="rect">
              <a:avLst/>
            </a:prstGeom>
          </p:spPr>
        </p:pic>
        <p:sp>
          <p:nvSpPr>
            <p:cNvPr id="27" name="Partial Circle 26">
              <a:extLst>
                <a:ext uri="{FF2B5EF4-FFF2-40B4-BE49-F238E27FC236}">
                  <a16:creationId xmlns:a16="http://schemas.microsoft.com/office/drawing/2014/main" id="{1A7A6502-C763-9410-F0EE-310D04709AC2}"/>
                </a:ext>
              </a:extLst>
            </p:cNvPr>
            <p:cNvSpPr/>
            <p:nvPr/>
          </p:nvSpPr>
          <p:spPr>
            <a:xfrm rot="16200000">
              <a:off x="2335327" y="2424172"/>
              <a:ext cx="1559186" cy="1951285"/>
            </a:xfrm>
            <a:prstGeom prst="pie">
              <a:avLst>
                <a:gd name="adj1" fmla="val 5411113"/>
                <a:gd name="adj2" fmla="val 16200000"/>
              </a:avLst>
            </a:prstGeom>
            <a:gradFill flip="none" rotWithShape="1">
              <a:gsLst>
                <a:gs pos="0">
                  <a:srgbClr val="B6B6B6"/>
                </a:gs>
                <a:gs pos="100000">
                  <a:srgbClr val="9F9F9F"/>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a:extLst>
              <a:ext uri="{FF2B5EF4-FFF2-40B4-BE49-F238E27FC236}">
                <a16:creationId xmlns:a16="http://schemas.microsoft.com/office/drawing/2014/main" id="{D5748CFE-84D1-BADC-34CE-011ED155E33D}"/>
              </a:ext>
            </a:extLst>
          </p:cNvPr>
          <p:cNvGrpSpPr/>
          <p:nvPr/>
        </p:nvGrpSpPr>
        <p:grpSpPr>
          <a:xfrm>
            <a:off x="7584873" y="1609769"/>
            <a:ext cx="1926837" cy="2050381"/>
            <a:chOff x="7493769" y="1518567"/>
            <a:chExt cx="2052107" cy="2593129"/>
          </a:xfrm>
        </p:grpSpPr>
        <p:cxnSp>
          <p:nvCxnSpPr>
            <p:cNvPr id="35" name="Straight Connector 34">
              <a:extLst>
                <a:ext uri="{FF2B5EF4-FFF2-40B4-BE49-F238E27FC236}">
                  <a16:creationId xmlns:a16="http://schemas.microsoft.com/office/drawing/2014/main" id="{8B76F3B1-85B5-6DC6-98F8-E1494FBC119E}"/>
                </a:ext>
              </a:extLst>
            </p:cNvPr>
            <p:cNvCxnSpPr/>
            <p:nvPr/>
          </p:nvCxnSpPr>
          <p:spPr>
            <a:xfrm>
              <a:off x="8448614" y="1518567"/>
              <a:ext cx="971729" cy="1798822"/>
            </a:xfrm>
            <a:prstGeom prst="line">
              <a:avLst/>
            </a:prstGeom>
            <a:ln>
              <a:solidFill>
                <a:srgbClr val="FF6200"/>
              </a:solidFill>
              <a:prstDash val="dash"/>
            </a:ln>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145A2993-32C0-AF7D-11A4-48276D47A58B}"/>
                </a:ext>
              </a:extLst>
            </p:cNvPr>
            <p:cNvCxnSpPr>
              <a:cxnSpLocks/>
            </p:cNvCxnSpPr>
            <p:nvPr/>
          </p:nvCxnSpPr>
          <p:spPr>
            <a:xfrm flipH="1">
              <a:off x="7493769" y="1559734"/>
              <a:ext cx="971729" cy="1798822"/>
            </a:xfrm>
            <a:prstGeom prst="line">
              <a:avLst/>
            </a:prstGeom>
            <a:ln>
              <a:solidFill>
                <a:srgbClr val="FF6200"/>
              </a:solidFill>
              <a:prstDash val="dash"/>
            </a:ln>
          </p:spPr>
          <p:style>
            <a:lnRef idx="2">
              <a:schemeClr val="accent2"/>
            </a:lnRef>
            <a:fillRef idx="0">
              <a:schemeClr val="accent2"/>
            </a:fillRef>
            <a:effectRef idx="1">
              <a:schemeClr val="accent2"/>
            </a:effectRef>
            <a:fontRef idx="minor">
              <a:schemeClr val="tx1"/>
            </a:fontRef>
          </p:style>
        </p:cxnSp>
        <p:pic>
          <p:nvPicPr>
            <p:cNvPr id="45" name="Graphic 44" descr="Headphones with solid fill">
              <a:extLst>
                <a:ext uri="{FF2B5EF4-FFF2-40B4-BE49-F238E27FC236}">
                  <a16:creationId xmlns:a16="http://schemas.microsoft.com/office/drawing/2014/main" id="{0918E7E3-0BCB-B9D5-96BB-B06F70E1D6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3747" y="2728818"/>
              <a:ext cx="825434" cy="825434"/>
            </a:xfrm>
            <a:prstGeom prst="rect">
              <a:avLst/>
            </a:prstGeom>
          </p:spPr>
        </p:pic>
        <p:pic>
          <p:nvPicPr>
            <p:cNvPr id="47" name="Graphic 46" descr="Laptop with solid fill">
              <a:extLst>
                <a:ext uri="{FF2B5EF4-FFF2-40B4-BE49-F238E27FC236}">
                  <a16:creationId xmlns:a16="http://schemas.microsoft.com/office/drawing/2014/main" id="{20800338-E52A-96AF-7298-010ADEA23C0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20347">
              <a:off x="7538952" y="2776051"/>
              <a:ext cx="781148" cy="781148"/>
            </a:xfrm>
            <a:prstGeom prst="rect">
              <a:avLst/>
            </a:prstGeom>
          </p:spPr>
        </p:pic>
        <p:pic>
          <p:nvPicPr>
            <p:cNvPr id="49" name="Graphic 48" descr="Smart Phone with solid fill">
              <a:extLst>
                <a:ext uri="{FF2B5EF4-FFF2-40B4-BE49-F238E27FC236}">
                  <a16:creationId xmlns:a16="http://schemas.microsoft.com/office/drawing/2014/main" id="{22078602-BFD0-038B-9B19-1E19D62278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0572031">
              <a:off x="8631476" y="2734618"/>
              <a:ext cx="914400" cy="914400"/>
            </a:xfrm>
            <a:prstGeom prst="rect">
              <a:avLst/>
            </a:prstGeom>
          </p:spPr>
        </p:pic>
        <p:sp>
          <p:nvSpPr>
            <p:cNvPr id="28" name="Partial Circle 27">
              <a:extLst>
                <a:ext uri="{FF2B5EF4-FFF2-40B4-BE49-F238E27FC236}">
                  <a16:creationId xmlns:a16="http://schemas.microsoft.com/office/drawing/2014/main" id="{CD1DAE0C-D521-F957-1072-229ABC987D5D}"/>
                </a:ext>
              </a:extLst>
            </p:cNvPr>
            <p:cNvSpPr/>
            <p:nvPr/>
          </p:nvSpPr>
          <p:spPr>
            <a:xfrm rot="16200000">
              <a:off x="7689819" y="2356460"/>
              <a:ext cx="1559186" cy="1951285"/>
            </a:xfrm>
            <a:prstGeom prst="pie">
              <a:avLst>
                <a:gd name="adj1" fmla="val 5411113"/>
                <a:gd name="adj2" fmla="val 16200000"/>
              </a:avLst>
            </a:prstGeom>
            <a:gradFill>
              <a:gsLst>
                <a:gs pos="0">
                  <a:srgbClr val="B6B6B6"/>
                </a:gs>
                <a:gs pos="100000">
                  <a:srgbClr val="9F9F9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2" name="Rectangle: Rounded Corners 21">
            <a:extLst>
              <a:ext uri="{FF2B5EF4-FFF2-40B4-BE49-F238E27FC236}">
                <a16:creationId xmlns:a16="http://schemas.microsoft.com/office/drawing/2014/main" id="{B09C064E-EBD3-F3C2-69D6-0BD88B982083}"/>
              </a:ext>
            </a:extLst>
          </p:cNvPr>
          <p:cNvSpPr/>
          <p:nvPr/>
        </p:nvSpPr>
        <p:spPr>
          <a:xfrm>
            <a:off x="3392658" y="1561160"/>
            <a:ext cx="5155634" cy="97218"/>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4DD3AE1-0EC4-ABE9-DE3D-4E68A8CA7AE7}"/>
              </a:ext>
            </a:extLst>
          </p:cNvPr>
          <p:cNvSpPr txBox="1"/>
          <p:nvPr/>
        </p:nvSpPr>
        <p:spPr>
          <a:xfrm>
            <a:off x="6095350" y="5752198"/>
            <a:ext cx="5684569" cy="646331"/>
          </a:xfrm>
          <a:prstGeom prst="rect">
            <a:avLst/>
          </a:prstGeom>
          <a:noFill/>
        </p:spPr>
        <p:txBody>
          <a:bodyPr wrap="none" rtlCol="0">
            <a:spAutoFit/>
          </a:bodyPr>
          <a:lstStyle/>
          <a:p>
            <a:pPr algn="ctr"/>
            <a:r>
              <a:rPr lang="en-GB" sz="3600">
                <a:latin typeface="Berlin Sans FB Demi" panose="020E0802020502020306" pitchFamily="34" charset="0"/>
              </a:rPr>
              <a:t>What do you enjoy offline?</a:t>
            </a:r>
          </a:p>
        </p:txBody>
      </p:sp>
      <p:grpSp>
        <p:nvGrpSpPr>
          <p:cNvPr id="18" name="Group 17">
            <a:extLst>
              <a:ext uri="{FF2B5EF4-FFF2-40B4-BE49-F238E27FC236}">
                <a16:creationId xmlns:a16="http://schemas.microsoft.com/office/drawing/2014/main" id="{C2B8D0A4-3153-D673-F033-11B4A72003B3}"/>
              </a:ext>
            </a:extLst>
          </p:cNvPr>
          <p:cNvGrpSpPr/>
          <p:nvPr/>
        </p:nvGrpSpPr>
        <p:grpSpPr>
          <a:xfrm>
            <a:off x="-58066" y="4667024"/>
            <a:ext cx="3773724" cy="2209410"/>
            <a:chOff x="-58066" y="4667024"/>
            <a:chExt cx="3773724" cy="2209410"/>
          </a:xfrm>
        </p:grpSpPr>
        <p:pic>
          <p:nvPicPr>
            <p:cNvPr id="21" name="Graphic 20" descr="An organic corner shape">
              <a:extLst>
                <a:ext uri="{FF2B5EF4-FFF2-40B4-BE49-F238E27FC236}">
                  <a16:creationId xmlns:a16="http://schemas.microsoft.com/office/drawing/2014/main" id="{D5F3D47A-BEF2-F7FB-A6A0-72DDFEEB368B}"/>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9947" r="8697"/>
            <a:stretch/>
          </p:blipFill>
          <p:spPr>
            <a:xfrm>
              <a:off x="-58066" y="5119460"/>
              <a:ext cx="3323780" cy="1736547"/>
            </a:xfrm>
            <a:prstGeom prst="rect">
              <a:avLst/>
            </a:prstGeom>
          </p:spPr>
        </p:pic>
        <p:pic>
          <p:nvPicPr>
            <p:cNvPr id="24" name="Graphic 23" descr="An organic corner shape">
              <a:extLst>
                <a:ext uri="{FF2B5EF4-FFF2-40B4-BE49-F238E27FC236}">
                  <a16:creationId xmlns:a16="http://schemas.microsoft.com/office/drawing/2014/main" id="{28757CF9-BB13-0CE4-88C5-F984C57B7589}"/>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48508" r="12312"/>
            <a:stretch/>
          </p:blipFill>
          <p:spPr>
            <a:xfrm>
              <a:off x="-46884" y="4667024"/>
              <a:ext cx="3762542" cy="2209410"/>
            </a:xfrm>
            <a:prstGeom prst="rect">
              <a:avLst/>
            </a:prstGeom>
          </p:spPr>
        </p:pic>
      </p:grpSp>
      <p:grpSp>
        <p:nvGrpSpPr>
          <p:cNvPr id="26" name="Group 25">
            <a:extLst>
              <a:ext uri="{FF2B5EF4-FFF2-40B4-BE49-F238E27FC236}">
                <a16:creationId xmlns:a16="http://schemas.microsoft.com/office/drawing/2014/main" id="{B9BF21A1-AB4E-C07B-B6ED-065FAA8E5297}"/>
              </a:ext>
            </a:extLst>
          </p:cNvPr>
          <p:cNvGrpSpPr/>
          <p:nvPr/>
        </p:nvGrpSpPr>
        <p:grpSpPr>
          <a:xfrm>
            <a:off x="8163622" y="-275358"/>
            <a:ext cx="4205501" cy="1528990"/>
            <a:chOff x="8163622" y="-263483"/>
            <a:chExt cx="4205501" cy="1528990"/>
          </a:xfrm>
        </p:grpSpPr>
        <p:pic>
          <p:nvPicPr>
            <p:cNvPr id="30" name="Graphic 29" descr="An organic shape">
              <a:extLst>
                <a:ext uri="{FF2B5EF4-FFF2-40B4-BE49-F238E27FC236}">
                  <a16:creationId xmlns:a16="http://schemas.microsoft.com/office/drawing/2014/main" id="{DCB45641-EC93-D0B6-4D8F-EE0A72A8B27C}"/>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6386" t="41880" r="39449" b="24820"/>
            <a:stretch/>
          </p:blipFill>
          <p:spPr>
            <a:xfrm rot="20674072">
              <a:off x="8520911" y="-263483"/>
              <a:ext cx="1781438" cy="1343207"/>
            </a:xfrm>
            <a:prstGeom prst="rect">
              <a:avLst/>
            </a:prstGeom>
          </p:spPr>
        </p:pic>
        <p:pic>
          <p:nvPicPr>
            <p:cNvPr id="34" name="Graphic 33" descr="An organic corner shape">
              <a:extLst>
                <a:ext uri="{FF2B5EF4-FFF2-40B4-BE49-F238E27FC236}">
                  <a16:creationId xmlns:a16="http://schemas.microsoft.com/office/drawing/2014/main" id="{13A96D8C-85A1-DC4E-3278-F50F45182C4F}"/>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68744"/>
            <a:stretch/>
          </p:blipFill>
          <p:spPr>
            <a:xfrm>
              <a:off x="8163622" y="4736"/>
              <a:ext cx="4033650" cy="1260771"/>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047F10DC-33BC-6E9E-B3CE-F8BE4E2B263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15" name="Group 14">
            <a:extLst>
              <a:ext uri="{FF2B5EF4-FFF2-40B4-BE49-F238E27FC236}">
                <a16:creationId xmlns:a16="http://schemas.microsoft.com/office/drawing/2014/main" id="{74C87F44-EFDF-4E2D-C159-92AB67C3B110}"/>
              </a:ext>
            </a:extLst>
          </p:cNvPr>
          <p:cNvGrpSpPr/>
          <p:nvPr/>
        </p:nvGrpSpPr>
        <p:grpSpPr>
          <a:xfrm>
            <a:off x="-3819" y="-34268"/>
            <a:ext cx="3370271" cy="2937126"/>
            <a:chOff x="-3819" y="-34268"/>
            <a:chExt cx="3370271" cy="2937126"/>
          </a:xfrm>
        </p:grpSpPr>
        <p:pic>
          <p:nvPicPr>
            <p:cNvPr id="6" name="Graphic 5" descr="An organic shape">
              <a:extLst>
                <a:ext uri="{FF2B5EF4-FFF2-40B4-BE49-F238E27FC236}">
                  <a16:creationId xmlns:a16="http://schemas.microsoft.com/office/drawing/2014/main" id="{A9FB9002-B996-607F-1339-8F0EA4871CC3}"/>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27669" t="53798" r="24335" b="25966"/>
            <a:stretch/>
          </p:blipFill>
          <p:spPr>
            <a:xfrm rot="19834045">
              <a:off x="1481672" y="-34268"/>
              <a:ext cx="1884780" cy="794635"/>
            </a:xfrm>
            <a:prstGeom prst="rect">
              <a:avLst/>
            </a:prstGeom>
          </p:spPr>
        </p:pic>
        <p:grpSp>
          <p:nvGrpSpPr>
            <p:cNvPr id="7" name="Group 6">
              <a:extLst>
                <a:ext uri="{FF2B5EF4-FFF2-40B4-BE49-F238E27FC236}">
                  <a16:creationId xmlns:a16="http://schemas.microsoft.com/office/drawing/2014/main" id="{89A14426-9219-D06C-4D51-7DDE12FE2A61}"/>
                </a:ext>
              </a:extLst>
            </p:cNvPr>
            <p:cNvGrpSpPr/>
            <p:nvPr/>
          </p:nvGrpSpPr>
          <p:grpSpPr>
            <a:xfrm>
              <a:off x="-3819" y="-22417"/>
              <a:ext cx="3026650" cy="2925275"/>
              <a:chOff x="-3819" y="-22417"/>
              <a:chExt cx="3026650" cy="2925275"/>
            </a:xfrm>
          </p:grpSpPr>
          <p:pic>
            <p:nvPicPr>
              <p:cNvPr id="8" name="Graphic 7" descr="An organic corner shape">
                <a:extLst>
                  <a:ext uri="{FF2B5EF4-FFF2-40B4-BE49-F238E27FC236}">
                    <a16:creationId xmlns:a16="http://schemas.microsoft.com/office/drawing/2014/main" id="{81C9F322-8F85-8260-9B43-1D4163BE31A8}"/>
                  </a:ext>
                </a:extLst>
              </p:cNvPr>
              <p:cNvPicPr>
                <a:picLocks noChangeAspect="1"/>
              </p:cNvPicPr>
              <p:nvPr/>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t="46767" r="12338"/>
              <a:stretch/>
            </p:blipFill>
            <p:spPr>
              <a:xfrm rot="5400000">
                <a:off x="-446638" y="424221"/>
                <a:ext cx="2925275" cy="2032000"/>
              </a:xfrm>
              <a:prstGeom prst="rect">
                <a:avLst/>
              </a:prstGeom>
            </p:spPr>
          </p:pic>
          <p:pic>
            <p:nvPicPr>
              <p:cNvPr id="9" name="Graphic 8" descr="An organic corner shape">
                <a:extLst>
                  <a:ext uri="{FF2B5EF4-FFF2-40B4-BE49-F238E27FC236}">
                    <a16:creationId xmlns:a16="http://schemas.microsoft.com/office/drawing/2014/main" id="{80712D74-D1F1-91D0-D268-FAE4A900A828}"/>
                  </a:ext>
                </a:extLst>
              </p:cNvPr>
              <p:cNvPicPr>
                <a:picLocks noChangeAspect="1"/>
              </p:cNvPicPr>
              <p:nvPr/>
            </p:nvPicPr>
            <p: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r="9299" b="34892"/>
              <a:stretch/>
            </p:blipFill>
            <p:spPr>
              <a:xfrm>
                <a:off x="-3819" y="-13854"/>
                <a:ext cx="3026650" cy="2172637"/>
              </a:xfrm>
              <a:prstGeom prst="rect">
                <a:avLst/>
              </a:prstGeom>
            </p:spPr>
          </p:pic>
        </p:grpSp>
      </p:grpSp>
    </p:spTree>
    <p:custDataLst>
      <p:tags r:id="rId1"/>
    </p:custDataLst>
    <p:extLst>
      <p:ext uri="{BB962C8B-B14F-4D97-AF65-F5344CB8AC3E}">
        <p14:creationId xmlns:p14="http://schemas.microsoft.com/office/powerpoint/2010/main" val="341501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14D40-F87C-5221-D6E8-F03912501455}"/>
              </a:ext>
            </a:extLst>
          </p:cNvPr>
          <p:cNvSpPr txBox="1"/>
          <p:nvPr/>
        </p:nvSpPr>
        <p:spPr>
          <a:xfrm>
            <a:off x="1550542" y="1154619"/>
            <a:ext cx="9985426" cy="830997"/>
          </a:xfrm>
          <a:prstGeom prst="rect">
            <a:avLst/>
          </a:prstGeom>
          <a:noFill/>
        </p:spPr>
        <p:txBody>
          <a:bodyPr wrap="none" rtlCol="0">
            <a:spAutoFit/>
          </a:bodyPr>
          <a:lstStyle/>
          <a:p>
            <a:r>
              <a:rPr lang="en-GB" sz="4800">
                <a:latin typeface="Berlin Sans FB Demi" panose="020E0802020502020306" pitchFamily="34" charset="0"/>
              </a:rPr>
              <a:t>Top tips for managing time online…</a:t>
            </a:r>
          </a:p>
        </p:txBody>
      </p:sp>
      <p:pic>
        <p:nvPicPr>
          <p:cNvPr id="3" name="Graphic 2" descr="An organic shape">
            <a:extLst>
              <a:ext uri="{FF2B5EF4-FFF2-40B4-BE49-F238E27FC236}">
                <a16:creationId xmlns:a16="http://schemas.microsoft.com/office/drawing/2014/main" id="{37C89726-E899-EFDC-ED93-39359961CB8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392576" y="2415447"/>
            <a:ext cx="562319" cy="574924"/>
          </a:xfrm>
          <a:prstGeom prst="rect">
            <a:avLst/>
          </a:prstGeom>
        </p:spPr>
      </p:pic>
      <p:sp>
        <p:nvSpPr>
          <p:cNvPr id="4" name="TextBox 3">
            <a:extLst>
              <a:ext uri="{FF2B5EF4-FFF2-40B4-BE49-F238E27FC236}">
                <a16:creationId xmlns:a16="http://schemas.microsoft.com/office/drawing/2014/main" id="{38C54FB3-5D97-B347-50B3-17357C5A790C}"/>
              </a:ext>
            </a:extLst>
          </p:cNvPr>
          <p:cNvSpPr txBox="1"/>
          <p:nvPr/>
        </p:nvSpPr>
        <p:spPr>
          <a:xfrm>
            <a:off x="2986588" y="2417932"/>
            <a:ext cx="6689691" cy="461665"/>
          </a:xfrm>
          <a:prstGeom prst="rect">
            <a:avLst/>
          </a:prstGeom>
          <a:noFill/>
        </p:spPr>
        <p:txBody>
          <a:bodyPr wrap="square" rtlCol="0">
            <a:spAutoFit/>
          </a:bodyPr>
          <a:lstStyle/>
          <a:p>
            <a:r>
              <a:rPr lang="en-GB" sz="2400">
                <a:latin typeface="Berlin Sans FB" panose="020E0602020502020306" pitchFamily="34" charset="0"/>
              </a:rPr>
              <a:t>Enjoy spending time on online and offline activities.</a:t>
            </a:r>
          </a:p>
        </p:txBody>
      </p:sp>
      <p:pic>
        <p:nvPicPr>
          <p:cNvPr id="7" name="Graphic 6" descr="An organic shape">
            <a:extLst>
              <a:ext uri="{FF2B5EF4-FFF2-40B4-BE49-F238E27FC236}">
                <a16:creationId xmlns:a16="http://schemas.microsoft.com/office/drawing/2014/main" id="{AF11C920-B393-196A-320D-9D20983BEDE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320052" y="3449506"/>
            <a:ext cx="562319" cy="574924"/>
          </a:xfrm>
          <a:prstGeom prst="rect">
            <a:avLst/>
          </a:prstGeom>
        </p:spPr>
      </p:pic>
      <p:sp>
        <p:nvSpPr>
          <p:cNvPr id="8" name="TextBox 7">
            <a:extLst>
              <a:ext uri="{FF2B5EF4-FFF2-40B4-BE49-F238E27FC236}">
                <a16:creationId xmlns:a16="http://schemas.microsoft.com/office/drawing/2014/main" id="{99FBF548-7CF3-A7CA-3057-E6D9643697FA}"/>
              </a:ext>
            </a:extLst>
          </p:cNvPr>
          <p:cNvSpPr txBox="1"/>
          <p:nvPr/>
        </p:nvSpPr>
        <p:spPr>
          <a:xfrm>
            <a:off x="2914064" y="3451991"/>
            <a:ext cx="6689691" cy="461665"/>
          </a:xfrm>
          <a:prstGeom prst="rect">
            <a:avLst/>
          </a:prstGeom>
          <a:noFill/>
        </p:spPr>
        <p:txBody>
          <a:bodyPr wrap="square" rtlCol="0">
            <a:spAutoFit/>
          </a:bodyPr>
          <a:lstStyle/>
          <a:p>
            <a:r>
              <a:rPr lang="en-GB" sz="2400">
                <a:latin typeface="Berlin Sans FB" panose="020E0602020502020306" pitchFamily="34" charset="0"/>
              </a:rPr>
              <a:t>Check in with how you are feeling.</a:t>
            </a:r>
          </a:p>
        </p:txBody>
      </p:sp>
      <p:pic>
        <p:nvPicPr>
          <p:cNvPr id="10" name="Graphic 9" descr="An organic shape">
            <a:extLst>
              <a:ext uri="{FF2B5EF4-FFF2-40B4-BE49-F238E27FC236}">
                <a16:creationId xmlns:a16="http://schemas.microsoft.com/office/drawing/2014/main" id="{66DF6222-1AF7-441E-6C9A-7A4F0857E88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245633" y="4548316"/>
            <a:ext cx="562319" cy="574924"/>
          </a:xfrm>
          <a:prstGeom prst="rect">
            <a:avLst/>
          </a:prstGeom>
        </p:spPr>
      </p:pic>
      <p:sp>
        <p:nvSpPr>
          <p:cNvPr id="12" name="TextBox 11">
            <a:extLst>
              <a:ext uri="{FF2B5EF4-FFF2-40B4-BE49-F238E27FC236}">
                <a16:creationId xmlns:a16="http://schemas.microsoft.com/office/drawing/2014/main" id="{E24906F7-3AB2-B4E2-8A6F-33688F6939D7}"/>
              </a:ext>
            </a:extLst>
          </p:cNvPr>
          <p:cNvSpPr txBox="1"/>
          <p:nvPr/>
        </p:nvSpPr>
        <p:spPr>
          <a:xfrm>
            <a:off x="2839645" y="4550801"/>
            <a:ext cx="6689691" cy="830997"/>
          </a:xfrm>
          <a:prstGeom prst="rect">
            <a:avLst/>
          </a:prstGeom>
          <a:noFill/>
        </p:spPr>
        <p:txBody>
          <a:bodyPr wrap="square" rtlCol="0">
            <a:spAutoFit/>
          </a:bodyPr>
          <a:lstStyle/>
          <a:p>
            <a:r>
              <a:rPr lang="en-GB" sz="2400">
                <a:latin typeface="Berlin Sans FB" panose="020E0602020502020306" pitchFamily="34" charset="0"/>
              </a:rPr>
              <a:t>Talk to a trusted adult if you start to feel negative emotions when you are online.</a:t>
            </a:r>
          </a:p>
        </p:txBody>
      </p:sp>
      <p:grpSp>
        <p:nvGrpSpPr>
          <p:cNvPr id="6" name="Group 5">
            <a:extLst>
              <a:ext uri="{FF2B5EF4-FFF2-40B4-BE49-F238E27FC236}">
                <a16:creationId xmlns:a16="http://schemas.microsoft.com/office/drawing/2014/main" id="{334FCE47-690B-41E1-45F1-0A7303C6824E}"/>
              </a:ext>
            </a:extLst>
          </p:cNvPr>
          <p:cNvGrpSpPr/>
          <p:nvPr/>
        </p:nvGrpSpPr>
        <p:grpSpPr>
          <a:xfrm>
            <a:off x="8434579" y="4386208"/>
            <a:ext cx="3762542" cy="2483665"/>
            <a:chOff x="8434579" y="4374333"/>
            <a:chExt cx="3762542" cy="2483665"/>
          </a:xfrm>
        </p:grpSpPr>
        <p:pic>
          <p:nvPicPr>
            <p:cNvPr id="11" name="Graphic 10" descr="An organic corner shape">
              <a:extLst>
                <a:ext uri="{FF2B5EF4-FFF2-40B4-BE49-F238E27FC236}">
                  <a16:creationId xmlns:a16="http://schemas.microsoft.com/office/drawing/2014/main" id="{7FA4A069-C3A8-76A9-D22B-B5B160B20BC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995" t="11752"/>
            <a:stretch/>
          </p:blipFill>
          <p:spPr>
            <a:xfrm>
              <a:off x="8434579" y="4374333"/>
              <a:ext cx="3762542" cy="2478930"/>
            </a:xfrm>
            <a:prstGeom prst="rect">
              <a:avLst/>
            </a:prstGeom>
          </p:spPr>
        </p:pic>
        <p:pic>
          <p:nvPicPr>
            <p:cNvPr id="13" name="Graphic 12" descr="An organic corner shape">
              <a:extLst>
                <a:ext uri="{FF2B5EF4-FFF2-40B4-BE49-F238E27FC236}">
                  <a16:creationId xmlns:a16="http://schemas.microsoft.com/office/drawing/2014/main" id="{68F01157-0C1A-4B03-B88A-E4E0B503AA9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9502" b="10303"/>
            <a:stretch/>
          </p:blipFill>
          <p:spPr>
            <a:xfrm rot="10800000">
              <a:off x="8998855" y="4667024"/>
              <a:ext cx="3196963" cy="2190974"/>
            </a:xfrm>
            <a:prstGeom prst="rect">
              <a:avLst/>
            </a:prstGeom>
          </p:spPr>
        </p:pic>
      </p:grpSp>
      <p:grpSp>
        <p:nvGrpSpPr>
          <p:cNvPr id="22" name="Group 21">
            <a:extLst>
              <a:ext uri="{FF2B5EF4-FFF2-40B4-BE49-F238E27FC236}">
                <a16:creationId xmlns:a16="http://schemas.microsoft.com/office/drawing/2014/main" id="{39435F04-3F31-3471-7FA2-C985ECEAF94E}"/>
              </a:ext>
            </a:extLst>
          </p:cNvPr>
          <p:cNvGrpSpPr/>
          <p:nvPr/>
        </p:nvGrpSpPr>
        <p:grpSpPr>
          <a:xfrm>
            <a:off x="-58066" y="4667024"/>
            <a:ext cx="3773724" cy="2209410"/>
            <a:chOff x="-58066" y="4667024"/>
            <a:chExt cx="3773724" cy="2209410"/>
          </a:xfrm>
        </p:grpSpPr>
        <p:pic>
          <p:nvPicPr>
            <p:cNvPr id="24" name="Graphic 23" descr="An organic corner shape">
              <a:extLst>
                <a:ext uri="{FF2B5EF4-FFF2-40B4-BE49-F238E27FC236}">
                  <a16:creationId xmlns:a16="http://schemas.microsoft.com/office/drawing/2014/main" id="{C14EC9EF-5018-2D00-D1F5-A11B99C69677}"/>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9947" r="8697"/>
            <a:stretch/>
          </p:blipFill>
          <p:spPr>
            <a:xfrm>
              <a:off x="-58066" y="5119460"/>
              <a:ext cx="3323780" cy="1736547"/>
            </a:xfrm>
            <a:prstGeom prst="rect">
              <a:avLst/>
            </a:prstGeom>
          </p:spPr>
        </p:pic>
        <p:pic>
          <p:nvPicPr>
            <p:cNvPr id="26" name="Graphic 25" descr="An organic corner shape">
              <a:extLst>
                <a:ext uri="{FF2B5EF4-FFF2-40B4-BE49-F238E27FC236}">
                  <a16:creationId xmlns:a16="http://schemas.microsoft.com/office/drawing/2014/main" id="{F18CBA12-8A47-C5DB-1591-078462D9AFA5}"/>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8508" r="12312"/>
            <a:stretch/>
          </p:blipFill>
          <p:spPr>
            <a:xfrm>
              <a:off x="-46884" y="4667024"/>
              <a:ext cx="3762542" cy="2209410"/>
            </a:xfrm>
            <a:prstGeom prst="rect">
              <a:avLst/>
            </a:prstGeom>
          </p:spPr>
        </p:pic>
      </p:grpSp>
      <p:grpSp>
        <p:nvGrpSpPr>
          <p:cNvPr id="27" name="Group 26">
            <a:extLst>
              <a:ext uri="{FF2B5EF4-FFF2-40B4-BE49-F238E27FC236}">
                <a16:creationId xmlns:a16="http://schemas.microsoft.com/office/drawing/2014/main" id="{17C3D47B-20B4-1A4C-6A21-9E554F552E3F}"/>
              </a:ext>
            </a:extLst>
          </p:cNvPr>
          <p:cNvGrpSpPr/>
          <p:nvPr/>
        </p:nvGrpSpPr>
        <p:grpSpPr>
          <a:xfrm>
            <a:off x="8163622" y="-275358"/>
            <a:ext cx="4205501" cy="1528990"/>
            <a:chOff x="8163622" y="-263483"/>
            <a:chExt cx="4205501" cy="1528990"/>
          </a:xfrm>
        </p:grpSpPr>
        <p:pic>
          <p:nvPicPr>
            <p:cNvPr id="28" name="Graphic 27" descr="An organic shape">
              <a:extLst>
                <a:ext uri="{FF2B5EF4-FFF2-40B4-BE49-F238E27FC236}">
                  <a16:creationId xmlns:a16="http://schemas.microsoft.com/office/drawing/2014/main" id="{B282AF80-105B-F266-455E-F4554427C372}"/>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6386" t="41880" r="39449" b="24820"/>
            <a:stretch/>
          </p:blipFill>
          <p:spPr>
            <a:xfrm rot="20674072">
              <a:off x="8520911" y="-263483"/>
              <a:ext cx="1781438" cy="1343207"/>
            </a:xfrm>
            <a:prstGeom prst="rect">
              <a:avLst/>
            </a:prstGeom>
          </p:spPr>
        </p:pic>
        <p:pic>
          <p:nvPicPr>
            <p:cNvPr id="30" name="Graphic 29" descr="An organic corner shape">
              <a:extLst>
                <a:ext uri="{FF2B5EF4-FFF2-40B4-BE49-F238E27FC236}">
                  <a16:creationId xmlns:a16="http://schemas.microsoft.com/office/drawing/2014/main" id="{02690047-B4DA-DEC7-AF85-5EF98F9384F7}"/>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68744"/>
            <a:stretch/>
          </p:blipFill>
          <p:spPr>
            <a:xfrm>
              <a:off x="8163622" y="4736"/>
              <a:ext cx="4033650" cy="1260771"/>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B2E687A4-6199-7079-AD02-B163F9B4C1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21" name="Group 20">
            <a:extLst>
              <a:ext uri="{FF2B5EF4-FFF2-40B4-BE49-F238E27FC236}">
                <a16:creationId xmlns:a16="http://schemas.microsoft.com/office/drawing/2014/main" id="{285E20A7-A6DC-1DEC-5A29-FCA368178664}"/>
              </a:ext>
            </a:extLst>
          </p:cNvPr>
          <p:cNvGrpSpPr/>
          <p:nvPr/>
        </p:nvGrpSpPr>
        <p:grpSpPr>
          <a:xfrm>
            <a:off x="-3819" y="-34268"/>
            <a:ext cx="3370271" cy="2937126"/>
            <a:chOff x="-3819" y="-34268"/>
            <a:chExt cx="3370271" cy="2937126"/>
          </a:xfrm>
        </p:grpSpPr>
        <p:pic>
          <p:nvPicPr>
            <p:cNvPr id="9" name="Graphic 8" descr="An organic shape">
              <a:extLst>
                <a:ext uri="{FF2B5EF4-FFF2-40B4-BE49-F238E27FC236}">
                  <a16:creationId xmlns:a16="http://schemas.microsoft.com/office/drawing/2014/main" id="{99CDA971-5EE8-4FFB-E9CA-747BF7C04FCE}"/>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7669" t="53798" r="24335" b="25966"/>
            <a:stretch/>
          </p:blipFill>
          <p:spPr>
            <a:xfrm rot="19834045">
              <a:off x="1481672" y="-34268"/>
              <a:ext cx="1884780" cy="794635"/>
            </a:xfrm>
            <a:prstGeom prst="rect">
              <a:avLst/>
            </a:prstGeom>
          </p:spPr>
        </p:pic>
        <p:grpSp>
          <p:nvGrpSpPr>
            <p:cNvPr id="15" name="Group 14">
              <a:extLst>
                <a:ext uri="{FF2B5EF4-FFF2-40B4-BE49-F238E27FC236}">
                  <a16:creationId xmlns:a16="http://schemas.microsoft.com/office/drawing/2014/main" id="{3088C532-0BD0-C0B8-B7F3-7EAE4A6C414C}"/>
                </a:ext>
              </a:extLst>
            </p:cNvPr>
            <p:cNvGrpSpPr/>
            <p:nvPr/>
          </p:nvGrpSpPr>
          <p:grpSpPr>
            <a:xfrm>
              <a:off x="-3819" y="-22417"/>
              <a:ext cx="3026650" cy="2925275"/>
              <a:chOff x="-3819" y="-22417"/>
              <a:chExt cx="3026650" cy="2925275"/>
            </a:xfrm>
          </p:grpSpPr>
          <p:pic>
            <p:nvPicPr>
              <p:cNvPr id="18" name="Graphic 17" descr="An organic corner shape">
                <a:extLst>
                  <a:ext uri="{FF2B5EF4-FFF2-40B4-BE49-F238E27FC236}">
                    <a16:creationId xmlns:a16="http://schemas.microsoft.com/office/drawing/2014/main" id="{6BC8FA37-7A7F-FDBF-4793-896530F26606}"/>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t="46767" r="12338"/>
              <a:stretch/>
            </p:blipFill>
            <p:spPr>
              <a:xfrm rot="5400000">
                <a:off x="-446638" y="424221"/>
                <a:ext cx="2925275" cy="2032000"/>
              </a:xfrm>
              <a:prstGeom prst="rect">
                <a:avLst/>
              </a:prstGeom>
            </p:spPr>
          </p:pic>
          <p:pic>
            <p:nvPicPr>
              <p:cNvPr id="19" name="Graphic 18" descr="An organic corner shape">
                <a:extLst>
                  <a:ext uri="{FF2B5EF4-FFF2-40B4-BE49-F238E27FC236}">
                    <a16:creationId xmlns:a16="http://schemas.microsoft.com/office/drawing/2014/main" id="{B0613B99-B009-C4A6-8C29-E4B3D50B23FF}"/>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r="9299" b="34892"/>
              <a:stretch/>
            </p:blipFill>
            <p:spPr>
              <a:xfrm>
                <a:off x="-3819" y="-13854"/>
                <a:ext cx="3026650" cy="2172637"/>
              </a:xfrm>
              <a:prstGeom prst="rect">
                <a:avLst/>
              </a:prstGeom>
            </p:spPr>
          </p:pic>
        </p:grpSp>
      </p:grpSp>
    </p:spTree>
    <p:custDataLst>
      <p:tags r:id="rId1"/>
    </p:custDataLst>
    <p:extLst>
      <p:ext uri="{BB962C8B-B14F-4D97-AF65-F5344CB8AC3E}">
        <p14:creationId xmlns:p14="http://schemas.microsoft.com/office/powerpoint/2010/main" val="2858193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B6E960D-E9D2-8BCB-7426-2C6C40B795A3}"/>
              </a:ext>
            </a:extLst>
          </p:cNvPr>
          <p:cNvSpPr txBox="1"/>
          <p:nvPr/>
        </p:nvSpPr>
        <p:spPr>
          <a:xfrm>
            <a:off x="1550542" y="1154619"/>
            <a:ext cx="8856912" cy="830997"/>
          </a:xfrm>
          <a:prstGeom prst="rect">
            <a:avLst/>
          </a:prstGeom>
          <a:noFill/>
        </p:spPr>
        <p:txBody>
          <a:bodyPr wrap="none" rtlCol="0">
            <a:spAutoFit/>
          </a:bodyPr>
          <a:lstStyle/>
          <a:p>
            <a:r>
              <a:rPr lang="en-GB" sz="4800">
                <a:latin typeface="Berlin Sans FB Demi" panose="020E0802020502020306" pitchFamily="34" charset="0"/>
              </a:rPr>
              <a:t>When you are online at school…</a:t>
            </a:r>
          </a:p>
        </p:txBody>
      </p:sp>
      <p:pic>
        <p:nvPicPr>
          <p:cNvPr id="13" name="Graphic 12" descr="An organic shape">
            <a:extLst>
              <a:ext uri="{FF2B5EF4-FFF2-40B4-BE49-F238E27FC236}">
                <a16:creationId xmlns:a16="http://schemas.microsoft.com/office/drawing/2014/main" id="{A1229F54-9D68-70EC-7206-ECF681383B4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392576" y="2415447"/>
            <a:ext cx="562319" cy="574924"/>
          </a:xfrm>
          <a:prstGeom prst="rect">
            <a:avLst/>
          </a:prstGeom>
        </p:spPr>
      </p:pic>
      <p:sp>
        <p:nvSpPr>
          <p:cNvPr id="17" name="TextBox 16">
            <a:extLst>
              <a:ext uri="{FF2B5EF4-FFF2-40B4-BE49-F238E27FC236}">
                <a16:creationId xmlns:a16="http://schemas.microsoft.com/office/drawing/2014/main" id="{152E310D-A4B5-0DCA-91DA-05E0CB65395A}"/>
              </a:ext>
            </a:extLst>
          </p:cNvPr>
          <p:cNvSpPr txBox="1"/>
          <p:nvPr/>
        </p:nvSpPr>
        <p:spPr>
          <a:xfrm>
            <a:off x="2986588" y="2417932"/>
            <a:ext cx="6689691" cy="830997"/>
          </a:xfrm>
          <a:prstGeom prst="rect">
            <a:avLst/>
          </a:prstGeom>
          <a:noFill/>
        </p:spPr>
        <p:txBody>
          <a:bodyPr wrap="square" rtlCol="0">
            <a:spAutoFit/>
          </a:bodyPr>
          <a:lstStyle/>
          <a:p>
            <a:r>
              <a:rPr lang="en-GB" sz="2400">
                <a:latin typeface="Berlin Sans FB" panose="020E0602020502020306" pitchFamily="34" charset="0"/>
              </a:rPr>
              <a:t>Use these bullet points to remind learners of your setting’s expectations.</a:t>
            </a:r>
          </a:p>
        </p:txBody>
      </p:sp>
      <p:pic>
        <p:nvPicPr>
          <p:cNvPr id="18" name="Graphic 17" descr="An organic shape">
            <a:extLst>
              <a:ext uri="{FF2B5EF4-FFF2-40B4-BE49-F238E27FC236}">
                <a16:creationId xmlns:a16="http://schemas.microsoft.com/office/drawing/2014/main" id="{911AAA8F-DD23-A82F-B19D-39D79991ECA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320052" y="3449506"/>
            <a:ext cx="562319" cy="574924"/>
          </a:xfrm>
          <a:prstGeom prst="rect">
            <a:avLst/>
          </a:prstGeom>
        </p:spPr>
      </p:pic>
      <p:sp>
        <p:nvSpPr>
          <p:cNvPr id="20" name="TextBox 19">
            <a:extLst>
              <a:ext uri="{FF2B5EF4-FFF2-40B4-BE49-F238E27FC236}">
                <a16:creationId xmlns:a16="http://schemas.microsoft.com/office/drawing/2014/main" id="{7B7051CF-B030-0CE6-B1AA-89E15A618AFF}"/>
              </a:ext>
            </a:extLst>
          </p:cNvPr>
          <p:cNvSpPr txBox="1"/>
          <p:nvPr/>
        </p:nvSpPr>
        <p:spPr>
          <a:xfrm>
            <a:off x="2914064" y="3451991"/>
            <a:ext cx="6689691" cy="830997"/>
          </a:xfrm>
          <a:prstGeom prst="rect">
            <a:avLst/>
          </a:prstGeom>
          <a:noFill/>
        </p:spPr>
        <p:txBody>
          <a:bodyPr wrap="square" rtlCol="0">
            <a:spAutoFit/>
          </a:bodyPr>
          <a:lstStyle/>
          <a:p>
            <a:r>
              <a:rPr lang="en-GB" sz="2400">
                <a:latin typeface="Berlin Sans FB" panose="020E0602020502020306" pitchFamily="34" charset="0"/>
              </a:rPr>
              <a:t>Use these bullet points to remind learners of your setting’s expectations.</a:t>
            </a:r>
          </a:p>
        </p:txBody>
      </p:sp>
      <p:pic>
        <p:nvPicPr>
          <p:cNvPr id="21" name="Graphic 20" descr="An organic shape">
            <a:extLst>
              <a:ext uri="{FF2B5EF4-FFF2-40B4-BE49-F238E27FC236}">
                <a16:creationId xmlns:a16="http://schemas.microsoft.com/office/drawing/2014/main" id="{1C761E47-7043-180B-0123-51178782235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245633" y="4548316"/>
            <a:ext cx="562319" cy="574924"/>
          </a:xfrm>
          <a:prstGeom prst="rect">
            <a:avLst/>
          </a:prstGeom>
        </p:spPr>
      </p:pic>
      <p:sp>
        <p:nvSpPr>
          <p:cNvPr id="22" name="TextBox 21">
            <a:extLst>
              <a:ext uri="{FF2B5EF4-FFF2-40B4-BE49-F238E27FC236}">
                <a16:creationId xmlns:a16="http://schemas.microsoft.com/office/drawing/2014/main" id="{68718CF4-7570-3AFC-D080-484A40B7C9E5}"/>
              </a:ext>
            </a:extLst>
          </p:cNvPr>
          <p:cNvSpPr txBox="1"/>
          <p:nvPr/>
        </p:nvSpPr>
        <p:spPr>
          <a:xfrm>
            <a:off x="2839645" y="4550801"/>
            <a:ext cx="6689691" cy="830997"/>
          </a:xfrm>
          <a:prstGeom prst="rect">
            <a:avLst/>
          </a:prstGeom>
          <a:noFill/>
        </p:spPr>
        <p:txBody>
          <a:bodyPr wrap="square" rtlCol="0">
            <a:spAutoFit/>
          </a:bodyPr>
          <a:lstStyle/>
          <a:p>
            <a:r>
              <a:rPr lang="en-GB" sz="2400">
                <a:latin typeface="Berlin Sans FB" panose="020E0602020502020306" pitchFamily="34" charset="0"/>
              </a:rPr>
              <a:t>Use these bullet points to remind learners of your setting’s expectations.</a:t>
            </a:r>
          </a:p>
        </p:txBody>
      </p:sp>
      <p:grpSp>
        <p:nvGrpSpPr>
          <p:cNvPr id="34" name="Group 33">
            <a:extLst>
              <a:ext uri="{FF2B5EF4-FFF2-40B4-BE49-F238E27FC236}">
                <a16:creationId xmlns:a16="http://schemas.microsoft.com/office/drawing/2014/main" id="{327A77CE-56A1-3417-D787-8D7B6DD0D2F5}"/>
              </a:ext>
            </a:extLst>
          </p:cNvPr>
          <p:cNvGrpSpPr/>
          <p:nvPr/>
        </p:nvGrpSpPr>
        <p:grpSpPr>
          <a:xfrm>
            <a:off x="-7249" y="-34268"/>
            <a:ext cx="3373701" cy="3348814"/>
            <a:chOff x="-7249" y="-34268"/>
            <a:chExt cx="3373701" cy="3348814"/>
          </a:xfrm>
        </p:grpSpPr>
        <p:pic>
          <p:nvPicPr>
            <p:cNvPr id="32" name="Graphic 31" descr="An organic shape">
              <a:extLst>
                <a:ext uri="{FF2B5EF4-FFF2-40B4-BE49-F238E27FC236}">
                  <a16:creationId xmlns:a16="http://schemas.microsoft.com/office/drawing/2014/main" id="{EBE62331-4F96-39F1-1E05-D56EA74B379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669" t="53798" r="24335" b="25966"/>
            <a:stretch/>
          </p:blipFill>
          <p:spPr>
            <a:xfrm rot="19834045">
              <a:off x="1481672" y="-34268"/>
              <a:ext cx="1884780" cy="794635"/>
            </a:xfrm>
            <a:prstGeom prst="rect">
              <a:avLst/>
            </a:prstGeom>
          </p:spPr>
        </p:pic>
        <p:grpSp>
          <p:nvGrpSpPr>
            <p:cNvPr id="3" name="Group 2">
              <a:extLst>
                <a:ext uri="{FF2B5EF4-FFF2-40B4-BE49-F238E27FC236}">
                  <a16:creationId xmlns:a16="http://schemas.microsoft.com/office/drawing/2014/main" id="{8D76A2B1-FDE8-08AD-6020-298174984B69}"/>
                </a:ext>
              </a:extLst>
            </p:cNvPr>
            <p:cNvGrpSpPr/>
            <p:nvPr/>
          </p:nvGrpSpPr>
          <p:grpSpPr>
            <a:xfrm>
              <a:off x="-7249" y="-22418"/>
              <a:ext cx="2992165" cy="3336964"/>
              <a:chOff x="-7249" y="-22418"/>
              <a:chExt cx="2992165" cy="3336964"/>
            </a:xfrm>
          </p:grpSpPr>
          <p:pic>
            <p:nvPicPr>
              <p:cNvPr id="4" name="Graphic 3" descr="An organic corner shape">
                <a:extLst>
                  <a:ext uri="{FF2B5EF4-FFF2-40B4-BE49-F238E27FC236}">
                    <a16:creationId xmlns:a16="http://schemas.microsoft.com/office/drawing/2014/main" id="{C6DA1112-C79D-2D7A-11BE-8B91A72C535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68213"/>
              <a:stretch/>
            </p:blipFill>
            <p:spPr>
              <a:xfrm rot="5400000">
                <a:off x="-1061804" y="1039386"/>
                <a:ext cx="3336964" cy="1213355"/>
              </a:xfrm>
              <a:prstGeom prst="rect">
                <a:avLst/>
              </a:prstGeom>
            </p:spPr>
          </p:pic>
          <p:pic>
            <p:nvPicPr>
              <p:cNvPr id="7" name="Graphic 6" descr="An organic corner shape">
                <a:extLst>
                  <a:ext uri="{FF2B5EF4-FFF2-40B4-BE49-F238E27FC236}">
                    <a16:creationId xmlns:a16="http://schemas.microsoft.com/office/drawing/2014/main" id="{0244E35D-C34F-605A-BDCF-C9502A7FD3A9}"/>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0333" b="34842"/>
              <a:stretch/>
            </p:blipFill>
            <p:spPr>
              <a:xfrm>
                <a:off x="-7249" y="-13854"/>
                <a:ext cx="2992165" cy="2174319"/>
              </a:xfrm>
              <a:prstGeom prst="rect">
                <a:avLst/>
              </a:prstGeom>
            </p:spPr>
          </p:pic>
        </p:grpSp>
      </p:grpSp>
      <p:grpSp>
        <p:nvGrpSpPr>
          <p:cNvPr id="8" name="Group 7">
            <a:extLst>
              <a:ext uri="{FF2B5EF4-FFF2-40B4-BE49-F238E27FC236}">
                <a16:creationId xmlns:a16="http://schemas.microsoft.com/office/drawing/2014/main" id="{84A3861C-7608-682C-AEF2-770B261B32F1}"/>
              </a:ext>
            </a:extLst>
          </p:cNvPr>
          <p:cNvGrpSpPr/>
          <p:nvPr/>
        </p:nvGrpSpPr>
        <p:grpSpPr>
          <a:xfrm>
            <a:off x="8426825" y="4056093"/>
            <a:ext cx="3770296" cy="2813780"/>
            <a:chOff x="8426825" y="4044218"/>
            <a:chExt cx="3770296" cy="2813780"/>
          </a:xfrm>
        </p:grpSpPr>
        <p:pic>
          <p:nvPicPr>
            <p:cNvPr id="9" name="Graphic 8" descr="An organic corner shape">
              <a:extLst>
                <a:ext uri="{FF2B5EF4-FFF2-40B4-BE49-F238E27FC236}">
                  <a16:creationId xmlns:a16="http://schemas.microsoft.com/office/drawing/2014/main" id="{33399271-4DAB-13A7-EE6D-5061515E9A2D}"/>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1813"/>
            <a:stretch/>
          </p:blipFill>
          <p:spPr>
            <a:xfrm>
              <a:off x="8426825" y="4044218"/>
              <a:ext cx="3770296" cy="2809045"/>
            </a:xfrm>
            <a:prstGeom prst="rect">
              <a:avLst/>
            </a:prstGeom>
          </p:spPr>
        </p:pic>
        <p:pic>
          <p:nvPicPr>
            <p:cNvPr id="10" name="Graphic 9" descr="An organic corner shape">
              <a:extLst>
                <a:ext uri="{FF2B5EF4-FFF2-40B4-BE49-F238E27FC236}">
                  <a16:creationId xmlns:a16="http://schemas.microsoft.com/office/drawing/2014/main" id="{9DB53712-5315-6E4C-951B-675E8E0DEB9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654"/>
            <a:stretch/>
          </p:blipFill>
          <p:spPr>
            <a:xfrm rot="10800000">
              <a:off x="8933550" y="4415370"/>
              <a:ext cx="3262269" cy="2442628"/>
            </a:xfrm>
            <a:prstGeom prst="rect">
              <a:avLst/>
            </a:prstGeom>
          </p:spPr>
        </p:pic>
      </p:grpSp>
      <p:grpSp>
        <p:nvGrpSpPr>
          <p:cNvPr id="11" name="Group 10">
            <a:extLst>
              <a:ext uri="{FF2B5EF4-FFF2-40B4-BE49-F238E27FC236}">
                <a16:creationId xmlns:a16="http://schemas.microsoft.com/office/drawing/2014/main" id="{D0D27208-6AD6-93BB-2662-61877535C586}"/>
              </a:ext>
            </a:extLst>
          </p:cNvPr>
          <p:cNvGrpSpPr/>
          <p:nvPr/>
        </p:nvGrpSpPr>
        <p:grpSpPr>
          <a:xfrm>
            <a:off x="-58066" y="4731022"/>
            <a:ext cx="3846024" cy="2145412"/>
            <a:chOff x="-58066" y="4731022"/>
            <a:chExt cx="3846024" cy="2145412"/>
          </a:xfrm>
        </p:grpSpPr>
        <p:pic>
          <p:nvPicPr>
            <p:cNvPr id="12" name="Graphic 11" descr="An organic corner shape">
              <a:extLst>
                <a:ext uri="{FF2B5EF4-FFF2-40B4-BE49-F238E27FC236}">
                  <a16:creationId xmlns:a16="http://schemas.microsoft.com/office/drawing/2014/main" id="{092D59D7-65D3-8C4D-E18B-C4ADAC48D8DE}"/>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9641"/>
            <a:stretch/>
          </p:blipFill>
          <p:spPr>
            <a:xfrm>
              <a:off x="-58066" y="5108837"/>
              <a:ext cx="3640402" cy="1747170"/>
            </a:xfrm>
            <a:prstGeom prst="rect">
              <a:avLst/>
            </a:prstGeom>
          </p:spPr>
        </p:pic>
        <p:pic>
          <p:nvPicPr>
            <p:cNvPr id="16" name="Graphic 15" descr="An organic corner shape">
              <a:extLst>
                <a:ext uri="{FF2B5EF4-FFF2-40B4-BE49-F238E27FC236}">
                  <a16:creationId xmlns:a16="http://schemas.microsoft.com/office/drawing/2014/main" id="{70F63F0E-4241-C153-7AD6-4C7F959383F0}"/>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50000" r="10627"/>
            <a:stretch/>
          </p:blipFill>
          <p:spPr>
            <a:xfrm>
              <a:off x="-46885" y="4731022"/>
              <a:ext cx="3834843" cy="2145412"/>
            </a:xfrm>
            <a:prstGeom prst="rect">
              <a:avLst/>
            </a:prstGeom>
          </p:spPr>
        </p:pic>
      </p:grpSp>
      <p:grpSp>
        <p:nvGrpSpPr>
          <p:cNvPr id="24" name="Group 23">
            <a:extLst>
              <a:ext uri="{FF2B5EF4-FFF2-40B4-BE49-F238E27FC236}">
                <a16:creationId xmlns:a16="http://schemas.microsoft.com/office/drawing/2014/main" id="{120B7A18-534F-CA7A-A5D4-95BFB3F4261B}"/>
              </a:ext>
            </a:extLst>
          </p:cNvPr>
          <p:cNvGrpSpPr/>
          <p:nvPr/>
        </p:nvGrpSpPr>
        <p:grpSpPr>
          <a:xfrm>
            <a:off x="8470568" y="-381006"/>
            <a:ext cx="3898555" cy="1705056"/>
            <a:chOff x="8470568" y="-369131"/>
            <a:chExt cx="3898555" cy="1705056"/>
          </a:xfrm>
        </p:grpSpPr>
        <p:pic>
          <p:nvPicPr>
            <p:cNvPr id="26" name="Graphic 25" descr="An organic shape">
              <a:extLst>
                <a:ext uri="{FF2B5EF4-FFF2-40B4-BE49-F238E27FC236}">
                  <a16:creationId xmlns:a16="http://schemas.microsoft.com/office/drawing/2014/main" id="{D4F7830D-F65A-81B3-8CC4-7DAD39F78099}"/>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7884" t="42686" r="15519" b="23291"/>
            <a:stretch/>
          </p:blipFill>
          <p:spPr>
            <a:xfrm rot="20674072">
              <a:off x="8575381" y="-369131"/>
              <a:ext cx="2686296" cy="1372388"/>
            </a:xfrm>
            <a:prstGeom prst="rect">
              <a:avLst/>
            </a:prstGeom>
          </p:spPr>
        </p:pic>
        <p:pic>
          <p:nvPicPr>
            <p:cNvPr id="28" name="Graphic 27" descr="An organic corner shape">
              <a:extLst>
                <a:ext uri="{FF2B5EF4-FFF2-40B4-BE49-F238E27FC236}">
                  <a16:creationId xmlns:a16="http://schemas.microsoft.com/office/drawing/2014/main" id="{EB26CB91-50AF-BA37-9EA0-220CB3AB102D}"/>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7609" b="66998"/>
            <a:stretch/>
          </p:blipFill>
          <p:spPr>
            <a:xfrm>
              <a:off x="8470568" y="4736"/>
              <a:ext cx="3726704" cy="1331189"/>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712AB217-6E0F-4E30-2542-36DD2DCA796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spTree>
    <p:custDataLst>
      <p:tags r:id="rId1"/>
    </p:custDataLst>
    <p:extLst>
      <p:ext uri="{BB962C8B-B14F-4D97-AF65-F5344CB8AC3E}">
        <p14:creationId xmlns:p14="http://schemas.microsoft.com/office/powerpoint/2010/main" val="182324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An organic shape">
            <a:extLst>
              <a:ext uri="{FF2B5EF4-FFF2-40B4-BE49-F238E27FC236}">
                <a16:creationId xmlns:a16="http://schemas.microsoft.com/office/drawing/2014/main" id="{E58D4ACF-4AE3-E13E-9D6B-912BA34FBC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4274" y="1493684"/>
            <a:ext cx="3237338" cy="3237338"/>
          </a:xfrm>
          <a:prstGeom prst="rect">
            <a:avLst/>
          </a:prstGeom>
        </p:spPr>
      </p:pic>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a:xfrm>
            <a:off x="2491081" y="-633516"/>
            <a:ext cx="7137127" cy="2387600"/>
          </a:xfrm>
        </p:spPr>
        <p:txBody>
          <a:bodyPr>
            <a:noAutofit/>
          </a:bodyPr>
          <a:lstStyle/>
          <a:p>
            <a:r>
              <a:rPr lang="en-GB" sz="4000">
                <a:latin typeface="Berlin Sans FB Demi" panose="020E0802020502020306" pitchFamily="34" charset="0"/>
              </a:rPr>
              <a:t>Who can you talk to?</a:t>
            </a:r>
          </a:p>
        </p:txBody>
      </p:sp>
      <p:pic>
        <p:nvPicPr>
          <p:cNvPr id="4" name="Graphic 3" descr="An organic shape">
            <a:extLst>
              <a:ext uri="{FF2B5EF4-FFF2-40B4-BE49-F238E27FC236}">
                <a16:creationId xmlns:a16="http://schemas.microsoft.com/office/drawing/2014/main" id="{C5D2448B-6152-9238-8D6E-72ABB662E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2114" y="3166790"/>
            <a:ext cx="3446904" cy="3446904"/>
          </a:xfrm>
          <a:prstGeom prst="rect">
            <a:avLst/>
          </a:prstGeom>
        </p:spPr>
      </p:pic>
      <p:pic>
        <p:nvPicPr>
          <p:cNvPr id="7" name="Graphic 6" descr="Organic shape">
            <a:extLst>
              <a:ext uri="{FF2B5EF4-FFF2-40B4-BE49-F238E27FC236}">
                <a16:creationId xmlns:a16="http://schemas.microsoft.com/office/drawing/2014/main" id="{61F80EC5-A08E-75C6-6E77-DE0DA2B25F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4635" y="910594"/>
            <a:ext cx="4018414" cy="4018414"/>
          </a:xfrm>
          <a:prstGeom prst="rect">
            <a:avLst/>
          </a:prstGeom>
        </p:spPr>
      </p:pic>
      <p:pic>
        <p:nvPicPr>
          <p:cNvPr id="9" name="Graphic 8" descr="An organic shape">
            <a:extLst>
              <a:ext uri="{FF2B5EF4-FFF2-40B4-BE49-F238E27FC236}">
                <a16:creationId xmlns:a16="http://schemas.microsoft.com/office/drawing/2014/main" id="{46BCA642-260D-3E4C-FF37-96941EA168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33559">
            <a:off x="7854345" y="1418038"/>
            <a:ext cx="2773195" cy="2773195"/>
          </a:xfrm>
          <a:prstGeom prst="rect">
            <a:avLst/>
          </a:prstGeom>
        </p:spPr>
      </p:pic>
      <p:pic>
        <p:nvPicPr>
          <p:cNvPr id="11" name="Graphic 10" descr="An organic shape">
            <a:extLst>
              <a:ext uri="{FF2B5EF4-FFF2-40B4-BE49-F238E27FC236}">
                <a16:creationId xmlns:a16="http://schemas.microsoft.com/office/drawing/2014/main" id="{256C6864-656A-938F-950D-71ECF546B5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9967" y="3860313"/>
            <a:ext cx="3869821" cy="3303570"/>
          </a:xfrm>
          <a:prstGeom prst="rect">
            <a:avLst/>
          </a:prstGeom>
        </p:spPr>
      </p:pic>
      <p:sp>
        <p:nvSpPr>
          <p:cNvPr id="12" name="TextBox 11">
            <a:extLst>
              <a:ext uri="{FF2B5EF4-FFF2-40B4-BE49-F238E27FC236}">
                <a16:creationId xmlns:a16="http://schemas.microsoft.com/office/drawing/2014/main" id="{B67782E5-A711-442C-330F-54657AC1ABEC}"/>
              </a:ext>
            </a:extLst>
          </p:cNvPr>
          <p:cNvSpPr txBox="1"/>
          <p:nvPr/>
        </p:nvSpPr>
        <p:spPr>
          <a:xfrm>
            <a:off x="2383441" y="2667475"/>
            <a:ext cx="1733490" cy="954107"/>
          </a:xfrm>
          <a:prstGeom prst="rect">
            <a:avLst/>
          </a:prstGeom>
          <a:noFill/>
        </p:spPr>
        <p:txBody>
          <a:bodyPr wrap="square" rtlCol="0">
            <a:spAutoFit/>
          </a:bodyPr>
          <a:lstStyle/>
          <a:p>
            <a:pPr algn="ctr"/>
            <a:r>
              <a:rPr lang="en-GB" sz="2800">
                <a:latin typeface="Berlin Sans FB" panose="020E0602020502020306" pitchFamily="34" charset="0"/>
              </a:rPr>
              <a:t>A parent or carer</a:t>
            </a:r>
          </a:p>
        </p:txBody>
      </p:sp>
      <p:sp>
        <p:nvSpPr>
          <p:cNvPr id="13" name="TextBox 12">
            <a:extLst>
              <a:ext uri="{FF2B5EF4-FFF2-40B4-BE49-F238E27FC236}">
                <a16:creationId xmlns:a16="http://schemas.microsoft.com/office/drawing/2014/main" id="{C2B8B88E-1CBB-1D0B-10E4-BAE2B367B6FC}"/>
              </a:ext>
            </a:extLst>
          </p:cNvPr>
          <p:cNvSpPr txBox="1"/>
          <p:nvPr/>
        </p:nvSpPr>
        <p:spPr>
          <a:xfrm>
            <a:off x="5192900" y="2227649"/>
            <a:ext cx="1733490" cy="1384995"/>
          </a:xfrm>
          <a:prstGeom prst="rect">
            <a:avLst/>
          </a:prstGeom>
          <a:noFill/>
        </p:spPr>
        <p:txBody>
          <a:bodyPr wrap="square" rtlCol="0">
            <a:spAutoFit/>
          </a:bodyPr>
          <a:lstStyle/>
          <a:p>
            <a:pPr algn="ctr"/>
            <a:r>
              <a:rPr lang="en-GB" sz="2800">
                <a:latin typeface="Berlin Sans FB" panose="020E0602020502020306" pitchFamily="34" charset="0"/>
              </a:rPr>
              <a:t>An adult in your family</a:t>
            </a:r>
          </a:p>
        </p:txBody>
      </p:sp>
      <p:sp>
        <p:nvSpPr>
          <p:cNvPr id="14" name="TextBox 13">
            <a:extLst>
              <a:ext uri="{FF2B5EF4-FFF2-40B4-BE49-F238E27FC236}">
                <a16:creationId xmlns:a16="http://schemas.microsoft.com/office/drawing/2014/main" id="{0C037E82-551C-F120-8BEC-AC360B6C85A4}"/>
              </a:ext>
            </a:extLst>
          </p:cNvPr>
          <p:cNvSpPr txBox="1"/>
          <p:nvPr/>
        </p:nvSpPr>
        <p:spPr>
          <a:xfrm>
            <a:off x="8351610" y="2343083"/>
            <a:ext cx="1733490" cy="954107"/>
          </a:xfrm>
          <a:prstGeom prst="rect">
            <a:avLst/>
          </a:prstGeom>
          <a:noFill/>
        </p:spPr>
        <p:txBody>
          <a:bodyPr wrap="square" rtlCol="0">
            <a:spAutoFit/>
          </a:bodyPr>
          <a:lstStyle/>
          <a:p>
            <a:pPr algn="ctr"/>
            <a:r>
              <a:rPr lang="en-GB" sz="2800">
                <a:latin typeface="Berlin Sans FB" panose="020E0602020502020306" pitchFamily="34" charset="0"/>
              </a:rPr>
              <a:t>Your teacher</a:t>
            </a:r>
          </a:p>
        </p:txBody>
      </p:sp>
      <p:sp>
        <p:nvSpPr>
          <p:cNvPr id="16" name="TextBox 15">
            <a:extLst>
              <a:ext uri="{FF2B5EF4-FFF2-40B4-BE49-F238E27FC236}">
                <a16:creationId xmlns:a16="http://schemas.microsoft.com/office/drawing/2014/main" id="{467A2D37-DF68-4461-C72D-111EB26684A1}"/>
              </a:ext>
            </a:extLst>
          </p:cNvPr>
          <p:cNvSpPr txBox="1"/>
          <p:nvPr/>
        </p:nvSpPr>
        <p:spPr>
          <a:xfrm>
            <a:off x="3572222" y="4822009"/>
            <a:ext cx="1897728" cy="1323439"/>
          </a:xfrm>
          <a:prstGeom prst="rect">
            <a:avLst/>
          </a:prstGeom>
          <a:noFill/>
        </p:spPr>
        <p:txBody>
          <a:bodyPr wrap="square" rtlCol="0">
            <a:spAutoFit/>
          </a:bodyPr>
          <a:lstStyle/>
          <a:p>
            <a:pPr algn="ctr"/>
            <a:r>
              <a:rPr lang="en-GB" sz="2000">
                <a:latin typeface="Berlin Sans FB" panose="020E0602020502020306" pitchFamily="34" charset="0"/>
              </a:rPr>
              <a:t>Space to fill in your safeguarding lead.</a:t>
            </a:r>
          </a:p>
        </p:txBody>
      </p:sp>
      <p:sp>
        <p:nvSpPr>
          <p:cNvPr id="17" name="TextBox 16">
            <a:extLst>
              <a:ext uri="{FF2B5EF4-FFF2-40B4-BE49-F238E27FC236}">
                <a16:creationId xmlns:a16="http://schemas.microsoft.com/office/drawing/2014/main" id="{CCA72C2C-5369-6317-3758-0F2817F7C592}"/>
              </a:ext>
            </a:extLst>
          </p:cNvPr>
          <p:cNvSpPr txBox="1"/>
          <p:nvPr/>
        </p:nvSpPr>
        <p:spPr>
          <a:xfrm>
            <a:off x="6552550" y="4567027"/>
            <a:ext cx="1733490" cy="523220"/>
          </a:xfrm>
          <a:prstGeom prst="rect">
            <a:avLst/>
          </a:prstGeom>
          <a:noFill/>
        </p:spPr>
        <p:txBody>
          <a:bodyPr wrap="square" rtlCol="0">
            <a:spAutoFit/>
          </a:bodyPr>
          <a:lstStyle/>
          <a:p>
            <a:pPr algn="ctr"/>
            <a:r>
              <a:rPr lang="en-GB" sz="2800">
                <a:latin typeface="Berlin Sans FB" panose="020E0602020502020306" pitchFamily="34" charset="0"/>
              </a:rPr>
              <a:t>Childline</a:t>
            </a:r>
          </a:p>
        </p:txBody>
      </p:sp>
      <p:grpSp>
        <p:nvGrpSpPr>
          <p:cNvPr id="20" name="Group 19">
            <a:extLst>
              <a:ext uri="{FF2B5EF4-FFF2-40B4-BE49-F238E27FC236}">
                <a16:creationId xmlns:a16="http://schemas.microsoft.com/office/drawing/2014/main" id="{A18974A8-D6D5-64C6-AD19-EA35B7275E53}"/>
              </a:ext>
            </a:extLst>
          </p:cNvPr>
          <p:cNvGrpSpPr/>
          <p:nvPr/>
        </p:nvGrpSpPr>
        <p:grpSpPr>
          <a:xfrm>
            <a:off x="8426825" y="4056093"/>
            <a:ext cx="3770296" cy="2813780"/>
            <a:chOff x="8426825" y="4044218"/>
            <a:chExt cx="3770296" cy="2813780"/>
          </a:xfrm>
        </p:grpSpPr>
        <p:pic>
          <p:nvPicPr>
            <p:cNvPr id="21" name="Graphic 20" descr="An organic corner shape">
              <a:extLst>
                <a:ext uri="{FF2B5EF4-FFF2-40B4-BE49-F238E27FC236}">
                  <a16:creationId xmlns:a16="http://schemas.microsoft.com/office/drawing/2014/main" id="{030EE88E-F0D3-0BCB-382A-1A2BD16FF93F}"/>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1813"/>
            <a:stretch/>
          </p:blipFill>
          <p:spPr>
            <a:xfrm>
              <a:off x="8426825" y="4044218"/>
              <a:ext cx="3770296" cy="2809045"/>
            </a:xfrm>
            <a:prstGeom prst="rect">
              <a:avLst/>
            </a:prstGeom>
          </p:spPr>
        </p:pic>
        <p:pic>
          <p:nvPicPr>
            <p:cNvPr id="22" name="Graphic 21" descr="An organic corner shape">
              <a:extLst>
                <a:ext uri="{FF2B5EF4-FFF2-40B4-BE49-F238E27FC236}">
                  <a16:creationId xmlns:a16="http://schemas.microsoft.com/office/drawing/2014/main" id="{48AC62CD-C95B-33A2-6736-414DABF59B9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654"/>
            <a:stretch/>
          </p:blipFill>
          <p:spPr>
            <a:xfrm rot="10800000">
              <a:off x="8933550" y="4415370"/>
              <a:ext cx="3262269" cy="2442628"/>
            </a:xfrm>
            <a:prstGeom prst="rect">
              <a:avLst/>
            </a:prstGeom>
          </p:spPr>
        </p:pic>
      </p:grpSp>
      <p:grpSp>
        <p:nvGrpSpPr>
          <p:cNvPr id="24" name="Group 23">
            <a:extLst>
              <a:ext uri="{FF2B5EF4-FFF2-40B4-BE49-F238E27FC236}">
                <a16:creationId xmlns:a16="http://schemas.microsoft.com/office/drawing/2014/main" id="{1AD8CC00-F198-6E9A-4A60-E086CF631299}"/>
              </a:ext>
            </a:extLst>
          </p:cNvPr>
          <p:cNvGrpSpPr/>
          <p:nvPr/>
        </p:nvGrpSpPr>
        <p:grpSpPr>
          <a:xfrm>
            <a:off x="-58066" y="4731022"/>
            <a:ext cx="3846024" cy="2145412"/>
            <a:chOff x="-58066" y="4731022"/>
            <a:chExt cx="3846024" cy="2145412"/>
          </a:xfrm>
        </p:grpSpPr>
        <p:pic>
          <p:nvPicPr>
            <p:cNvPr id="26" name="Graphic 25" descr="An organic corner shape">
              <a:extLst>
                <a:ext uri="{FF2B5EF4-FFF2-40B4-BE49-F238E27FC236}">
                  <a16:creationId xmlns:a16="http://schemas.microsoft.com/office/drawing/2014/main" id="{02FCB2DD-5D68-8ECD-5CE8-7AC46DE544BB}"/>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9641"/>
            <a:stretch/>
          </p:blipFill>
          <p:spPr>
            <a:xfrm>
              <a:off x="-58066" y="5108837"/>
              <a:ext cx="3640402" cy="1747170"/>
            </a:xfrm>
            <a:prstGeom prst="rect">
              <a:avLst/>
            </a:prstGeom>
          </p:spPr>
        </p:pic>
        <p:pic>
          <p:nvPicPr>
            <p:cNvPr id="28" name="Graphic 27" descr="An organic corner shape">
              <a:extLst>
                <a:ext uri="{FF2B5EF4-FFF2-40B4-BE49-F238E27FC236}">
                  <a16:creationId xmlns:a16="http://schemas.microsoft.com/office/drawing/2014/main" id="{9E0AED87-9B8D-51D1-AF7B-A498C4948E22}"/>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50000" r="10627"/>
            <a:stretch/>
          </p:blipFill>
          <p:spPr>
            <a:xfrm>
              <a:off x="-46885" y="4731022"/>
              <a:ext cx="3834843" cy="2145412"/>
            </a:xfrm>
            <a:prstGeom prst="rect">
              <a:avLst/>
            </a:prstGeom>
          </p:spPr>
        </p:pic>
      </p:grpSp>
      <p:grpSp>
        <p:nvGrpSpPr>
          <p:cNvPr id="30" name="Group 29">
            <a:extLst>
              <a:ext uri="{FF2B5EF4-FFF2-40B4-BE49-F238E27FC236}">
                <a16:creationId xmlns:a16="http://schemas.microsoft.com/office/drawing/2014/main" id="{67227CF7-AFF1-1E99-1DDE-6D4BF1C468E5}"/>
              </a:ext>
            </a:extLst>
          </p:cNvPr>
          <p:cNvGrpSpPr/>
          <p:nvPr/>
        </p:nvGrpSpPr>
        <p:grpSpPr>
          <a:xfrm>
            <a:off x="8470568" y="-381006"/>
            <a:ext cx="3898555" cy="1705056"/>
            <a:chOff x="8470568" y="-369131"/>
            <a:chExt cx="3898555" cy="1705056"/>
          </a:xfrm>
        </p:grpSpPr>
        <p:pic>
          <p:nvPicPr>
            <p:cNvPr id="32" name="Graphic 31" descr="An organic shape">
              <a:extLst>
                <a:ext uri="{FF2B5EF4-FFF2-40B4-BE49-F238E27FC236}">
                  <a16:creationId xmlns:a16="http://schemas.microsoft.com/office/drawing/2014/main" id="{558681D6-5BD2-53DD-B3DB-795D82F014EE}"/>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7884" t="42686" r="15519" b="23291"/>
            <a:stretch/>
          </p:blipFill>
          <p:spPr>
            <a:xfrm rot="20674072">
              <a:off x="8575381" y="-369131"/>
              <a:ext cx="2686296" cy="1372388"/>
            </a:xfrm>
            <a:prstGeom prst="rect">
              <a:avLst/>
            </a:prstGeom>
          </p:spPr>
        </p:pic>
        <p:pic>
          <p:nvPicPr>
            <p:cNvPr id="34" name="Graphic 33" descr="An organic corner shape">
              <a:extLst>
                <a:ext uri="{FF2B5EF4-FFF2-40B4-BE49-F238E27FC236}">
                  <a16:creationId xmlns:a16="http://schemas.microsoft.com/office/drawing/2014/main" id="{0620E14E-EC00-F68F-6041-A872CDA8D4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7609" b="66998"/>
            <a:stretch/>
          </p:blipFill>
          <p:spPr>
            <a:xfrm>
              <a:off x="8470568" y="4736"/>
              <a:ext cx="3726704" cy="1331189"/>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976243A0-F6E3-ECEA-227A-B2101BFE674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36" name="Group 35">
            <a:extLst>
              <a:ext uri="{FF2B5EF4-FFF2-40B4-BE49-F238E27FC236}">
                <a16:creationId xmlns:a16="http://schemas.microsoft.com/office/drawing/2014/main" id="{F35A2AC1-523D-FBE8-3647-46B769B99331}"/>
              </a:ext>
            </a:extLst>
          </p:cNvPr>
          <p:cNvGrpSpPr/>
          <p:nvPr/>
        </p:nvGrpSpPr>
        <p:grpSpPr>
          <a:xfrm>
            <a:off x="-7249" y="-34268"/>
            <a:ext cx="3373701" cy="3348814"/>
            <a:chOff x="-7249" y="-34268"/>
            <a:chExt cx="3373701" cy="3348814"/>
          </a:xfrm>
        </p:grpSpPr>
        <p:pic>
          <p:nvPicPr>
            <p:cNvPr id="37" name="Graphic 36" descr="An organic shape">
              <a:extLst>
                <a:ext uri="{FF2B5EF4-FFF2-40B4-BE49-F238E27FC236}">
                  <a16:creationId xmlns:a16="http://schemas.microsoft.com/office/drawing/2014/main" id="{CE827D72-CFBD-0E90-A76B-EE0E7FA34467}"/>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27669" t="53798" r="24335" b="25966"/>
            <a:stretch/>
          </p:blipFill>
          <p:spPr>
            <a:xfrm rot="19834045">
              <a:off x="1481672" y="-34268"/>
              <a:ext cx="1884780" cy="794635"/>
            </a:xfrm>
            <a:prstGeom prst="rect">
              <a:avLst/>
            </a:prstGeom>
          </p:spPr>
        </p:pic>
        <p:grpSp>
          <p:nvGrpSpPr>
            <p:cNvPr id="39" name="Group 38">
              <a:extLst>
                <a:ext uri="{FF2B5EF4-FFF2-40B4-BE49-F238E27FC236}">
                  <a16:creationId xmlns:a16="http://schemas.microsoft.com/office/drawing/2014/main" id="{5A99ADD4-1723-1055-35AA-A7D53C669F67}"/>
                </a:ext>
              </a:extLst>
            </p:cNvPr>
            <p:cNvGrpSpPr/>
            <p:nvPr/>
          </p:nvGrpSpPr>
          <p:grpSpPr>
            <a:xfrm>
              <a:off x="-7249" y="-22418"/>
              <a:ext cx="2992165" cy="3336964"/>
              <a:chOff x="-7249" y="-22418"/>
              <a:chExt cx="2992165" cy="3336964"/>
            </a:xfrm>
          </p:grpSpPr>
          <p:pic>
            <p:nvPicPr>
              <p:cNvPr id="40" name="Graphic 39" descr="An organic corner shape">
                <a:extLst>
                  <a:ext uri="{FF2B5EF4-FFF2-40B4-BE49-F238E27FC236}">
                    <a16:creationId xmlns:a16="http://schemas.microsoft.com/office/drawing/2014/main" id="{76FDF5C5-C5F7-1AFE-BB50-CBBD0BBDE4D9}"/>
                  </a:ext>
                </a:extLst>
              </p:cNvPr>
              <p:cNvPicPr>
                <a:picLocks noChangeAspect="1"/>
              </p:cNvPicPr>
              <p:nvPr/>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t="68213"/>
              <a:stretch/>
            </p:blipFill>
            <p:spPr>
              <a:xfrm rot="5400000">
                <a:off x="-1061804" y="1039386"/>
                <a:ext cx="3336964" cy="1213355"/>
              </a:xfrm>
              <a:prstGeom prst="rect">
                <a:avLst/>
              </a:prstGeom>
            </p:spPr>
          </p:pic>
          <p:pic>
            <p:nvPicPr>
              <p:cNvPr id="41" name="Graphic 40" descr="An organic corner shape">
                <a:extLst>
                  <a:ext uri="{FF2B5EF4-FFF2-40B4-BE49-F238E27FC236}">
                    <a16:creationId xmlns:a16="http://schemas.microsoft.com/office/drawing/2014/main" id="{BD53D20D-8047-7434-B714-BB75F4400664}"/>
                  </a:ext>
                </a:extLst>
              </p:cNvPr>
              <p:cNvPicPr>
                <a:picLocks noChangeAspect="1"/>
              </p:cNvPicPr>
              <p:nvPr/>
            </p:nvPicPr>
            <p: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r="10333" b="34842"/>
              <a:stretch/>
            </p:blipFill>
            <p:spPr>
              <a:xfrm>
                <a:off x="-7249" y="-13854"/>
                <a:ext cx="2992165" cy="2174319"/>
              </a:xfrm>
              <a:prstGeom prst="rect">
                <a:avLst/>
              </a:prstGeom>
            </p:spPr>
          </p:pic>
        </p:grpSp>
      </p:grpSp>
    </p:spTree>
    <p:custDataLst>
      <p:tags r:id="rId1"/>
    </p:custDataLst>
    <p:extLst>
      <p:ext uri="{BB962C8B-B14F-4D97-AF65-F5344CB8AC3E}">
        <p14:creationId xmlns:p14="http://schemas.microsoft.com/office/powerpoint/2010/main" val="233523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a:xfrm>
            <a:off x="1570325" y="111045"/>
            <a:ext cx="9144000" cy="2387600"/>
          </a:xfrm>
        </p:spPr>
        <p:txBody>
          <a:bodyPr>
            <a:normAutofit/>
          </a:bodyPr>
          <a:lstStyle/>
          <a:p>
            <a:r>
              <a:rPr lang="en-GB" sz="5400">
                <a:latin typeface="Berlin Sans FB Demi" panose="020E0802020502020306" pitchFamily="34" charset="0"/>
              </a:rPr>
              <a:t>Online safety challenge</a:t>
            </a:r>
          </a:p>
        </p:txBody>
      </p:sp>
      <p:sp>
        <p:nvSpPr>
          <p:cNvPr id="3" name="Subtitle 2">
            <a:extLst>
              <a:ext uri="{FF2B5EF4-FFF2-40B4-BE49-F238E27FC236}">
                <a16:creationId xmlns:a16="http://schemas.microsoft.com/office/drawing/2014/main" id="{DDA397CE-CDF9-8973-CB5D-C871A6F38666}"/>
              </a:ext>
            </a:extLst>
          </p:cNvPr>
          <p:cNvSpPr>
            <a:spLocks noGrp="1"/>
          </p:cNvSpPr>
          <p:nvPr>
            <p:ph type="subTitle" idx="1"/>
          </p:nvPr>
        </p:nvSpPr>
        <p:spPr>
          <a:xfrm>
            <a:off x="1456217" y="2554420"/>
            <a:ext cx="10008128" cy="1655762"/>
          </a:xfrm>
        </p:spPr>
        <p:txBody>
          <a:bodyPr vert="horz" lIns="91440" tIns="45720" rIns="91440" bIns="45720" rtlCol="0" anchor="t">
            <a:normAutofit/>
          </a:bodyPr>
          <a:lstStyle/>
          <a:p>
            <a:r>
              <a:rPr lang="en-GB" sz="3200">
                <a:latin typeface="Berlin Sans FB"/>
                <a:cs typeface="Arial"/>
              </a:rPr>
              <a:t>Your challenge is to find the answers to these questions…</a:t>
            </a:r>
          </a:p>
          <a:p>
            <a:endParaRPr lang="en-GB" sz="3200">
              <a:latin typeface="Berlin Sans FB" panose="020E0602020502020306" pitchFamily="34" charset="0"/>
              <a:cs typeface="Arial" panose="020B0604020202020204" pitchFamily="34" charset="0"/>
            </a:endParaRPr>
          </a:p>
          <a:p>
            <a:endParaRPr lang="en-GB" sz="3200">
              <a:latin typeface="Berlin Sans FB" panose="020E0602020502020306"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C661C3C1-4B5D-BD35-CAAF-E515FD998CC2}"/>
              </a:ext>
            </a:extLst>
          </p:cNvPr>
          <p:cNvGrpSpPr/>
          <p:nvPr/>
        </p:nvGrpSpPr>
        <p:grpSpPr>
          <a:xfrm>
            <a:off x="-208738" y="2665597"/>
            <a:ext cx="13097162" cy="4224306"/>
            <a:chOff x="-234678" y="3470920"/>
            <a:chExt cx="13097162" cy="4224306"/>
          </a:xfrm>
        </p:grpSpPr>
        <p:pic>
          <p:nvPicPr>
            <p:cNvPr id="30" name="Graphic 29" descr="An organic shape">
              <a:extLst>
                <a:ext uri="{FF2B5EF4-FFF2-40B4-BE49-F238E27FC236}">
                  <a16:creationId xmlns:a16="http://schemas.microsoft.com/office/drawing/2014/main" id="{E137FE81-4F46-A4FB-E461-3073BC4A5D2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110"/>
            <a:stretch/>
          </p:blipFill>
          <p:spPr>
            <a:xfrm>
              <a:off x="3356663" y="3770642"/>
              <a:ext cx="5363570" cy="3924584"/>
            </a:xfrm>
            <a:prstGeom prst="rect">
              <a:avLst/>
            </a:prstGeom>
          </p:spPr>
        </p:pic>
        <p:pic>
          <p:nvPicPr>
            <p:cNvPr id="34" name="Graphic 33" descr="An organic shape">
              <a:extLst>
                <a:ext uri="{FF2B5EF4-FFF2-40B4-BE49-F238E27FC236}">
                  <a16:creationId xmlns:a16="http://schemas.microsoft.com/office/drawing/2014/main" id="{4A924BB2-2E0F-A9F7-5D64-C35929C0C7B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0080"/>
            <a:stretch/>
          </p:blipFill>
          <p:spPr>
            <a:xfrm>
              <a:off x="7352647" y="3470920"/>
              <a:ext cx="5509837" cy="4224305"/>
            </a:xfrm>
            <a:prstGeom prst="rect">
              <a:avLst/>
            </a:prstGeom>
          </p:spPr>
        </p:pic>
        <p:pic>
          <p:nvPicPr>
            <p:cNvPr id="36" name="Graphic 35" descr="An organic shape">
              <a:extLst>
                <a:ext uri="{FF2B5EF4-FFF2-40B4-BE49-F238E27FC236}">
                  <a16:creationId xmlns:a16="http://schemas.microsoft.com/office/drawing/2014/main" id="{EC38E51C-8773-60C5-516D-7BF8BCE7167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12" t="12974" r="8709" b="38366"/>
            <a:stretch/>
          </p:blipFill>
          <p:spPr>
            <a:xfrm flipH="1">
              <a:off x="-234678" y="4434559"/>
              <a:ext cx="4572001" cy="3255960"/>
            </a:xfrm>
            <a:prstGeom prst="rect">
              <a:avLst/>
            </a:prstGeom>
          </p:spPr>
        </p:pic>
        <p:sp>
          <p:nvSpPr>
            <p:cNvPr id="38" name="TextBox 37">
              <a:extLst>
                <a:ext uri="{FF2B5EF4-FFF2-40B4-BE49-F238E27FC236}">
                  <a16:creationId xmlns:a16="http://schemas.microsoft.com/office/drawing/2014/main" id="{AB26E881-B57A-F101-EBD0-FD69DD6D4C9C}"/>
                </a:ext>
              </a:extLst>
            </p:cNvPr>
            <p:cNvSpPr txBox="1"/>
            <p:nvPr/>
          </p:nvSpPr>
          <p:spPr>
            <a:xfrm>
              <a:off x="637358" y="5519472"/>
              <a:ext cx="2814459" cy="1384995"/>
            </a:xfrm>
            <a:prstGeom prst="rect">
              <a:avLst/>
            </a:prstGeom>
            <a:noFill/>
          </p:spPr>
          <p:txBody>
            <a:bodyPr wrap="square">
              <a:spAutoFit/>
            </a:bodyPr>
            <a:lstStyle/>
            <a:p>
              <a:pPr algn="ctr"/>
              <a:r>
                <a:rPr lang="en-GB" sz="2800">
                  <a:latin typeface="Berlin Sans FB" panose="020E0602020502020306" pitchFamily="34" charset="0"/>
                </a:rPr>
                <a:t>What does your class like to do online?</a:t>
              </a:r>
            </a:p>
          </p:txBody>
        </p:sp>
        <p:sp>
          <p:nvSpPr>
            <p:cNvPr id="40" name="TextBox 39">
              <a:extLst>
                <a:ext uri="{FF2B5EF4-FFF2-40B4-BE49-F238E27FC236}">
                  <a16:creationId xmlns:a16="http://schemas.microsoft.com/office/drawing/2014/main" id="{FB2718FB-3520-2CC0-FD91-E8CA2D6971EC}"/>
                </a:ext>
              </a:extLst>
            </p:cNvPr>
            <p:cNvSpPr txBox="1"/>
            <p:nvPr/>
          </p:nvSpPr>
          <p:spPr>
            <a:xfrm>
              <a:off x="4661990" y="5382100"/>
              <a:ext cx="2617167" cy="1815882"/>
            </a:xfrm>
            <a:prstGeom prst="rect">
              <a:avLst/>
            </a:prstGeom>
            <a:noFill/>
          </p:spPr>
          <p:txBody>
            <a:bodyPr wrap="square">
              <a:spAutoFit/>
            </a:bodyPr>
            <a:lstStyle/>
            <a:p>
              <a:pPr algn="ctr"/>
              <a:r>
                <a:rPr lang="en-GB" sz="2800">
                  <a:latin typeface="Berlin Sans FB" panose="020E0602020502020306" pitchFamily="34" charset="0"/>
                </a:rPr>
                <a:t>What is your class's top tip for staying safe online?</a:t>
              </a:r>
            </a:p>
          </p:txBody>
        </p:sp>
        <p:sp>
          <p:nvSpPr>
            <p:cNvPr id="42" name="TextBox 41">
              <a:extLst>
                <a:ext uri="{FF2B5EF4-FFF2-40B4-BE49-F238E27FC236}">
                  <a16:creationId xmlns:a16="http://schemas.microsoft.com/office/drawing/2014/main" id="{8885C4B9-D48D-AD8B-FF3D-908ED6ACCAA3}"/>
                </a:ext>
              </a:extLst>
            </p:cNvPr>
            <p:cNvSpPr txBox="1"/>
            <p:nvPr/>
          </p:nvSpPr>
          <p:spPr>
            <a:xfrm>
              <a:off x="8421658" y="5426403"/>
              <a:ext cx="3156795" cy="1815882"/>
            </a:xfrm>
            <a:prstGeom prst="rect">
              <a:avLst/>
            </a:prstGeom>
            <a:noFill/>
          </p:spPr>
          <p:txBody>
            <a:bodyPr wrap="square">
              <a:spAutoFit/>
            </a:bodyPr>
            <a:lstStyle/>
            <a:p>
              <a:pPr algn="ctr"/>
              <a:r>
                <a:rPr lang="en-GB" sz="2800">
                  <a:latin typeface="Berlin Sans FB" panose="020E0602020502020306" pitchFamily="34" charset="0"/>
                </a:rPr>
                <a:t>Who can you go to if you are upset or worried about something online?</a:t>
              </a:r>
            </a:p>
          </p:txBody>
        </p:sp>
      </p:grpSp>
      <p:grpSp>
        <p:nvGrpSpPr>
          <p:cNvPr id="16" name="Group 15">
            <a:extLst>
              <a:ext uri="{FF2B5EF4-FFF2-40B4-BE49-F238E27FC236}">
                <a16:creationId xmlns:a16="http://schemas.microsoft.com/office/drawing/2014/main" id="{C4B401DC-6AB3-B578-D5E0-75083F42A1C2}"/>
              </a:ext>
            </a:extLst>
          </p:cNvPr>
          <p:cNvGrpSpPr/>
          <p:nvPr/>
        </p:nvGrpSpPr>
        <p:grpSpPr>
          <a:xfrm>
            <a:off x="8248319" y="-412756"/>
            <a:ext cx="4141971" cy="1884972"/>
            <a:chOff x="8470568" y="-369131"/>
            <a:chExt cx="3898555" cy="1705056"/>
          </a:xfrm>
        </p:grpSpPr>
        <p:pic>
          <p:nvPicPr>
            <p:cNvPr id="5" name="Graphic 4" descr="An organic shape">
              <a:extLst>
                <a:ext uri="{FF2B5EF4-FFF2-40B4-BE49-F238E27FC236}">
                  <a16:creationId xmlns:a16="http://schemas.microsoft.com/office/drawing/2014/main" id="{85B9E65E-7DD7-9412-AB2D-ADE72B41707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7884" t="42686" r="15519" b="23291"/>
            <a:stretch/>
          </p:blipFill>
          <p:spPr>
            <a:xfrm rot="20674072">
              <a:off x="8575381" y="-369131"/>
              <a:ext cx="2686296" cy="1372388"/>
            </a:xfrm>
            <a:prstGeom prst="rect">
              <a:avLst/>
            </a:prstGeom>
          </p:spPr>
        </p:pic>
        <p:pic>
          <p:nvPicPr>
            <p:cNvPr id="14" name="Graphic 13" descr="An organic corner shape">
              <a:extLst>
                <a:ext uri="{FF2B5EF4-FFF2-40B4-BE49-F238E27FC236}">
                  <a16:creationId xmlns:a16="http://schemas.microsoft.com/office/drawing/2014/main" id="{4E6246D3-9334-8FE1-90DE-21F033AA2788}"/>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7609" b="66998"/>
            <a:stretch/>
          </p:blipFill>
          <p:spPr>
            <a:xfrm>
              <a:off x="8470568" y="4736"/>
              <a:ext cx="3726704" cy="1331189"/>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B56D6B58-7BBE-5434-4C2F-7E9310693B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22" name="Group 21">
            <a:extLst>
              <a:ext uri="{FF2B5EF4-FFF2-40B4-BE49-F238E27FC236}">
                <a16:creationId xmlns:a16="http://schemas.microsoft.com/office/drawing/2014/main" id="{819CC809-D019-CF01-B889-79EA7C028BCF}"/>
              </a:ext>
            </a:extLst>
          </p:cNvPr>
          <p:cNvGrpSpPr/>
          <p:nvPr/>
        </p:nvGrpSpPr>
        <p:grpSpPr>
          <a:xfrm>
            <a:off x="-7249" y="-44851"/>
            <a:ext cx="3638284" cy="3740397"/>
            <a:chOff x="-7249" y="-34268"/>
            <a:chExt cx="3373701" cy="3348814"/>
          </a:xfrm>
        </p:grpSpPr>
        <p:pic>
          <p:nvPicPr>
            <p:cNvPr id="18" name="Graphic 17" descr="An organic shape">
              <a:extLst>
                <a:ext uri="{FF2B5EF4-FFF2-40B4-BE49-F238E27FC236}">
                  <a16:creationId xmlns:a16="http://schemas.microsoft.com/office/drawing/2014/main" id="{73AD7798-0BA8-B50A-07A4-0B5280E634B6}"/>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7669" t="53798" r="24335" b="25966"/>
            <a:stretch/>
          </p:blipFill>
          <p:spPr>
            <a:xfrm rot="19834045">
              <a:off x="1481672" y="-34268"/>
              <a:ext cx="1884780" cy="794635"/>
            </a:xfrm>
            <a:prstGeom prst="rect">
              <a:avLst/>
            </a:prstGeom>
          </p:spPr>
        </p:pic>
        <p:grpSp>
          <p:nvGrpSpPr>
            <p:cNvPr id="19" name="Group 18">
              <a:extLst>
                <a:ext uri="{FF2B5EF4-FFF2-40B4-BE49-F238E27FC236}">
                  <a16:creationId xmlns:a16="http://schemas.microsoft.com/office/drawing/2014/main" id="{62758359-9796-C251-ECC2-910B2FD30951}"/>
                </a:ext>
              </a:extLst>
            </p:cNvPr>
            <p:cNvGrpSpPr/>
            <p:nvPr/>
          </p:nvGrpSpPr>
          <p:grpSpPr>
            <a:xfrm>
              <a:off x="-7249" y="-22418"/>
              <a:ext cx="2992165" cy="3336964"/>
              <a:chOff x="-7249" y="-22418"/>
              <a:chExt cx="2992165" cy="3336964"/>
            </a:xfrm>
          </p:grpSpPr>
          <p:pic>
            <p:nvPicPr>
              <p:cNvPr id="20" name="Graphic 19" descr="An organic corner shape">
                <a:extLst>
                  <a:ext uri="{FF2B5EF4-FFF2-40B4-BE49-F238E27FC236}">
                    <a16:creationId xmlns:a16="http://schemas.microsoft.com/office/drawing/2014/main" id="{6B25EC42-50F6-6975-A684-5BE69CF6C9F5}"/>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68213"/>
              <a:stretch/>
            </p:blipFill>
            <p:spPr>
              <a:xfrm rot="5400000">
                <a:off x="-1061804" y="1039386"/>
                <a:ext cx="3336964" cy="1213355"/>
              </a:xfrm>
              <a:prstGeom prst="rect">
                <a:avLst/>
              </a:prstGeom>
            </p:spPr>
          </p:pic>
          <p:pic>
            <p:nvPicPr>
              <p:cNvPr id="21" name="Graphic 20" descr="An organic corner shape">
                <a:extLst>
                  <a:ext uri="{FF2B5EF4-FFF2-40B4-BE49-F238E27FC236}">
                    <a16:creationId xmlns:a16="http://schemas.microsoft.com/office/drawing/2014/main" id="{774E4638-ABB7-C7DB-CB44-0B70ECB9E93E}"/>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r="10333" b="34842"/>
              <a:stretch/>
            </p:blipFill>
            <p:spPr>
              <a:xfrm>
                <a:off x="-7249" y="-13854"/>
                <a:ext cx="2992165" cy="2174319"/>
              </a:xfrm>
              <a:prstGeom prst="rect">
                <a:avLst/>
              </a:prstGeom>
            </p:spPr>
          </p:pic>
        </p:grpSp>
      </p:grpSp>
    </p:spTree>
    <p:custDataLst>
      <p:tags r:id="rId1"/>
    </p:custDataLst>
    <p:extLst>
      <p:ext uri="{BB962C8B-B14F-4D97-AF65-F5344CB8AC3E}">
        <p14:creationId xmlns:p14="http://schemas.microsoft.com/office/powerpoint/2010/main" val="36463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B6DA7D11-462A-95B5-04A3-8513DCF0F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406" y="2326994"/>
            <a:ext cx="3189514" cy="1170552"/>
          </a:xfrm>
          <a:prstGeom prst="rect">
            <a:avLst/>
          </a:prstGeom>
        </p:spPr>
      </p:pic>
      <p:sp>
        <p:nvSpPr>
          <p:cNvPr id="6" name="TextBox 5">
            <a:extLst>
              <a:ext uri="{FF2B5EF4-FFF2-40B4-BE49-F238E27FC236}">
                <a16:creationId xmlns:a16="http://schemas.microsoft.com/office/drawing/2014/main" id="{50EDA063-F0A7-75C8-6E35-F3EF3778C3D1}"/>
              </a:ext>
            </a:extLst>
          </p:cNvPr>
          <p:cNvSpPr txBox="1"/>
          <p:nvPr/>
        </p:nvSpPr>
        <p:spPr>
          <a:xfrm>
            <a:off x="54864" y="6596077"/>
            <a:ext cx="12060936" cy="200055"/>
          </a:xfrm>
          <a:prstGeom prst="rect">
            <a:avLst/>
          </a:prstGeom>
          <a:noFill/>
        </p:spPr>
        <p:txBody>
          <a:bodyPr wrap="square">
            <a:spAutoFit/>
          </a:bodyPr>
          <a:lstStyle/>
          <a:p>
            <a:r>
              <a:rPr lang="en-GB" sz="700" dirty="0">
                <a:latin typeface="MarkPro-Book" panose="020B0604020101010102" pitchFamily="34" charset="0"/>
              </a:rPr>
              <a:t>© 2024 Childnet International     V09.24 				   				              www.childnet.com education@childnet.com  Registered UK Charity: 1080173 </a:t>
            </a:r>
          </a:p>
        </p:txBody>
      </p:sp>
    </p:spTree>
    <p:extLst>
      <p:ext uri="{BB962C8B-B14F-4D97-AF65-F5344CB8AC3E}">
        <p14:creationId xmlns:p14="http://schemas.microsoft.com/office/powerpoint/2010/main" val="3714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p:txBody>
          <a:bodyPr/>
          <a:lstStyle/>
          <a:p>
            <a:r>
              <a:rPr lang="en-GB">
                <a:latin typeface="Berlin Sans FB Demi" panose="020E0802020502020306" pitchFamily="34" charset="0"/>
                <a:cs typeface="Arial" panose="020B0604020202020204" pitchFamily="34" charset="0"/>
              </a:rPr>
              <a:t>Welcome back!</a:t>
            </a:r>
          </a:p>
        </p:txBody>
      </p:sp>
      <p:sp>
        <p:nvSpPr>
          <p:cNvPr id="3" name="Subtitle 2">
            <a:extLst>
              <a:ext uri="{FF2B5EF4-FFF2-40B4-BE49-F238E27FC236}">
                <a16:creationId xmlns:a16="http://schemas.microsoft.com/office/drawing/2014/main" id="{DDA397CE-CDF9-8973-CB5D-C871A6F38666}"/>
              </a:ext>
            </a:extLst>
          </p:cNvPr>
          <p:cNvSpPr>
            <a:spLocks noGrp="1"/>
          </p:cNvSpPr>
          <p:nvPr>
            <p:ph type="subTitle" idx="1"/>
          </p:nvPr>
        </p:nvSpPr>
        <p:spPr/>
        <p:txBody>
          <a:bodyPr>
            <a:normAutofit/>
          </a:bodyPr>
          <a:lstStyle/>
          <a:p>
            <a:r>
              <a:rPr lang="en-GB" sz="3200">
                <a:latin typeface="Berlin Sans FB" panose="020E0602020502020306" pitchFamily="34" charset="0"/>
                <a:cs typeface="Arial" panose="020B0604020202020204" pitchFamily="34" charset="0"/>
              </a:rPr>
              <a:t>Let’s talk about online safety</a:t>
            </a:r>
          </a:p>
        </p:txBody>
      </p:sp>
      <p:pic>
        <p:nvPicPr>
          <p:cNvPr id="9" name="Picture 8" descr="A black background with white text&#10;&#10;Description automatically generated">
            <a:extLst>
              <a:ext uri="{FF2B5EF4-FFF2-40B4-BE49-F238E27FC236}">
                <a16:creationId xmlns:a16="http://schemas.microsoft.com/office/drawing/2014/main" id="{C0B2C7A6-D7FA-9C1E-60B7-A304A5553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nvGrpSpPr>
          <p:cNvPr id="20" name="Group 19">
            <a:extLst>
              <a:ext uri="{FF2B5EF4-FFF2-40B4-BE49-F238E27FC236}">
                <a16:creationId xmlns:a16="http://schemas.microsoft.com/office/drawing/2014/main" id="{E53A7066-56F7-4DE4-9653-3DC9DA3CB3D0}"/>
              </a:ext>
            </a:extLst>
          </p:cNvPr>
          <p:cNvGrpSpPr/>
          <p:nvPr/>
        </p:nvGrpSpPr>
        <p:grpSpPr>
          <a:xfrm>
            <a:off x="6884134" y="3302144"/>
            <a:ext cx="5312987" cy="3562995"/>
            <a:chOff x="6884134" y="3302144"/>
            <a:chExt cx="5312987" cy="3562995"/>
          </a:xfrm>
        </p:grpSpPr>
        <p:pic>
          <p:nvPicPr>
            <p:cNvPr id="21" name="Graphic 20" descr="An organic corner shape">
              <a:extLst>
                <a:ext uri="{FF2B5EF4-FFF2-40B4-BE49-F238E27FC236}">
                  <a16:creationId xmlns:a16="http://schemas.microsoft.com/office/drawing/2014/main" id="{9F730619-B21A-20C2-287A-DB2E723D7C6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437" t="8584"/>
            <a:stretch/>
          </p:blipFill>
          <p:spPr>
            <a:xfrm>
              <a:off x="6884134" y="3302144"/>
              <a:ext cx="5312987" cy="3562995"/>
            </a:xfrm>
            <a:prstGeom prst="rect">
              <a:avLst/>
            </a:prstGeom>
          </p:spPr>
        </p:pic>
        <p:pic>
          <p:nvPicPr>
            <p:cNvPr id="22" name="Graphic 21" descr="An organic corner shape">
              <a:extLst>
                <a:ext uri="{FF2B5EF4-FFF2-40B4-BE49-F238E27FC236}">
                  <a16:creationId xmlns:a16="http://schemas.microsoft.com/office/drawing/2014/main" id="{EAC84A35-623B-BB37-DACF-8F4809F3051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111" b="7091"/>
            <a:stretch/>
          </p:blipFill>
          <p:spPr>
            <a:xfrm rot="10800000">
              <a:off x="7903211" y="3920882"/>
              <a:ext cx="4292607" cy="2937116"/>
            </a:xfrm>
            <a:prstGeom prst="rect">
              <a:avLst/>
            </a:prstGeom>
          </p:spPr>
        </p:pic>
      </p:grpSp>
      <p:grpSp>
        <p:nvGrpSpPr>
          <p:cNvPr id="24" name="Group 23">
            <a:extLst>
              <a:ext uri="{FF2B5EF4-FFF2-40B4-BE49-F238E27FC236}">
                <a16:creationId xmlns:a16="http://schemas.microsoft.com/office/drawing/2014/main" id="{7792284E-D6EE-ACAF-35B6-69F5DBC62B4A}"/>
              </a:ext>
            </a:extLst>
          </p:cNvPr>
          <p:cNvGrpSpPr/>
          <p:nvPr/>
        </p:nvGrpSpPr>
        <p:grpSpPr>
          <a:xfrm>
            <a:off x="-58066" y="3939319"/>
            <a:ext cx="5665645" cy="2937115"/>
            <a:chOff x="-58066" y="3939319"/>
            <a:chExt cx="5665645" cy="2937115"/>
          </a:xfrm>
        </p:grpSpPr>
        <p:pic>
          <p:nvPicPr>
            <p:cNvPr id="26" name="Graphic 25" descr="An organic corner shape">
              <a:extLst>
                <a:ext uri="{FF2B5EF4-FFF2-40B4-BE49-F238E27FC236}">
                  <a16:creationId xmlns:a16="http://schemas.microsoft.com/office/drawing/2014/main" id="{B9EA58B5-DF6E-C871-330B-5D286189F8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50147"/>
            <a:stretch/>
          </p:blipFill>
          <p:spPr>
            <a:xfrm>
              <a:off x="-58066" y="4576736"/>
              <a:ext cx="4797336" cy="2279272"/>
            </a:xfrm>
            <a:prstGeom prst="rect">
              <a:avLst/>
            </a:prstGeom>
          </p:spPr>
        </p:pic>
        <p:pic>
          <p:nvPicPr>
            <p:cNvPr id="28" name="Graphic 27" descr="An organic corner shape">
              <a:extLst>
                <a:ext uri="{FF2B5EF4-FFF2-40B4-BE49-F238E27FC236}">
                  <a16:creationId xmlns:a16="http://schemas.microsoft.com/office/drawing/2014/main" id="{C780BCCF-16CF-9333-4A9B-85CBC46F171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48057"/>
            <a:stretch/>
          </p:blipFill>
          <p:spPr>
            <a:xfrm>
              <a:off x="-46885" y="3939319"/>
              <a:ext cx="5654464" cy="2937115"/>
            </a:xfrm>
            <a:prstGeom prst="rect">
              <a:avLst/>
            </a:prstGeom>
          </p:spPr>
        </p:pic>
      </p:grpSp>
      <p:grpSp>
        <p:nvGrpSpPr>
          <p:cNvPr id="4" name="Group 3">
            <a:extLst>
              <a:ext uri="{FF2B5EF4-FFF2-40B4-BE49-F238E27FC236}">
                <a16:creationId xmlns:a16="http://schemas.microsoft.com/office/drawing/2014/main" id="{C9D7504F-3CCC-B288-A923-AC7063846D48}"/>
              </a:ext>
            </a:extLst>
          </p:cNvPr>
          <p:cNvGrpSpPr/>
          <p:nvPr/>
        </p:nvGrpSpPr>
        <p:grpSpPr>
          <a:xfrm>
            <a:off x="-16996" y="-58955"/>
            <a:ext cx="4791538" cy="4595749"/>
            <a:chOff x="0" y="-51664"/>
            <a:chExt cx="3366452" cy="3366210"/>
          </a:xfrm>
        </p:grpSpPr>
        <p:pic>
          <p:nvPicPr>
            <p:cNvPr id="5" name="Graphic 4" descr="An organic shape">
              <a:extLst>
                <a:ext uri="{FF2B5EF4-FFF2-40B4-BE49-F238E27FC236}">
                  <a16:creationId xmlns:a16="http://schemas.microsoft.com/office/drawing/2014/main" id="{2E88ACBA-1589-0E2E-F0EC-AFCBB5B35095}"/>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7669" t="53798" r="24335" b="25966"/>
            <a:stretch/>
          </p:blipFill>
          <p:spPr>
            <a:xfrm rot="19834045">
              <a:off x="1481672" y="-51664"/>
              <a:ext cx="1884780" cy="794635"/>
            </a:xfrm>
            <a:prstGeom prst="rect">
              <a:avLst/>
            </a:prstGeom>
          </p:spPr>
        </p:pic>
        <p:grpSp>
          <p:nvGrpSpPr>
            <p:cNvPr id="6" name="Group 5">
              <a:extLst>
                <a:ext uri="{FF2B5EF4-FFF2-40B4-BE49-F238E27FC236}">
                  <a16:creationId xmlns:a16="http://schemas.microsoft.com/office/drawing/2014/main" id="{257801F5-2CA0-806A-C117-BF30C263AD1A}"/>
                </a:ext>
              </a:extLst>
            </p:cNvPr>
            <p:cNvGrpSpPr/>
            <p:nvPr/>
          </p:nvGrpSpPr>
          <p:grpSpPr>
            <a:xfrm>
              <a:off x="0" y="-22418"/>
              <a:ext cx="3000323" cy="3336964"/>
              <a:chOff x="0" y="-22418"/>
              <a:chExt cx="3000323" cy="3336964"/>
            </a:xfrm>
          </p:grpSpPr>
          <p:pic>
            <p:nvPicPr>
              <p:cNvPr id="7" name="Graphic 6" descr="An organic corner shape">
                <a:extLst>
                  <a:ext uri="{FF2B5EF4-FFF2-40B4-BE49-F238E27FC236}">
                    <a16:creationId xmlns:a16="http://schemas.microsoft.com/office/drawing/2014/main" id="{BC239E25-B1C0-1FB0-CB48-6C5ADF805563}"/>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68213"/>
              <a:stretch/>
            </p:blipFill>
            <p:spPr>
              <a:xfrm rot="5400000">
                <a:off x="-1061804" y="1039386"/>
                <a:ext cx="3336964" cy="1213355"/>
              </a:xfrm>
              <a:prstGeom prst="rect">
                <a:avLst/>
              </a:prstGeom>
            </p:spPr>
          </p:pic>
          <p:pic>
            <p:nvPicPr>
              <p:cNvPr id="8" name="Graphic 7" descr="An organic corner shape">
                <a:extLst>
                  <a:ext uri="{FF2B5EF4-FFF2-40B4-BE49-F238E27FC236}">
                    <a16:creationId xmlns:a16="http://schemas.microsoft.com/office/drawing/2014/main" id="{A719F1C3-824E-1C2D-E783-03EE2FEAF2E9}"/>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r="10333" b="34842"/>
              <a:stretch/>
            </p:blipFill>
            <p:spPr>
              <a:xfrm>
                <a:off x="8158" y="-13854"/>
                <a:ext cx="2992165" cy="2174319"/>
              </a:xfrm>
              <a:prstGeom prst="rect">
                <a:avLst/>
              </a:prstGeom>
            </p:spPr>
          </p:pic>
        </p:grpSp>
      </p:grpSp>
      <p:grpSp>
        <p:nvGrpSpPr>
          <p:cNvPr id="10" name="Group 9">
            <a:extLst>
              <a:ext uri="{FF2B5EF4-FFF2-40B4-BE49-F238E27FC236}">
                <a16:creationId xmlns:a16="http://schemas.microsoft.com/office/drawing/2014/main" id="{1DED4CFD-1227-2393-9836-04CAFE169588}"/>
              </a:ext>
            </a:extLst>
          </p:cNvPr>
          <p:cNvGrpSpPr/>
          <p:nvPr/>
        </p:nvGrpSpPr>
        <p:grpSpPr>
          <a:xfrm>
            <a:off x="7672772" y="-443056"/>
            <a:ext cx="4743851" cy="1981206"/>
            <a:chOff x="8470568" y="-369131"/>
            <a:chExt cx="3898555" cy="1705056"/>
          </a:xfrm>
        </p:grpSpPr>
        <p:pic>
          <p:nvPicPr>
            <p:cNvPr id="11" name="Graphic 10" descr="An organic shape">
              <a:extLst>
                <a:ext uri="{FF2B5EF4-FFF2-40B4-BE49-F238E27FC236}">
                  <a16:creationId xmlns:a16="http://schemas.microsoft.com/office/drawing/2014/main" id="{332AE346-0E96-6673-B511-F670F1E32F91}"/>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7884" t="42686" r="15519" b="23291"/>
            <a:stretch/>
          </p:blipFill>
          <p:spPr>
            <a:xfrm rot="20674072">
              <a:off x="8575381" y="-369131"/>
              <a:ext cx="2686296" cy="1372388"/>
            </a:xfrm>
            <a:prstGeom prst="rect">
              <a:avLst/>
            </a:prstGeom>
          </p:spPr>
        </p:pic>
        <p:pic>
          <p:nvPicPr>
            <p:cNvPr id="12" name="Graphic 11" descr="An organic corner shape">
              <a:extLst>
                <a:ext uri="{FF2B5EF4-FFF2-40B4-BE49-F238E27FC236}">
                  <a16:creationId xmlns:a16="http://schemas.microsoft.com/office/drawing/2014/main" id="{8E8BED56-5A21-F96D-4AB4-4D2FBB5F846C}"/>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7609" b="66998"/>
            <a:stretch/>
          </p:blipFill>
          <p:spPr>
            <a:xfrm>
              <a:off x="8470568" y="4736"/>
              <a:ext cx="3726704" cy="1331189"/>
            </a:xfrm>
            <a:prstGeom prst="rect">
              <a:avLst/>
            </a:prstGeom>
          </p:spPr>
        </p:pic>
        <p:pic>
          <p:nvPicPr>
            <p:cNvPr id="13" name="Picture 12" descr="A black background with white text&#10;&#10;Description automatically generated">
              <a:extLst>
                <a:ext uri="{FF2B5EF4-FFF2-40B4-BE49-F238E27FC236}">
                  <a16:creationId xmlns:a16="http://schemas.microsoft.com/office/drawing/2014/main" id="{DA034976-F20F-A631-CAFB-A182FBCF7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spTree>
    <p:custDataLst>
      <p:tags r:id="rId1"/>
    </p:custDataLst>
    <p:extLst>
      <p:ext uri="{BB962C8B-B14F-4D97-AF65-F5344CB8AC3E}">
        <p14:creationId xmlns:p14="http://schemas.microsoft.com/office/powerpoint/2010/main" val="103105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a:xfrm>
            <a:off x="3395425" y="-34577"/>
            <a:ext cx="5401150" cy="1736660"/>
          </a:xfrm>
        </p:spPr>
        <p:txBody>
          <a:bodyPr>
            <a:noAutofit/>
          </a:bodyPr>
          <a:lstStyle/>
          <a:p>
            <a:r>
              <a:rPr lang="en-GB" sz="4000">
                <a:latin typeface="Berlin Sans FB Demi" panose="020E0802020502020306" pitchFamily="34" charset="0"/>
                <a:cs typeface="Arial" panose="020B0604020202020204" pitchFamily="34" charset="0"/>
              </a:rPr>
              <a:t>How does going online make you feel?</a:t>
            </a:r>
          </a:p>
        </p:txBody>
      </p:sp>
      <p:pic>
        <p:nvPicPr>
          <p:cNvPr id="3" name="Graphic 2" descr="An organic shape">
            <a:extLst>
              <a:ext uri="{FF2B5EF4-FFF2-40B4-BE49-F238E27FC236}">
                <a16:creationId xmlns:a16="http://schemas.microsoft.com/office/drawing/2014/main" id="{7DEAB430-CE4B-0D8D-C4A6-0045F1D6DC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4274" y="1493684"/>
            <a:ext cx="3237338" cy="3237338"/>
          </a:xfrm>
          <a:prstGeom prst="rect">
            <a:avLst/>
          </a:prstGeom>
        </p:spPr>
      </p:pic>
      <p:pic>
        <p:nvPicPr>
          <p:cNvPr id="4" name="Graphic 3" descr="An organic shape">
            <a:extLst>
              <a:ext uri="{FF2B5EF4-FFF2-40B4-BE49-F238E27FC236}">
                <a16:creationId xmlns:a16="http://schemas.microsoft.com/office/drawing/2014/main" id="{6B9C1456-CA87-781F-4A34-E7732F1BB0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2114" y="3166790"/>
            <a:ext cx="3446904" cy="3446904"/>
          </a:xfrm>
          <a:prstGeom prst="rect">
            <a:avLst/>
          </a:prstGeom>
        </p:spPr>
      </p:pic>
      <p:pic>
        <p:nvPicPr>
          <p:cNvPr id="6" name="Graphic 5" descr="Organic shape">
            <a:extLst>
              <a:ext uri="{FF2B5EF4-FFF2-40B4-BE49-F238E27FC236}">
                <a16:creationId xmlns:a16="http://schemas.microsoft.com/office/drawing/2014/main" id="{6BB4B74C-B409-EB76-B872-FE4492D38F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4635" y="910594"/>
            <a:ext cx="4018414" cy="4018414"/>
          </a:xfrm>
          <a:prstGeom prst="rect">
            <a:avLst/>
          </a:prstGeom>
        </p:spPr>
      </p:pic>
      <p:pic>
        <p:nvPicPr>
          <p:cNvPr id="7" name="Graphic 6" descr="An organic shape">
            <a:extLst>
              <a:ext uri="{FF2B5EF4-FFF2-40B4-BE49-F238E27FC236}">
                <a16:creationId xmlns:a16="http://schemas.microsoft.com/office/drawing/2014/main" id="{89DC1520-80A3-3BF0-F301-1779DC798F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33559">
            <a:off x="7882128" y="1418038"/>
            <a:ext cx="2773195" cy="2773195"/>
          </a:xfrm>
          <a:prstGeom prst="rect">
            <a:avLst/>
          </a:prstGeom>
        </p:spPr>
      </p:pic>
      <p:pic>
        <p:nvPicPr>
          <p:cNvPr id="8" name="Graphic 7" descr="An organic shape">
            <a:extLst>
              <a:ext uri="{FF2B5EF4-FFF2-40B4-BE49-F238E27FC236}">
                <a16:creationId xmlns:a16="http://schemas.microsoft.com/office/drawing/2014/main" id="{28DECB56-A5A6-6A90-3E5A-1B3697A43A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9967" y="3860313"/>
            <a:ext cx="3869821" cy="3303570"/>
          </a:xfrm>
          <a:prstGeom prst="rect">
            <a:avLst/>
          </a:prstGeom>
        </p:spPr>
      </p:pic>
      <p:pic>
        <p:nvPicPr>
          <p:cNvPr id="10" name="Graphic 9" descr="Angry face outline with solid fill">
            <a:extLst>
              <a:ext uri="{FF2B5EF4-FFF2-40B4-BE49-F238E27FC236}">
                <a16:creationId xmlns:a16="http://schemas.microsoft.com/office/drawing/2014/main" id="{6E653110-4228-A16A-7B74-CAE465767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06226" y="2327851"/>
            <a:ext cx="750721" cy="750721"/>
          </a:xfrm>
          <a:prstGeom prst="rect">
            <a:avLst/>
          </a:prstGeom>
        </p:spPr>
      </p:pic>
      <p:pic>
        <p:nvPicPr>
          <p:cNvPr id="12" name="Graphic 11" descr="Confused face outline with solid fill">
            <a:extLst>
              <a:ext uri="{FF2B5EF4-FFF2-40B4-BE49-F238E27FC236}">
                <a16:creationId xmlns:a16="http://schemas.microsoft.com/office/drawing/2014/main" id="{67663A4A-3C53-F8C9-D7AB-B540AACA117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19926" y="2310654"/>
            <a:ext cx="697598" cy="697598"/>
          </a:xfrm>
          <a:prstGeom prst="rect">
            <a:avLst/>
          </a:prstGeom>
        </p:spPr>
      </p:pic>
      <p:pic>
        <p:nvPicPr>
          <p:cNvPr id="14" name="Graphic 13" descr="Funny face outline with solid fill">
            <a:extLst>
              <a:ext uri="{FF2B5EF4-FFF2-40B4-BE49-F238E27FC236}">
                <a16:creationId xmlns:a16="http://schemas.microsoft.com/office/drawing/2014/main" id="{C828A3D0-14EC-B52E-093C-078CEAA6F06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11734" y="4821665"/>
            <a:ext cx="724084" cy="724084"/>
          </a:xfrm>
          <a:prstGeom prst="rect">
            <a:avLst/>
          </a:prstGeom>
        </p:spPr>
      </p:pic>
      <p:pic>
        <p:nvPicPr>
          <p:cNvPr id="17" name="Graphic 16" descr="Smiling face outline with solid fill">
            <a:extLst>
              <a:ext uri="{FF2B5EF4-FFF2-40B4-BE49-F238E27FC236}">
                <a16:creationId xmlns:a16="http://schemas.microsoft.com/office/drawing/2014/main" id="{E55B8695-0C7B-8A30-3F38-CE105E473F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15981" y="4276254"/>
            <a:ext cx="704965" cy="704965"/>
          </a:xfrm>
          <a:prstGeom prst="rect">
            <a:avLst/>
          </a:prstGeom>
        </p:spPr>
      </p:pic>
      <p:pic>
        <p:nvPicPr>
          <p:cNvPr id="20" name="Graphic 19" descr="Sunglasses face outline with solid fill">
            <a:extLst>
              <a:ext uri="{FF2B5EF4-FFF2-40B4-BE49-F238E27FC236}">
                <a16:creationId xmlns:a16="http://schemas.microsoft.com/office/drawing/2014/main" id="{28573338-FB7D-3EED-47D4-8CA7A88000B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98308" y="2413313"/>
            <a:ext cx="851513" cy="851513"/>
          </a:xfrm>
          <a:prstGeom prst="rect">
            <a:avLst/>
          </a:prstGeom>
        </p:spPr>
      </p:pic>
      <p:sp>
        <p:nvSpPr>
          <p:cNvPr id="21" name="TextBox 20">
            <a:extLst>
              <a:ext uri="{FF2B5EF4-FFF2-40B4-BE49-F238E27FC236}">
                <a16:creationId xmlns:a16="http://schemas.microsoft.com/office/drawing/2014/main" id="{189CAB96-0B01-0F55-B983-8A5E490A113C}"/>
              </a:ext>
            </a:extLst>
          </p:cNvPr>
          <p:cNvSpPr txBox="1"/>
          <p:nvPr/>
        </p:nvSpPr>
        <p:spPr>
          <a:xfrm>
            <a:off x="2519967" y="3314546"/>
            <a:ext cx="1365970" cy="369332"/>
          </a:xfrm>
          <a:prstGeom prst="rect">
            <a:avLst/>
          </a:prstGeom>
          <a:noFill/>
        </p:spPr>
        <p:txBody>
          <a:bodyPr wrap="square" rtlCol="0">
            <a:spAutoFit/>
          </a:bodyPr>
          <a:lstStyle/>
          <a:p>
            <a:pPr algn="ctr"/>
            <a:r>
              <a:rPr lang="en-GB">
                <a:latin typeface="Berlin Sans FB" panose="020E0602020502020306" pitchFamily="34" charset="0"/>
                <a:cs typeface="Arial" panose="020B0604020202020204" pitchFamily="34" charset="0"/>
              </a:rPr>
              <a:t>relaxed</a:t>
            </a:r>
          </a:p>
        </p:txBody>
      </p:sp>
      <p:sp>
        <p:nvSpPr>
          <p:cNvPr id="22" name="TextBox 21">
            <a:extLst>
              <a:ext uri="{FF2B5EF4-FFF2-40B4-BE49-F238E27FC236}">
                <a16:creationId xmlns:a16="http://schemas.microsoft.com/office/drawing/2014/main" id="{93E5FD38-1A4C-984D-68E1-08C7D3ACDD11}"/>
              </a:ext>
            </a:extLst>
          </p:cNvPr>
          <p:cNvSpPr txBox="1"/>
          <p:nvPr/>
        </p:nvSpPr>
        <p:spPr>
          <a:xfrm>
            <a:off x="5404603" y="3038296"/>
            <a:ext cx="1365970" cy="369332"/>
          </a:xfrm>
          <a:prstGeom prst="rect">
            <a:avLst/>
          </a:prstGeom>
          <a:noFill/>
        </p:spPr>
        <p:txBody>
          <a:bodyPr wrap="square" rtlCol="0">
            <a:spAutoFit/>
          </a:bodyPr>
          <a:lstStyle/>
          <a:p>
            <a:pPr algn="ctr"/>
            <a:r>
              <a:rPr lang="en-GB">
                <a:latin typeface="Berlin Sans FB" panose="020E0602020502020306" pitchFamily="34" charset="0"/>
                <a:cs typeface="Arial" panose="020B0604020202020204" pitchFamily="34" charset="0"/>
              </a:rPr>
              <a:t>frustrated</a:t>
            </a:r>
          </a:p>
        </p:txBody>
      </p:sp>
      <p:sp>
        <p:nvSpPr>
          <p:cNvPr id="24" name="TextBox 23">
            <a:extLst>
              <a:ext uri="{FF2B5EF4-FFF2-40B4-BE49-F238E27FC236}">
                <a16:creationId xmlns:a16="http://schemas.microsoft.com/office/drawing/2014/main" id="{571F8664-76DE-94EE-A721-C7B4D6B3E379}"/>
              </a:ext>
            </a:extLst>
          </p:cNvPr>
          <p:cNvSpPr txBox="1"/>
          <p:nvPr/>
        </p:nvSpPr>
        <p:spPr>
          <a:xfrm>
            <a:off x="8585740" y="2990480"/>
            <a:ext cx="1365970" cy="369332"/>
          </a:xfrm>
          <a:prstGeom prst="rect">
            <a:avLst/>
          </a:prstGeom>
          <a:noFill/>
        </p:spPr>
        <p:txBody>
          <a:bodyPr wrap="square" rtlCol="0">
            <a:spAutoFit/>
          </a:bodyPr>
          <a:lstStyle/>
          <a:p>
            <a:pPr algn="ctr"/>
            <a:r>
              <a:rPr lang="en-GB">
                <a:latin typeface="Berlin Sans FB" panose="020E0602020502020306" pitchFamily="34" charset="0"/>
                <a:cs typeface="Arial" panose="020B0604020202020204" pitchFamily="34" charset="0"/>
              </a:rPr>
              <a:t>unsure</a:t>
            </a:r>
          </a:p>
        </p:txBody>
      </p:sp>
      <p:sp>
        <p:nvSpPr>
          <p:cNvPr id="26" name="TextBox 25">
            <a:extLst>
              <a:ext uri="{FF2B5EF4-FFF2-40B4-BE49-F238E27FC236}">
                <a16:creationId xmlns:a16="http://schemas.microsoft.com/office/drawing/2014/main" id="{C50B75B4-D590-87D8-1DA4-9F24CD02B604}"/>
              </a:ext>
            </a:extLst>
          </p:cNvPr>
          <p:cNvSpPr txBox="1"/>
          <p:nvPr/>
        </p:nvSpPr>
        <p:spPr>
          <a:xfrm>
            <a:off x="3843765" y="5541642"/>
            <a:ext cx="1365970" cy="369332"/>
          </a:xfrm>
          <a:prstGeom prst="rect">
            <a:avLst/>
          </a:prstGeom>
          <a:noFill/>
        </p:spPr>
        <p:txBody>
          <a:bodyPr wrap="square" rtlCol="0">
            <a:spAutoFit/>
          </a:bodyPr>
          <a:lstStyle/>
          <a:p>
            <a:pPr algn="ctr"/>
            <a:r>
              <a:rPr lang="en-GB">
                <a:latin typeface="Berlin Sans FB" panose="020E0602020502020306" pitchFamily="34" charset="0"/>
                <a:cs typeface="Arial" panose="020B0604020202020204" pitchFamily="34" charset="0"/>
              </a:rPr>
              <a:t>entertained</a:t>
            </a:r>
          </a:p>
        </p:txBody>
      </p:sp>
      <p:sp>
        <p:nvSpPr>
          <p:cNvPr id="28" name="TextBox 27">
            <a:extLst>
              <a:ext uri="{FF2B5EF4-FFF2-40B4-BE49-F238E27FC236}">
                <a16:creationId xmlns:a16="http://schemas.microsoft.com/office/drawing/2014/main" id="{91F0A1A9-4FE3-B3E1-E539-FA07C74CFDE6}"/>
              </a:ext>
            </a:extLst>
          </p:cNvPr>
          <p:cNvSpPr txBox="1"/>
          <p:nvPr/>
        </p:nvSpPr>
        <p:spPr>
          <a:xfrm>
            <a:off x="6772581" y="4981219"/>
            <a:ext cx="1365970" cy="369332"/>
          </a:xfrm>
          <a:prstGeom prst="rect">
            <a:avLst/>
          </a:prstGeom>
          <a:noFill/>
        </p:spPr>
        <p:txBody>
          <a:bodyPr wrap="square" rtlCol="0">
            <a:spAutoFit/>
          </a:bodyPr>
          <a:lstStyle/>
          <a:p>
            <a:pPr algn="ctr"/>
            <a:r>
              <a:rPr lang="en-GB">
                <a:latin typeface="Berlin Sans FB" panose="020E0602020502020306" pitchFamily="34" charset="0"/>
                <a:cs typeface="Arial" panose="020B0604020202020204" pitchFamily="34" charset="0"/>
              </a:rPr>
              <a:t>happy</a:t>
            </a:r>
          </a:p>
        </p:txBody>
      </p:sp>
      <p:grpSp>
        <p:nvGrpSpPr>
          <p:cNvPr id="40" name="Group 39">
            <a:extLst>
              <a:ext uri="{FF2B5EF4-FFF2-40B4-BE49-F238E27FC236}">
                <a16:creationId xmlns:a16="http://schemas.microsoft.com/office/drawing/2014/main" id="{AD838C6E-8ED2-33C1-89E6-E3EF2AE21EB7}"/>
              </a:ext>
            </a:extLst>
          </p:cNvPr>
          <p:cNvGrpSpPr/>
          <p:nvPr/>
        </p:nvGrpSpPr>
        <p:grpSpPr>
          <a:xfrm>
            <a:off x="8426825" y="4056093"/>
            <a:ext cx="3770296" cy="2813780"/>
            <a:chOff x="8426825" y="4044218"/>
            <a:chExt cx="3770296" cy="2813780"/>
          </a:xfrm>
        </p:grpSpPr>
        <p:pic>
          <p:nvPicPr>
            <p:cNvPr id="41" name="Graphic 40" descr="An organic corner shape">
              <a:extLst>
                <a:ext uri="{FF2B5EF4-FFF2-40B4-BE49-F238E27FC236}">
                  <a16:creationId xmlns:a16="http://schemas.microsoft.com/office/drawing/2014/main" id="{470A6DF7-E2B3-BC4C-9CB9-9EEC16C49FBB}"/>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11813"/>
            <a:stretch/>
          </p:blipFill>
          <p:spPr>
            <a:xfrm>
              <a:off x="8426825" y="4044218"/>
              <a:ext cx="3770296" cy="2809045"/>
            </a:xfrm>
            <a:prstGeom prst="rect">
              <a:avLst/>
            </a:prstGeom>
          </p:spPr>
        </p:pic>
        <p:pic>
          <p:nvPicPr>
            <p:cNvPr id="42" name="Graphic 41" descr="An organic corner shape">
              <a:extLst>
                <a:ext uri="{FF2B5EF4-FFF2-40B4-BE49-F238E27FC236}">
                  <a16:creationId xmlns:a16="http://schemas.microsoft.com/office/drawing/2014/main" id="{6603D563-9B74-035D-1A21-37086BD5E4A9}"/>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r="7654"/>
            <a:stretch/>
          </p:blipFill>
          <p:spPr>
            <a:xfrm rot="10800000">
              <a:off x="8933550" y="4415370"/>
              <a:ext cx="3262269" cy="2442628"/>
            </a:xfrm>
            <a:prstGeom prst="rect">
              <a:avLst/>
            </a:prstGeom>
          </p:spPr>
        </p:pic>
      </p:grpSp>
      <p:grpSp>
        <p:nvGrpSpPr>
          <p:cNvPr id="43" name="Group 42">
            <a:extLst>
              <a:ext uri="{FF2B5EF4-FFF2-40B4-BE49-F238E27FC236}">
                <a16:creationId xmlns:a16="http://schemas.microsoft.com/office/drawing/2014/main" id="{5A0AF66C-81AC-92A6-5AE0-F42E302532FA}"/>
              </a:ext>
            </a:extLst>
          </p:cNvPr>
          <p:cNvGrpSpPr/>
          <p:nvPr/>
        </p:nvGrpSpPr>
        <p:grpSpPr>
          <a:xfrm>
            <a:off x="-58066" y="4731022"/>
            <a:ext cx="3846024" cy="2145412"/>
            <a:chOff x="-58066" y="4731022"/>
            <a:chExt cx="3846024" cy="2145412"/>
          </a:xfrm>
        </p:grpSpPr>
        <p:pic>
          <p:nvPicPr>
            <p:cNvPr id="44" name="Graphic 43" descr="An organic corner shape">
              <a:extLst>
                <a:ext uri="{FF2B5EF4-FFF2-40B4-BE49-F238E27FC236}">
                  <a16:creationId xmlns:a16="http://schemas.microsoft.com/office/drawing/2014/main" id="{0BBFCC55-4ACF-3A1A-B384-A035FF67B45B}"/>
                </a:ext>
              </a:extLst>
            </p:cNvPr>
            <p:cNvPicPr>
              <a:picLocks noChangeAspect="1"/>
            </p:cNvPicPr>
            <p:nvPr/>
          </p:nvPicPr>
          <p: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t="49641"/>
            <a:stretch/>
          </p:blipFill>
          <p:spPr>
            <a:xfrm>
              <a:off x="-58066" y="5108837"/>
              <a:ext cx="3640402" cy="1747170"/>
            </a:xfrm>
            <a:prstGeom prst="rect">
              <a:avLst/>
            </a:prstGeom>
          </p:spPr>
        </p:pic>
        <p:pic>
          <p:nvPicPr>
            <p:cNvPr id="45" name="Graphic 44" descr="An organic corner shape">
              <a:extLst>
                <a:ext uri="{FF2B5EF4-FFF2-40B4-BE49-F238E27FC236}">
                  <a16:creationId xmlns:a16="http://schemas.microsoft.com/office/drawing/2014/main" id="{98F9F5A0-0BBA-F7B4-4EA2-D72FD8829AD2}"/>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t="50000" r="10627"/>
            <a:stretch/>
          </p:blipFill>
          <p:spPr>
            <a:xfrm>
              <a:off x="-46885" y="4731022"/>
              <a:ext cx="3834843" cy="2145412"/>
            </a:xfrm>
            <a:prstGeom prst="rect">
              <a:avLst/>
            </a:prstGeom>
          </p:spPr>
        </p:pic>
      </p:grpSp>
      <p:grpSp>
        <p:nvGrpSpPr>
          <p:cNvPr id="46" name="Group 45">
            <a:extLst>
              <a:ext uri="{FF2B5EF4-FFF2-40B4-BE49-F238E27FC236}">
                <a16:creationId xmlns:a16="http://schemas.microsoft.com/office/drawing/2014/main" id="{42BF98BE-4C1E-9D79-C2EB-8F926F7A279D}"/>
              </a:ext>
            </a:extLst>
          </p:cNvPr>
          <p:cNvGrpSpPr/>
          <p:nvPr/>
        </p:nvGrpSpPr>
        <p:grpSpPr>
          <a:xfrm>
            <a:off x="8470568" y="-381006"/>
            <a:ext cx="3898555" cy="1705056"/>
            <a:chOff x="8470568" y="-369131"/>
            <a:chExt cx="3898555" cy="1705056"/>
          </a:xfrm>
        </p:grpSpPr>
        <p:pic>
          <p:nvPicPr>
            <p:cNvPr id="47" name="Graphic 46" descr="An organic shape">
              <a:extLst>
                <a:ext uri="{FF2B5EF4-FFF2-40B4-BE49-F238E27FC236}">
                  <a16:creationId xmlns:a16="http://schemas.microsoft.com/office/drawing/2014/main" id="{53DBA997-F6FA-3C77-3016-F7F5C0CB7B0C}"/>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17884" t="42686" r="15519" b="23291"/>
            <a:stretch/>
          </p:blipFill>
          <p:spPr>
            <a:xfrm rot="20674072">
              <a:off x="8575381" y="-369131"/>
              <a:ext cx="2686296" cy="1372388"/>
            </a:xfrm>
            <a:prstGeom prst="rect">
              <a:avLst/>
            </a:prstGeom>
          </p:spPr>
        </p:pic>
        <p:pic>
          <p:nvPicPr>
            <p:cNvPr id="48" name="Graphic 47" descr="An organic corner shape">
              <a:extLst>
                <a:ext uri="{FF2B5EF4-FFF2-40B4-BE49-F238E27FC236}">
                  <a16:creationId xmlns:a16="http://schemas.microsoft.com/office/drawing/2014/main" id="{7C83E7FB-F92F-B33E-98C2-E14EEA719B67}"/>
                </a:ext>
              </a:extLst>
            </p:cNvPr>
            <p:cNvPicPr>
              <a:picLocks noChangeAspect="1"/>
            </p:cNvPicPr>
            <p:nvPr/>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7609" b="66998"/>
            <a:stretch/>
          </p:blipFill>
          <p:spPr>
            <a:xfrm>
              <a:off x="8470568" y="4736"/>
              <a:ext cx="3726704" cy="1331189"/>
            </a:xfrm>
            <a:prstGeom prst="rect">
              <a:avLst/>
            </a:prstGeom>
          </p:spPr>
        </p:pic>
        <p:pic>
          <p:nvPicPr>
            <p:cNvPr id="49" name="Picture 48" descr="A black background with white text&#10;&#10;Description automatically generated">
              <a:extLst>
                <a:ext uri="{FF2B5EF4-FFF2-40B4-BE49-F238E27FC236}">
                  <a16:creationId xmlns:a16="http://schemas.microsoft.com/office/drawing/2014/main" id="{13F2F8A6-BCC4-014D-5171-A17E2040D80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50" name="Group 49">
            <a:extLst>
              <a:ext uri="{FF2B5EF4-FFF2-40B4-BE49-F238E27FC236}">
                <a16:creationId xmlns:a16="http://schemas.microsoft.com/office/drawing/2014/main" id="{4B1A67C4-9253-21C6-6C9F-B373DA26AC0A}"/>
              </a:ext>
            </a:extLst>
          </p:cNvPr>
          <p:cNvGrpSpPr/>
          <p:nvPr/>
        </p:nvGrpSpPr>
        <p:grpSpPr>
          <a:xfrm>
            <a:off x="0" y="-34268"/>
            <a:ext cx="3366452" cy="3348814"/>
            <a:chOff x="0" y="-34268"/>
            <a:chExt cx="3366452" cy="3348814"/>
          </a:xfrm>
        </p:grpSpPr>
        <p:pic>
          <p:nvPicPr>
            <p:cNvPr id="51" name="Graphic 50" descr="An organic shape">
              <a:extLst>
                <a:ext uri="{FF2B5EF4-FFF2-40B4-BE49-F238E27FC236}">
                  <a16:creationId xmlns:a16="http://schemas.microsoft.com/office/drawing/2014/main" id="{36B90BA7-C946-1995-AA41-126B7A31402B}"/>
                </a:ext>
              </a:extLst>
            </p:cNvPr>
            <p:cNvPicPr>
              <a:picLocks noChangeAspect="1"/>
            </p:cNvPicPr>
            <p:nvPr/>
          </p:nvPicPr>
          <p:blipFill rotWithShape="1">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l="27669" t="53798" r="24335" b="25966"/>
            <a:stretch/>
          </p:blipFill>
          <p:spPr>
            <a:xfrm rot="19834045">
              <a:off x="1481672" y="-34268"/>
              <a:ext cx="1884780" cy="794635"/>
            </a:xfrm>
            <a:prstGeom prst="rect">
              <a:avLst/>
            </a:prstGeom>
          </p:spPr>
        </p:pic>
        <p:grpSp>
          <p:nvGrpSpPr>
            <p:cNvPr id="52" name="Group 51">
              <a:extLst>
                <a:ext uri="{FF2B5EF4-FFF2-40B4-BE49-F238E27FC236}">
                  <a16:creationId xmlns:a16="http://schemas.microsoft.com/office/drawing/2014/main" id="{5728E55C-8CB7-45E5-5BF4-92D625CAFEBE}"/>
                </a:ext>
              </a:extLst>
            </p:cNvPr>
            <p:cNvGrpSpPr/>
            <p:nvPr/>
          </p:nvGrpSpPr>
          <p:grpSpPr>
            <a:xfrm>
              <a:off x="0" y="-22418"/>
              <a:ext cx="3008666" cy="3336964"/>
              <a:chOff x="0" y="-22418"/>
              <a:chExt cx="3008666" cy="3336964"/>
            </a:xfrm>
          </p:grpSpPr>
          <p:pic>
            <p:nvPicPr>
              <p:cNvPr id="53" name="Graphic 52" descr="An organic corner shape">
                <a:extLst>
                  <a:ext uri="{FF2B5EF4-FFF2-40B4-BE49-F238E27FC236}">
                    <a16:creationId xmlns:a16="http://schemas.microsoft.com/office/drawing/2014/main" id="{8453E42B-5F2B-7D43-798D-253CCD028925}"/>
                  </a:ext>
                </a:extLst>
              </p:cNvPr>
              <p:cNvPicPr>
                <a:picLocks noChangeAspect="1"/>
              </p:cNvPicPr>
              <p:nvPr/>
            </p:nvPicPr>
            <p:blipFill rotWithShape="1">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t="68213"/>
              <a:stretch/>
            </p:blipFill>
            <p:spPr>
              <a:xfrm rot="5400000">
                <a:off x="-1061804" y="1039386"/>
                <a:ext cx="3336964" cy="1213355"/>
              </a:xfrm>
              <a:prstGeom prst="rect">
                <a:avLst/>
              </a:prstGeom>
            </p:spPr>
          </p:pic>
          <p:pic>
            <p:nvPicPr>
              <p:cNvPr id="54" name="Graphic 53" descr="An organic corner shape">
                <a:extLst>
                  <a:ext uri="{FF2B5EF4-FFF2-40B4-BE49-F238E27FC236}">
                    <a16:creationId xmlns:a16="http://schemas.microsoft.com/office/drawing/2014/main" id="{A196E268-DD0C-E458-227D-F49C73D153A5}"/>
                  </a:ext>
                </a:extLst>
              </p:cNvPr>
              <p:cNvPicPr>
                <a:picLocks noChangeAspect="1"/>
              </p:cNvPicPr>
              <p:nvPr/>
            </p:nvPicPr>
            <p:blipFill rotWithShape="1">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r="10333" b="34842"/>
              <a:stretch/>
            </p:blipFill>
            <p:spPr>
              <a:xfrm>
                <a:off x="16501" y="-13854"/>
                <a:ext cx="2992165" cy="2174319"/>
              </a:xfrm>
              <a:prstGeom prst="rect">
                <a:avLst/>
              </a:prstGeom>
            </p:spPr>
          </p:pic>
        </p:grpSp>
      </p:grpSp>
    </p:spTree>
    <p:custDataLst>
      <p:tags r:id="rId1"/>
    </p:custDataLst>
    <p:extLst>
      <p:ext uri="{BB962C8B-B14F-4D97-AF65-F5344CB8AC3E}">
        <p14:creationId xmlns:p14="http://schemas.microsoft.com/office/powerpoint/2010/main" val="918735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An organic shape">
            <a:extLst>
              <a:ext uri="{FF2B5EF4-FFF2-40B4-BE49-F238E27FC236}">
                <a16:creationId xmlns:a16="http://schemas.microsoft.com/office/drawing/2014/main" id="{E58D4ACF-4AE3-E13E-9D6B-912BA34FBC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1990" y="232434"/>
            <a:ext cx="6114809" cy="6114809"/>
          </a:xfrm>
          <a:prstGeom prst="rect">
            <a:avLst/>
          </a:prstGeom>
        </p:spPr>
      </p:pic>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a:xfrm>
            <a:off x="4212101" y="2032753"/>
            <a:ext cx="3346568" cy="2387600"/>
          </a:xfrm>
        </p:spPr>
        <p:txBody>
          <a:bodyPr>
            <a:noAutofit/>
          </a:bodyPr>
          <a:lstStyle/>
          <a:p>
            <a:r>
              <a:rPr lang="en-GB" sz="3600">
                <a:latin typeface="Berlin Sans FB" panose="020E0602020502020306" pitchFamily="34" charset="0"/>
              </a:rPr>
              <a:t>What did you do online during the summer holidays?</a:t>
            </a:r>
          </a:p>
        </p:txBody>
      </p:sp>
      <p:pic>
        <p:nvPicPr>
          <p:cNvPr id="40" name="Graphic 39" descr="Chat with solid fill">
            <a:extLst>
              <a:ext uri="{FF2B5EF4-FFF2-40B4-BE49-F238E27FC236}">
                <a16:creationId xmlns:a16="http://schemas.microsoft.com/office/drawing/2014/main" id="{5D173571-E236-8314-02E1-F1BC0BB1D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5692" y="919951"/>
            <a:ext cx="1327930" cy="1327930"/>
          </a:xfrm>
          <a:prstGeom prst="rect">
            <a:avLst/>
          </a:prstGeom>
        </p:spPr>
      </p:pic>
      <p:pic>
        <p:nvPicPr>
          <p:cNvPr id="36" name="Graphic 35" descr="Phone Vibration with solid fill">
            <a:extLst>
              <a:ext uri="{FF2B5EF4-FFF2-40B4-BE49-F238E27FC236}">
                <a16:creationId xmlns:a16="http://schemas.microsoft.com/office/drawing/2014/main" id="{9AA5B288-D4BE-F500-2275-D02A36BB29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1628" y="124466"/>
            <a:ext cx="1554133" cy="1554133"/>
          </a:xfrm>
          <a:prstGeom prst="rect">
            <a:avLst/>
          </a:prstGeom>
        </p:spPr>
      </p:pic>
      <p:pic>
        <p:nvPicPr>
          <p:cNvPr id="42" name="Graphic 41" descr="Game controller with solid fill">
            <a:extLst>
              <a:ext uri="{FF2B5EF4-FFF2-40B4-BE49-F238E27FC236}">
                <a16:creationId xmlns:a16="http://schemas.microsoft.com/office/drawing/2014/main" id="{3D790920-BCC8-E3B3-88A3-A373E26F01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692905">
            <a:off x="2559936" y="2191013"/>
            <a:ext cx="1644305" cy="1644305"/>
          </a:xfrm>
          <a:prstGeom prst="rect">
            <a:avLst/>
          </a:prstGeom>
        </p:spPr>
      </p:pic>
      <p:pic>
        <p:nvPicPr>
          <p:cNvPr id="44" name="Graphic 43" descr="Dancing with solid fill">
            <a:extLst>
              <a:ext uri="{FF2B5EF4-FFF2-40B4-BE49-F238E27FC236}">
                <a16:creationId xmlns:a16="http://schemas.microsoft.com/office/drawing/2014/main" id="{B0C471F1-0837-9953-C56B-91FFA5748A6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82193" y="4121252"/>
            <a:ext cx="1413867" cy="1413867"/>
          </a:xfrm>
          <a:prstGeom prst="rect">
            <a:avLst/>
          </a:prstGeom>
        </p:spPr>
      </p:pic>
      <p:pic>
        <p:nvPicPr>
          <p:cNvPr id="46" name="Graphic 45" descr="Music notes with solid fill">
            <a:extLst>
              <a:ext uri="{FF2B5EF4-FFF2-40B4-BE49-F238E27FC236}">
                <a16:creationId xmlns:a16="http://schemas.microsoft.com/office/drawing/2014/main" id="{96B7076B-876C-8AA6-D344-89D7D2CC47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92083" y="4719453"/>
            <a:ext cx="1043363" cy="1043363"/>
          </a:xfrm>
          <a:prstGeom prst="rect">
            <a:avLst/>
          </a:prstGeom>
        </p:spPr>
      </p:pic>
      <p:pic>
        <p:nvPicPr>
          <p:cNvPr id="48" name="Graphic 47" descr="Laptop with solid fill">
            <a:extLst>
              <a:ext uri="{FF2B5EF4-FFF2-40B4-BE49-F238E27FC236}">
                <a16:creationId xmlns:a16="http://schemas.microsoft.com/office/drawing/2014/main" id="{8D800FA0-4329-4CB8-C50F-A35FED22C1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1115948">
            <a:off x="5954445" y="4761918"/>
            <a:ext cx="1373643" cy="1373643"/>
          </a:xfrm>
          <a:prstGeom prst="rect">
            <a:avLst/>
          </a:prstGeom>
        </p:spPr>
      </p:pic>
      <p:pic>
        <p:nvPicPr>
          <p:cNvPr id="50" name="Graphic 49" descr="Headphones with solid fill">
            <a:extLst>
              <a:ext uri="{FF2B5EF4-FFF2-40B4-BE49-F238E27FC236}">
                <a16:creationId xmlns:a16="http://schemas.microsoft.com/office/drawing/2014/main" id="{E9DFD2AF-BD15-69B2-5330-CD395FF0470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799621">
            <a:off x="7867720" y="3612367"/>
            <a:ext cx="1347647" cy="1347647"/>
          </a:xfrm>
          <a:prstGeom prst="rect">
            <a:avLst/>
          </a:prstGeom>
        </p:spPr>
      </p:pic>
      <p:pic>
        <p:nvPicPr>
          <p:cNvPr id="52" name="Graphic 51" descr="Tablet with solid fill">
            <a:extLst>
              <a:ext uri="{FF2B5EF4-FFF2-40B4-BE49-F238E27FC236}">
                <a16:creationId xmlns:a16="http://schemas.microsoft.com/office/drawing/2014/main" id="{3935A8A9-ADE1-DDF8-7FF0-22471B9E35B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0784995">
            <a:off x="7548597" y="2184280"/>
            <a:ext cx="1572998" cy="1572998"/>
          </a:xfrm>
          <a:prstGeom prst="rect">
            <a:avLst/>
          </a:prstGeom>
        </p:spPr>
      </p:pic>
      <p:grpSp>
        <p:nvGrpSpPr>
          <p:cNvPr id="9" name="Group 8">
            <a:extLst>
              <a:ext uri="{FF2B5EF4-FFF2-40B4-BE49-F238E27FC236}">
                <a16:creationId xmlns:a16="http://schemas.microsoft.com/office/drawing/2014/main" id="{A1D8F045-6AF3-B248-F875-77EB8482C4A5}"/>
              </a:ext>
            </a:extLst>
          </p:cNvPr>
          <p:cNvGrpSpPr/>
          <p:nvPr/>
        </p:nvGrpSpPr>
        <p:grpSpPr>
          <a:xfrm>
            <a:off x="8426825" y="4056093"/>
            <a:ext cx="3770296" cy="2813780"/>
            <a:chOff x="8426825" y="4044218"/>
            <a:chExt cx="3770296" cy="2813780"/>
          </a:xfrm>
        </p:grpSpPr>
        <p:pic>
          <p:nvPicPr>
            <p:cNvPr id="10" name="Graphic 9" descr="An organic corner shape">
              <a:extLst>
                <a:ext uri="{FF2B5EF4-FFF2-40B4-BE49-F238E27FC236}">
                  <a16:creationId xmlns:a16="http://schemas.microsoft.com/office/drawing/2014/main" id="{156928DA-6894-6DCD-C0E3-27DC014027D2}"/>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11813"/>
            <a:stretch/>
          </p:blipFill>
          <p:spPr>
            <a:xfrm>
              <a:off x="8426825" y="4044218"/>
              <a:ext cx="3770296" cy="2809045"/>
            </a:xfrm>
            <a:prstGeom prst="rect">
              <a:avLst/>
            </a:prstGeom>
          </p:spPr>
        </p:pic>
        <p:pic>
          <p:nvPicPr>
            <p:cNvPr id="11" name="Graphic 10" descr="An organic corner shape">
              <a:extLst>
                <a:ext uri="{FF2B5EF4-FFF2-40B4-BE49-F238E27FC236}">
                  <a16:creationId xmlns:a16="http://schemas.microsoft.com/office/drawing/2014/main" id="{D0075C50-077F-BFCC-604B-5B2D15DFD8BE}"/>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r="7654"/>
            <a:stretch/>
          </p:blipFill>
          <p:spPr>
            <a:xfrm rot="10800000">
              <a:off x="8933550" y="4415370"/>
              <a:ext cx="3262269" cy="2442628"/>
            </a:xfrm>
            <a:prstGeom prst="rect">
              <a:avLst/>
            </a:prstGeom>
          </p:spPr>
        </p:pic>
      </p:grpSp>
      <p:grpSp>
        <p:nvGrpSpPr>
          <p:cNvPr id="12" name="Group 11">
            <a:extLst>
              <a:ext uri="{FF2B5EF4-FFF2-40B4-BE49-F238E27FC236}">
                <a16:creationId xmlns:a16="http://schemas.microsoft.com/office/drawing/2014/main" id="{A9A5E44A-9D5F-06CF-BBD7-C9E602190144}"/>
              </a:ext>
            </a:extLst>
          </p:cNvPr>
          <p:cNvGrpSpPr/>
          <p:nvPr/>
        </p:nvGrpSpPr>
        <p:grpSpPr>
          <a:xfrm>
            <a:off x="-58066" y="4731022"/>
            <a:ext cx="3846024" cy="2145412"/>
            <a:chOff x="-58066" y="4731022"/>
            <a:chExt cx="3846024" cy="2145412"/>
          </a:xfrm>
        </p:grpSpPr>
        <p:pic>
          <p:nvPicPr>
            <p:cNvPr id="13" name="Graphic 12" descr="An organic corner shape">
              <a:extLst>
                <a:ext uri="{FF2B5EF4-FFF2-40B4-BE49-F238E27FC236}">
                  <a16:creationId xmlns:a16="http://schemas.microsoft.com/office/drawing/2014/main" id="{C2872FF3-B4F6-8DF0-12F1-14AA469DE365}"/>
                </a:ext>
              </a:extLst>
            </p:cNvPr>
            <p:cNvPicPr>
              <a:picLocks noChangeAspect="1"/>
            </p:cNvPicPr>
            <p:nvPr/>
          </p:nvPicPr>
          <p: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t="49641"/>
            <a:stretch/>
          </p:blipFill>
          <p:spPr>
            <a:xfrm>
              <a:off x="-58066" y="5108837"/>
              <a:ext cx="3640402" cy="1747170"/>
            </a:xfrm>
            <a:prstGeom prst="rect">
              <a:avLst/>
            </a:prstGeom>
          </p:spPr>
        </p:pic>
        <p:pic>
          <p:nvPicPr>
            <p:cNvPr id="14" name="Graphic 13" descr="An organic corner shape">
              <a:extLst>
                <a:ext uri="{FF2B5EF4-FFF2-40B4-BE49-F238E27FC236}">
                  <a16:creationId xmlns:a16="http://schemas.microsoft.com/office/drawing/2014/main" id="{AE17B909-49FB-E8C8-38C6-E9978E8E7FC1}"/>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t="50000" r="10627"/>
            <a:stretch/>
          </p:blipFill>
          <p:spPr>
            <a:xfrm>
              <a:off x="-46885" y="4731022"/>
              <a:ext cx="3834843" cy="2145412"/>
            </a:xfrm>
            <a:prstGeom prst="rect">
              <a:avLst/>
            </a:prstGeom>
          </p:spPr>
        </p:pic>
      </p:grpSp>
      <p:grpSp>
        <p:nvGrpSpPr>
          <p:cNvPr id="16" name="Group 15">
            <a:extLst>
              <a:ext uri="{FF2B5EF4-FFF2-40B4-BE49-F238E27FC236}">
                <a16:creationId xmlns:a16="http://schemas.microsoft.com/office/drawing/2014/main" id="{49BD7CCA-1A0D-2303-D86C-E38DB90BF485}"/>
              </a:ext>
            </a:extLst>
          </p:cNvPr>
          <p:cNvGrpSpPr/>
          <p:nvPr/>
        </p:nvGrpSpPr>
        <p:grpSpPr>
          <a:xfrm>
            <a:off x="8470568" y="-381006"/>
            <a:ext cx="3898555" cy="1705056"/>
            <a:chOff x="8470568" y="-369131"/>
            <a:chExt cx="3898555" cy="1705056"/>
          </a:xfrm>
        </p:grpSpPr>
        <p:pic>
          <p:nvPicPr>
            <p:cNvPr id="17" name="Graphic 16" descr="An organic shape">
              <a:extLst>
                <a:ext uri="{FF2B5EF4-FFF2-40B4-BE49-F238E27FC236}">
                  <a16:creationId xmlns:a16="http://schemas.microsoft.com/office/drawing/2014/main" id="{69150348-A28A-A869-57FD-3704386C3E7B}"/>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17884" t="42686" r="15519" b="23291"/>
            <a:stretch/>
          </p:blipFill>
          <p:spPr>
            <a:xfrm rot="20674072">
              <a:off x="8575381" y="-369131"/>
              <a:ext cx="2686296" cy="1372388"/>
            </a:xfrm>
            <a:prstGeom prst="rect">
              <a:avLst/>
            </a:prstGeom>
          </p:spPr>
        </p:pic>
        <p:pic>
          <p:nvPicPr>
            <p:cNvPr id="18" name="Graphic 17" descr="An organic corner shape">
              <a:extLst>
                <a:ext uri="{FF2B5EF4-FFF2-40B4-BE49-F238E27FC236}">
                  <a16:creationId xmlns:a16="http://schemas.microsoft.com/office/drawing/2014/main" id="{C64548FB-ADAC-EBFB-21C1-BC9B601CEC8D}"/>
                </a:ext>
              </a:extLst>
            </p:cNvPr>
            <p:cNvPicPr>
              <a:picLocks noChangeAspect="1"/>
            </p:cNvPicPr>
            <p:nvPr/>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7609" b="66998"/>
            <a:stretch/>
          </p:blipFill>
          <p:spPr>
            <a:xfrm>
              <a:off x="8470568" y="4736"/>
              <a:ext cx="3726704" cy="1331189"/>
            </a:xfrm>
            <a:prstGeom prst="rect">
              <a:avLst/>
            </a:prstGeom>
          </p:spPr>
        </p:pic>
        <p:pic>
          <p:nvPicPr>
            <p:cNvPr id="20" name="Picture 19" descr="A black background with white text&#10;&#10;Description automatically generated">
              <a:extLst>
                <a:ext uri="{FF2B5EF4-FFF2-40B4-BE49-F238E27FC236}">
                  <a16:creationId xmlns:a16="http://schemas.microsoft.com/office/drawing/2014/main" id="{313CD1A4-1562-5B3A-239A-EEEC662DEE7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21" name="Group 20">
            <a:extLst>
              <a:ext uri="{FF2B5EF4-FFF2-40B4-BE49-F238E27FC236}">
                <a16:creationId xmlns:a16="http://schemas.microsoft.com/office/drawing/2014/main" id="{2410C272-47DE-0A56-3C13-1574BECC2EAF}"/>
              </a:ext>
            </a:extLst>
          </p:cNvPr>
          <p:cNvGrpSpPr/>
          <p:nvPr/>
        </p:nvGrpSpPr>
        <p:grpSpPr>
          <a:xfrm>
            <a:off x="0" y="-34268"/>
            <a:ext cx="3366452" cy="3348814"/>
            <a:chOff x="0" y="-34268"/>
            <a:chExt cx="3366452" cy="3348814"/>
          </a:xfrm>
        </p:grpSpPr>
        <p:pic>
          <p:nvPicPr>
            <p:cNvPr id="22" name="Graphic 21" descr="An organic shape">
              <a:extLst>
                <a:ext uri="{FF2B5EF4-FFF2-40B4-BE49-F238E27FC236}">
                  <a16:creationId xmlns:a16="http://schemas.microsoft.com/office/drawing/2014/main" id="{E677A3C2-4883-E7D5-AC45-BDD465DADD0B}"/>
                </a:ext>
              </a:extLst>
            </p:cNvPr>
            <p:cNvPicPr>
              <a:picLocks noChangeAspect="1"/>
            </p:cNvPicPr>
            <p:nvPr/>
          </p:nvPicPr>
          <p:blipFill rotWithShape="1">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l="27669" t="53798" r="24335" b="25966"/>
            <a:stretch/>
          </p:blipFill>
          <p:spPr>
            <a:xfrm rot="19834045">
              <a:off x="1481672" y="-34268"/>
              <a:ext cx="1884780" cy="794635"/>
            </a:xfrm>
            <a:prstGeom prst="rect">
              <a:avLst/>
            </a:prstGeom>
          </p:spPr>
        </p:pic>
        <p:grpSp>
          <p:nvGrpSpPr>
            <p:cNvPr id="24" name="Group 23">
              <a:extLst>
                <a:ext uri="{FF2B5EF4-FFF2-40B4-BE49-F238E27FC236}">
                  <a16:creationId xmlns:a16="http://schemas.microsoft.com/office/drawing/2014/main" id="{02F93CFD-3F65-D51A-FC36-AAFD5CE86C17}"/>
                </a:ext>
              </a:extLst>
            </p:cNvPr>
            <p:cNvGrpSpPr/>
            <p:nvPr/>
          </p:nvGrpSpPr>
          <p:grpSpPr>
            <a:xfrm>
              <a:off x="0" y="-22418"/>
              <a:ext cx="3008666" cy="3336964"/>
              <a:chOff x="0" y="-22418"/>
              <a:chExt cx="3008666" cy="3336964"/>
            </a:xfrm>
          </p:grpSpPr>
          <p:pic>
            <p:nvPicPr>
              <p:cNvPr id="26" name="Graphic 25" descr="An organic corner shape">
                <a:extLst>
                  <a:ext uri="{FF2B5EF4-FFF2-40B4-BE49-F238E27FC236}">
                    <a16:creationId xmlns:a16="http://schemas.microsoft.com/office/drawing/2014/main" id="{D5E8CD2E-4EE2-66EC-0577-0875A78CD78A}"/>
                  </a:ext>
                </a:extLst>
              </p:cNvPr>
              <p:cNvPicPr>
                <a:picLocks noChangeAspect="1"/>
              </p:cNvPicPr>
              <p:nvPr/>
            </p:nvPicPr>
            <p:blipFill rotWithShape="1">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t="68213"/>
              <a:stretch/>
            </p:blipFill>
            <p:spPr>
              <a:xfrm rot="5400000">
                <a:off x="-1061804" y="1039386"/>
                <a:ext cx="3336964" cy="1213355"/>
              </a:xfrm>
              <a:prstGeom prst="rect">
                <a:avLst/>
              </a:prstGeom>
            </p:spPr>
          </p:pic>
          <p:pic>
            <p:nvPicPr>
              <p:cNvPr id="28" name="Graphic 27" descr="An organic corner shape">
                <a:extLst>
                  <a:ext uri="{FF2B5EF4-FFF2-40B4-BE49-F238E27FC236}">
                    <a16:creationId xmlns:a16="http://schemas.microsoft.com/office/drawing/2014/main" id="{CF392587-5B59-BF55-BE1A-6CB254BD0971}"/>
                  </a:ext>
                </a:extLst>
              </p:cNvPr>
              <p:cNvPicPr>
                <a:picLocks noChangeAspect="1"/>
              </p:cNvPicPr>
              <p:nvPr/>
            </p:nvPicPr>
            <p:blipFill rotWithShape="1">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r="10333" b="34842"/>
              <a:stretch/>
            </p:blipFill>
            <p:spPr>
              <a:xfrm>
                <a:off x="16501" y="-13854"/>
                <a:ext cx="2992165" cy="2174319"/>
              </a:xfrm>
              <a:prstGeom prst="rect">
                <a:avLst/>
              </a:prstGeom>
            </p:spPr>
          </p:pic>
        </p:grpSp>
      </p:grpSp>
    </p:spTree>
    <p:custDataLst>
      <p:tags r:id="rId1"/>
    </p:custDataLst>
    <p:extLst>
      <p:ext uri="{BB962C8B-B14F-4D97-AF65-F5344CB8AC3E}">
        <p14:creationId xmlns:p14="http://schemas.microsoft.com/office/powerpoint/2010/main" val="2292550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n organic shape">
            <a:extLst>
              <a:ext uri="{FF2B5EF4-FFF2-40B4-BE49-F238E27FC236}">
                <a16:creationId xmlns:a16="http://schemas.microsoft.com/office/drawing/2014/main" id="{13B7E83A-A603-5E9D-59E9-62D4F2F534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1990" y="232434"/>
            <a:ext cx="6114809" cy="6114809"/>
          </a:xfrm>
          <a:prstGeom prst="rect">
            <a:avLst/>
          </a:prstGeom>
        </p:spPr>
      </p:pic>
      <p:sp>
        <p:nvSpPr>
          <p:cNvPr id="3" name="Title 1">
            <a:extLst>
              <a:ext uri="{FF2B5EF4-FFF2-40B4-BE49-F238E27FC236}">
                <a16:creationId xmlns:a16="http://schemas.microsoft.com/office/drawing/2014/main" id="{5578888C-AB80-49D9-8DB4-08C91A61E0E3}"/>
              </a:ext>
            </a:extLst>
          </p:cNvPr>
          <p:cNvSpPr>
            <a:spLocks noGrp="1"/>
          </p:cNvSpPr>
          <p:nvPr>
            <p:ph type="ctrTitle"/>
          </p:nvPr>
        </p:nvSpPr>
        <p:spPr>
          <a:xfrm>
            <a:off x="4007438" y="2343422"/>
            <a:ext cx="3702430" cy="2387600"/>
          </a:xfrm>
        </p:spPr>
        <p:txBody>
          <a:bodyPr>
            <a:noAutofit/>
          </a:bodyPr>
          <a:lstStyle/>
          <a:p>
            <a:r>
              <a:rPr lang="en-GB" sz="4800">
                <a:latin typeface="Berlin Sans FB Demi" panose="020E0802020502020306" pitchFamily="34" charset="0"/>
              </a:rPr>
              <a:t>What can you do to stay safe online?</a:t>
            </a:r>
          </a:p>
        </p:txBody>
      </p:sp>
      <p:grpSp>
        <p:nvGrpSpPr>
          <p:cNvPr id="10" name="Group 9">
            <a:extLst>
              <a:ext uri="{FF2B5EF4-FFF2-40B4-BE49-F238E27FC236}">
                <a16:creationId xmlns:a16="http://schemas.microsoft.com/office/drawing/2014/main" id="{DC89E0C7-2747-1AE2-AC69-E83A9D00F553}"/>
              </a:ext>
            </a:extLst>
          </p:cNvPr>
          <p:cNvGrpSpPr/>
          <p:nvPr/>
        </p:nvGrpSpPr>
        <p:grpSpPr>
          <a:xfrm>
            <a:off x="8426825" y="4056093"/>
            <a:ext cx="3770296" cy="2813780"/>
            <a:chOff x="8426825" y="4044218"/>
            <a:chExt cx="3770296" cy="2813780"/>
          </a:xfrm>
        </p:grpSpPr>
        <p:pic>
          <p:nvPicPr>
            <p:cNvPr id="11" name="Graphic 10" descr="An organic corner shape">
              <a:extLst>
                <a:ext uri="{FF2B5EF4-FFF2-40B4-BE49-F238E27FC236}">
                  <a16:creationId xmlns:a16="http://schemas.microsoft.com/office/drawing/2014/main" id="{28198838-1E94-1454-D076-F05EC008D14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813"/>
            <a:stretch/>
          </p:blipFill>
          <p:spPr>
            <a:xfrm>
              <a:off x="8426825" y="4044218"/>
              <a:ext cx="3770296" cy="2809045"/>
            </a:xfrm>
            <a:prstGeom prst="rect">
              <a:avLst/>
            </a:prstGeom>
          </p:spPr>
        </p:pic>
        <p:pic>
          <p:nvPicPr>
            <p:cNvPr id="12" name="Graphic 11" descr="An organic corner shape">
              <a:extLst>
                <a:ext uri="{FF2B5EF4-FFF2-40B4-BE49-F238E27FC236}">
                  <a16:creationId xmlns:a16="http://schemas.microsoft.com/office/drawing/2014/main" id="{FE206335-A850-1B62-94EA-0D72A60F7C6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654"/>
            <a:stretch/>
          </p:blipFill>
          <p:spPr>
            <a:xfrm rot="10800000">
              <a:off x="8933550" y="4415370"/>
              <a:ext cx="3262269" cy="2442628"/>
            </a:xfrm>
            <a:prstGeom prst="rect">
              <a:avLst/>
            </a:prstGeom>
          </p:spPr>
        </p:pic>
      </p:grpSp>
      <p:grpSp>
        <p:nvGrpSpPr>
          <p:cNvPr id="13" name="Group 12">
            <a:extLst>
              <a:ext uri="{FF2B5EF4-FFF2-40B4-BE49-F238E27FC236}">
                <a16:creationId xmlns:a16="http://schemas.microsoft.com/office/drawing/2014/main" id="{BC672404-659A-B222-A118-F24521292343}"/>
              </a:ext>
            </a:extLst>
          </p:cNvPr>
          <p:cNvGrpSpPr/>
          <p:nvPr/>
        </p:nvGrpSpPr>
        <p:grpSpPr>
          <a:xfrm>
            <a:off x="-58066" y="4731022"/>
            <a:ext cx="3846024" cy="2145412"/>
            <a:chOff x="-58066" y="4731022"/>
            <a:chExt cx="3846024" cy="2145412"/>
          </a:xfrm>
        </p:grpSpPr>
        <p:pic>
          <p:nvPicPr>
            <p:cNvPr id="14" name="Graphic 13" descr="An organic corner shape">
              <a:extLst>
                <a:ext uri="{FF2B5EF4-FFF2-40B4-BE49-F238E27FC236}">
                  <a16:creationId xmlns:a16="http://schemas.microsoft.com/office/drawing/2014/main" id="{4F43EAB2-9985-B69C-5456-098D5DE72312}"/>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9641"/>
            <a:stretch/>
          </p:blipFill>
          <p:spPr>
            <a:xfrm>
              <a:off x="-58066" y="5108837"/>
              <a:ext cx="3640402" cy="1747170"/>
            </a:xfrm>
            <a:prstGeom prst="rect">
              <a:avLst/>
            </a:prstGeom>
          </p:spPr>
        </p:pic>
        <p:pic>
          <p:nvPicPr>
            <p:cNvPr id="16" name="Graphic 15" descr="An organic corner shape">
              <a:extLst>
                <a:ext uri="{FF2B5EF4-FFF2-40B4-BE49-F238E27FC236}">
                  <a16:creationId xmlns:a16="http://schemas.microsoft.com/office/drawing/2014/main" id="{E97DDA78-0004-31F2-EDD6-3AF27C08879E}"/>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50000" r="10627"/>
            <a:stretch/>
          </p:blipFill>
          <p:spPr>
            <a:xfrm>
              <a:off x="-46885" y="4731022"/>
              <a:ext cx="3834843" cy="2145412"/>
            </a:xfrm>
            <a:prstGeom prst="rect">
              <a:avLst/>
            </a:prstGeom>
          </p:spPr>
        </p:pic>
      </p:grpSp>
      <p:grpSp>
        <p:nvGrpSpPr>
          <p:cNvPr id="17" name="Group 16">
            <a:extLst>
              <a:ext uri="{FF2B5EF4-FFF2-40B4-BE49-F238E27FC236}">
                <a16:creationId xmlns:a16="http://schemas.microsoft.com/office/drawing/2014/main" id="{FCAB22A0-5799-277E-D244-08BB1A8871A1}"/>
              </a:ext>
            </a:extLst>
          </p:cNvPr>
          <p:cNvGrpSpPr/>
          <p:nvPr/>
        </p:nvGrpSpPr>
        <p:grpSpPr>
          <a:xfrm>
            <a:off x="8470568" y="-381006"/>
            <a:ext cx="3898555" cy="1705056"/>
            <a:chOff x="8470568" y="-369131"/>
            <a:chExt cx="3898555" cy="1705056"/>
          </a:xfrm>
        </p:grpSpPr>
        <p:pic>
          <p:nvPicPr>
            <p:cNvPr id="18" name="Graphic 17" descr="An organic shape">
              <a:extLst>
                <a:ext uri="{FF2B5EF4-FFF2-40B4-BE49-F238E27FC236}">
                  <a16:creationId xmlns:a16="http://schemas.microsoft.com/office/drawing/2014/main" id="{841D08E4-DB50-78AF-0D3D-72CC58AF82E8}"/>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7884" t="42686" r="15519" b="23291"/>
            <a:stretch/>
          </p:blipFill>
          <p:spPr>
            <a:xfrm rot="20674072">
              <a:off x="8575381" y="-369131"/>
              <a:ext cx="2686296" cy="1372388"/>
            </a:xfrm>
            <a:prstGeom prst="rect">
              <a:avLst/>
            </a:prstGeom>
          </p:spPr>
        </p:pic>
        <p:pic>
          <p:nvPicPr>
            <p:cNvPr id="20" name="Graphic 19" descr="An organic corner shape">
              <a:extLst>
                <a:ext uri="{FF2B5EF4-FFF2-40B4-BE49-F238E27FC236}">
                  <a16:creationId xmlns:a16="http://schemas.microsoft.com/office/drawing/2014/main" id="{C2E3C08D-1BC1-E398-70D7-5E8B20305458}"/>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7609" b="66998"/>
            <a:stretch/>
          </p:blipFill>
          <p:spPr>
            <a:xfrm>
              <a:off x="8470568" y="4736"/>
              <a:ext cx="3726704" cy="1331189"/>
            </a:xfrm>
            <a:prstGeom prst="rect">
              <a:avLst/>
            </a:prstGeom>
          </p:spPr>
        </p:pic>
        <p:pic>
          <p:nvPicPr>
            <p:cNvPr id="21" name="Picture 20" descr="A black background with white text&#10;&#10;Description automatically generated">
              <a:extLst>
                <a:ext uri="{FF2B5EF4-FFF2-40B4-BE49-F238E27FC236}">
                  <a16:creationId xmlns:a16="http://schemas.microsoft.com/office/drawing/2014/main" id="{80442AE2-39D6-1BB5-533D-E99943E1D9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22" name="Group 21">
            <a:extLst>
              <a:ext uri="{FF2B5EF4-FFF2-40B4-BE49-F238E27FC236}">
                <a16:creationId xmlns:a16="http://schemas.microsoft.com/office/drawing/2014/main" id="{A4A9C312-5605-8644-1200-3066A2270D99}"/>
              </a:ext>
            </a:extLst>
          </p:cNvPr>
          <p:cNvGrpSpPr/>
          <p:nvPr/>
        </p:nvGrpSpPr>
        <p:grpSpPr>
          <a:xfrm>
            <a:off x="0" y="-34268"/>
            <a:ext cx="3366452" cy="3348814"/>
            <a:chOff x="0" y="-34268"/>
            <a:chExt cx="3366452" cy="3348814"/>
          </a:xfrm>
        </p:grpSpPr>
        <p:pic>
          <p:nvPicPr>
            <p:cNvPr id="24" name="Graphic 23" descr="An organic shape">
              <a:extLst>
                <a:ext uri="{FF2B5EF4-FFF2-40B4-BE49-F238E27FC236}">
                  <a16:creationId xmlns:a16="http://schemas.microsoft.com/office/drawing/2014/main" id="{FC817CE8-F798-BC0A-0206-06BC0E945AC7}"/>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7669" t="53798" r="24335" b="25966"/>
            <a:stretch/>
          </p:blipFill>
          <p:spPr>
            <a:xfrm rot="19834045">
              <a:off x="1481672" y="-34268"/>
              <a:ext cx="1884780" cy="794635"/>
            </a:xfrm>
            <a:prstGeom prst="rect">
              <a:avLst/>
            </a:prstGeom>
          </p:spPr>
        </p:pic>
        <p:grpSp>
          <p:nvGrpSpPr>
            <p:cNvPr id="26" name="Group 25">
              <a:extLst>
                <a:ext uri="{FF2B5EF4-FFF2-40B4-BE49-F238E27FC236}">
                  <a16:creationId xmlns:a16="http://schemas.microsoft.com/office/drawing/2014/main" id="{355BB394-4BDD-B451-BA14-DF35F71BD659}"/>
                </a:ext>
              </a:extLst>
            </p:cNvPr>
            <p:cNvGrpSpPr/>
            <p:nvPr/>
          </p:nvGrpSpPr>
          <p:grpSpPr>
            <a:xfrm>
              <a:off x="0" y="-22418"/>
              <a:ext cx="3008666" cy="3336964"/>
              <a:chOff x="0" y="-22418"/>
              <a:chExt cx="3008666" cy="3336964"/>
            </a:xfrm>
          </p:grpSpPr>
          <p:pic>
            <p:nvPicPr>
              <p:cNvPr id="28" name="Graphic 27" descr="An organic corner shape">
                <a:extLst>
                  <a:ext uri="{FF2B5EF4-FFF2-40B4-BE49-F238E27FC236}">
                    <a16:creationId xmlns:a16="http://schemas.microsoft.com/office/drawing/2014/main" id="{04D3DE36-DC10-DEC5-1DAF-4BCFE59817AB}"/>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t="68213"/>
              <a:stretch/>
            </p:blipFill>
            <p:spPr>
              <a:xfrm rot="5400000">
                <a:off x="-1061804" y="1039386"/>
                <a:ext cx="3336964" cy="1213355"/>
              </a:xfrm>
              <a:prstGeom prst="rect">
                <a:avLst/>
              </a:prstGeom>
            </p:spPr>
          </p:pic>
          <p:pic>
            <p:nvPicPr>
              <p:cNvPr id="30" name="Graphic 29" descr="An organic corner shape">
                <a:extLst>
                  <a:ext uri="{FF2B5EF4-FFF2-40B4-BE49-F238E27FC236}">
                    <a16:creationId xmlns:a16="http://schemas.microsoft.com/office/drawing/2014/main" id="{1837EA57-32DE-415F-B68F-44C4600A9719}"/>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r="10333" b="34842"/>
              <a:stretch/>
            </p:blipFill>
            <p:spPr>
              <a:xfrm>
                <a:off x="16501" y="-13854"/>
                <a:ext cx="2992165" cy="2174319"/>
              </a:xfrm>
              <a:prstGeom prst="rect">
                <a:avLst/>
              </a:prstGeom>
            </p:spPr>
          </p:pic>
        </p:grpSp>
      </p:grpSp>
    </p:spTree>
    <p:custDataLst>
      <p:tags r:id="rId1"/>
    </p:custDataLst>
    <p:extLst>
      <p:ext uri="{BB962C8B-B14F-4D97-AF65-F5344CB8AC3E}">
        <p14:creationId xmlns:p14="http://schemas.microsoft.com/office/powerpoint/2010/main" val="45668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EB9A62FD-1C2F-9132-01C9-FEFCB22857E6}"/>
              </a:ext>
            </a:extLst>
          </p:cNvPr>
          <p:cNvSpPr/>
          <p:nvPr/>
        </p:nvSpPr>
        <p:spPr>
          <a:xfrm rot="7593533">
            <a:off x="7860779" y="3834395"/>
            <a:ext cx="943222" cy="812718"/>
          </a:xfrm>
          <a:prstGeom prst="triangle">
            <a:avLst/>
          </a:prstGeom>
          <a:solidFill>
            <a:srgbClr val="7F96F9"/>
          </a:solidFill>
          <a:ln>
            <a:solidFill>
              <a:srgbClr val="7F9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E3B2ADC-199D-01AF-C3E8-B34E51A6ABCF}"/>
              </a:ext>
            </a:extLst>
          </p:cNvPr>
          <p:cNvGrpSpPr/>
          <p:nvPr/>
        </p:nvGrpSpPr>
        <p:grpSpPr>
          <a:xfrm>
            <a:off x="-58066" y="4667024"/>
            <a:ext cx="3773724" cy="2209410"/>
            <a:chOff x="-58066" y="4667024"/>
            <a:chExt cx="3773724" cy="2209410"/>
          </a:xfrm>
        </p:grpSpPr>
        <p:pic>
          <p:nvPicPr>
            <p:cNvPr id="15" name="Graphic 14" descr="An organic corner shape">
              <a:extLst>
                <a:ext uri="{FF2B5EF4-FFF2-40B4-BE49-F238E27FC236}">
                  <a16:creationId xmlns:a16="http://schemas.microsoft.com/office/drawing/2014/main" id="{FE55AE76-E8DB-06AC-0304-969EC8DBD31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9947" r="8697"/>
            <a:stretch/>
          </p:blipFill>
          <p:spPr>
            <a:xfrm>
              <a:off x="-58066" y="5119460"/>
              <a:ext cx="3323780" cy="1736547"/>
            </a:xfrm>
            <a:prstGeom prst="rect">
              <a:avLst/>
            </a:prstGeom>
          </p:spPr>
        </p:pic>
        <p:pic>
          <p:nvPicPr>
            <p:cNvPr id="33" name="Graphic 32" descr="An organic corner shape">
              <a:extLst>
                <a:ext uri="{FF2B5EF4-FFF2-40B4-BE49-F238E27FC236}">
                  <a16:creationId xmlns:a16="http://schemas.microsoft.com/office/drawing/2014/main" id="{C6D80CF0-14C0-AD6A-31AF-ED4FD978B44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8508" r="12312"/>
            <a:stretch/>
          </p:blipFill>
          <p:spPr>
            <a:xfrm>
              <a:off x="-46884" y="4667024"/>
              <a:ext cx="3762542" cy="2209410"/>
            </a:xfrm>
            <a:prstGeom prst="rect">
              <a:avLst/>
            </a:prstGeom>
          </p:spPr>
        </p:pic>
      </p:grpSp>
      <p:grpSp>
        <p:nvGrpSpPr>
          <p:cNvPr id="14" name="Group 13">
            <a:extLst>
              <a:ext uri="{FF2B5EF4-FFF2-40B4-BE49-F238E27FC236}">
                <a16:creationId xmlns:a16="http://schemas.microsoft.com/office/drawing/2014/main" id="{87AF6A6C-30BD-A7B7-B7ED-39839257D301}"/>
              </a:ext>
            </a:extLst>
          </p:cNvPr>
          <p:cNvGrpSpPr/>
          <p:nvPr/>
        </p:nvGrpSpPr>
        <p:grpSpPr>
          <a:xfrm>
            <a:off x="8966152" y="3073884"/>
            <a:ext cx="2745094" cy="3924635"/>
            <a:chOff x="9286240" y="3010819"/>
            <a:chExt cx="2745094" cy="3924635"/>
          </a:xfrm>
        </p:grpSpPr>
        <p:pic>
          <p:nvPicPr>
            <p:cNvPr id="9" name="Graphic 8" descr="Male with prosthetic hand">
              <a:extLst>
                <a:ext uri="{FF2B5EF4-FFF2-40B4-BE49-F238E27FC236}">
                  <a16:creationId xmlns:a16="http://schemas.microsoft.com/office/drawing/2014/main" id="{CC69DD08-1115-18A0-33B7-ED811EE4AC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286240" y="4392205"/>
              <a:ext cx="2745094" cy="2543249"/>
            </a:xfrm>
            <a:prstGeom prst="rect">
              <a:avLst/>
            </a:prstGeom>
          </p:spPr>
        </p:pic>
        <p:pic>
          <p:nvPicPr>
            <p:cNvPr id="11" name="Graphic 10" descr="Man with dreads">
              <a:extLst>
                <a:ext uri="{FF2B5EF4-FFF2-40B4-BE49-F238E27FC236}">
                  <a16:creationId xmlns:a16="http://schemas.microsoft.com/office/drawing/2014/main" id="{A3295F0F-EB2B-A472-D7A7-72339F54BB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9529336" y="3010819"/>
              <a:ext cx="2066747" cy="1907766"/>
            </a:xfrm>
            <a:prstGeom prst="rect">
              <a:avLst/>
            </a:prstGeom>
          </p:spPr>
        </p:pic>
        <p:pic>
          <p:nvPicPr>
            <p:cNvPr id="13" name="Graphic 12" descr="A talking face">
              <a:extLst>
                <a:ext uri="{FF2B5EF4-FFF2-40B4-BE49-F238E27FC236}">
                  <a16:creationId xmlns:a16="http://schemas.microsoft.com/office/drawing/2014/main" id="{FAA8D4B8-7E65-84A5-A943-4D271FD70B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9904978" y="3921678"/>
              <a:ext cx="678177" cy="805335"/>
            </a:xfrm>
            <a:prstGeom prst="rect">
              <a:avLst/>
            </a:prstGeom>
          </p:spPr>
        </p:pic>
      </p:grpSp>
      <p:pic>
        <p:nvPicPr>
          <p:cNvPr id="16" name="Graphic 15" descr="An organic shape">
            <a:extLst>
              <a:ext uri="{FF2B5EF4-FFF2-40B4-BE49-F238E27FC236}">
                <a16:creationId xmlns:a16="http://schemas.microsoft.com/office/drawing/2014/main" id="{1C9606B5-9194-E7A6-B73D-48F3D955101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567741">
            <a:off x="2930790" y="-135238"/>
            <a:ext cx="6710528" cy="6710528"/>
          </a:xfrm>
          <a:prstGeom prst="rect">
            <a:avLst/>
          </a:prstGeom>
        </p:spPr>
      </p:pic>
      <p:sp>
        <p:nvSpPr>
          <p:cNvPr id="17" name="TextBox 16">
            <a:extLst>
              <a:ext uri="{FF2B5EF4-FFF2-40B4-BE49-F238E27FC236}">
                <a16:creationId xmlns:a16="http://schemas.microsoft.com/office/drawing/2014/main" id="{0B12C51D-3C9F-CCF0-1655-6CD309355BA1}"/>
              </a:ext>
            </a:extLst>
          </p:cNvPr>
          <p:cNvSpPr txBox="1"/>
          <p:nvPr/>
        </p:nvSpPr>
        <p:spPr>
          <a:xfrm>
            <a:off x="3938806" y="2181354"/>
            <a:ext cx="5011272" cy="1569660"/>
          </a:xfrm>
          <a:prstGeom prst="rect">
            <a:avLst/>
          </a:prstGeom>
          <a:noFill/>
        </p:spPr>
        <p:txBody>
          <a:bodyPr wrap="square" rtlCol="0">
            <a:spAutoFit/>
          </a:bodyPr>
          <a:lstStyle/>
          <a:p>
            <a:pPr algn="ctr"/>
            <a:r>
              <a:rPr lang="en-GB" sz="2400">
                <a:latin typeface="Berlin Sans FB" panose="020E0602020502020306" pitchFamily="34" charset="0"/>
              </a:rPr>
              <a:t>I had a group chat with my friends, but lots of people have been added who I don’t know. Some people are being unkind to each other in it. </a:t>
            </a:r>
          </a:p>
        </p:txBody>
      </p:sp>
      <p:sp>
        <p:nvSpPr>
          <p:cNvPr id="22" name="TextBox 21">
            <a:extLst>
              <a:ext uri="{FF2B5EF4-FFF2-40B4-BE49-F238E27FC236}">
                <a16:creationId xmlns:a16="http://schemas.microsoft.com/office/drawing/2014/main" id="{24938F4F-6D55-81FF-C4D4-CA1E2AB59E5F}"/>
              </a:ext>
            </a:extLst>
          </p:cNvPr>
          <p:cNvSpPr txBox="1"/>
          <p:nvPr/>
        </p:nvSpPr>
        <p:spPr>
          <a:xfrm>
            <a:off x="4213272" y="3640590"/>
            <a:ext cx="4250117" cy="1200329"/>
          </a:xfrm>
          <a:prstGeom prst="rect">
            <a:avLst/>
          </a:prstGeom>
          <a:noFill/>
        </p:spPr>
        <p:txBody>
          <a:bodyPr wrap="square">
            <a:spAutoFit/>
          </a:bodyPr>
          <a:lstStyle/>
          <a:p>
            <a:pPr algn="ctr"/>
            <a:r>
              <a:rPr lang="en-GB" sz="2400">
                <a:latin typeface="Berlin Sans FB" panose="020E0602020502020306" pitchFamily="34" charset="0"/>
              </a:rPr>
              <a:t>The other day, someone shared something that I didn’t like when I clicked on it. </a:t>
            </a:r>
            <a:endParaRPr lang="en-GB" sz="2400"/>
          </a:p>
        </p:txBody>
      </p:sp>
      <p:grpSp>
        <p:nvGrpSpPr>
          <p:cNvPr id="3" name="Group 2">
            <a:extLst>
              <a:ext uri="{FF2B5EF4-FFF2-40B4-BE49-F238E27FC236}">
                <a16:creationId xmlns:a16="http://schemas.microsoft.com/office/drawing/2014/main" id="{84D2E976-AD70-050D-D51C-E89B5BA54A20}"/>
              </a:ext>
            </a:extLst>
          </p:cNvPr>
          <p:cNvGrpSpPr/>
          <p:nvPr/>
        </p:nvGrpSpPr>
        <p:grpSpPr>
          <a:xfrm>
            <a:off x="8163622" y="-347030"/>
            <a:ext cx="4205501" cy="1600662"/>
            <a:chOff x="8163622" y="-335155"/>
            <a:chExt cx="4205501" cy="1600662"/>
          </a:xfrm>
        </p:grpSpPr>
        <p:pic>
          <p:nvPicPr>
            <p:cNvPr id="19" name="Graphic 18" descr="An organic shape">
              <a:extLst>
                <a:ext uri="{FF2B5EF4-FFF2-40B4-BE49-F238E27FC236}">
                  <a16:creationId xmlns:a16="http://schemas.microsoft.com/office/drawing/2014/main" id="{4B85B8D5-E752-DFE1-6FC0-B781C6DF967F}"/>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6386" t="40071" r="39449" b="24820"/>
            <a:stretch/>
          </p:blipFill>
          <p:spPr>
            <a:xfrm rot="20674072">
              <a:off x="8511200" y="-335155"/>
              <a:ext cx="1781438" cy="1416195"/>
            </a:xfrm>
            <a:prstGeom prst="rect">
              <a:avLst/>
            </a:prstGeom>
          </p:spPr>
        </p:pic>
        <p:pic>
          <p:nvPicPr>
            <p:cNvPr id="29" name="Graphic 28" descr="An organic corner shape">
              <a:extLst>
                <a:ext uri="{FF2B5EF4-FFF2-40B4-BE49-F238E27FC236}">
                  <a16:creationId xmlns:a16="http://schemas.microsoft.com/office/drawing/2014/main" id="{2F30A1EC-2C08-97B6-1D9D-A6FEB50F6ECC}"/>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b="68744"/>
            <a:stretch/>
          </p:blipFill>
          <p:spPr>
            <a:xfrm>
              <a:off x="8163622" y="4736"/>
              <a:ext cx="4033650" cy="1260771"/>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098B3DD2-0E15-882A-D6A1-ECCE2B5F5E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7" name="Group 6">
            <a:extLst>
              <a:ext uri="{FF2B5EF4-FFF2-40B4-BE49-F238E27FC236}">
                <a16:creationId xmlns:a16="http://schemas.microsoft.com/office/drawing/2014/main" id="{468E101C-79FF-695D-9AA4-A926DBF22290}"/>
              </a:ext>
            </a:extLst>
          </p:cNvPr>
          <p:cNvGrpSpPr/>
          <p:nvPr/>
        </p:nvGrpSpPr>
        <p:grpSpPr>
          <a:xfrm>
            <a:off x="-3819" y="-34268"/>
            <a:ext cx="3370271" cy="2937126"/>
            <a:chOff x="-3819" y="-34268"/>
            <a:chExt cx="3370271" cy="2937126"/>
          </a:xfrm>
        </p:grpSpPr>
        <p:pic>
          <p:nvPicPr>
            <p:cNvPr id="8" name="Graphic 7" descr="An organic shape">
              <a:extLst>
                <a:ext uri="{FF2B5EF4-FFF2-40B4-BE49-F238E27FC236}">
                  <a16:creationId xmlns:a16="http://schemas.microsoft.com/office/drawing/2014/main" id="{65509D8E-B8C1-5757-E252-AF1F5476EBBF}"/>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27669" t="53798" r="24335" b="25966"/>
            <a:stretch/>
          </p:blipFill>
          <p:spPr>
            <a:xfrm rot="19834045">
              <a:off x="1481672" y="-34268"/>
              <a:ext cx="1884780" cy="794635"/>
            </a:xfrm>
            <a:prstGeom prst="rect">
              <a:avLst/>
            </a:prstGeom>
          </p:spPr>
        </p:pic>
        <p:grpSp>
          <p:nvGrpSpPr>
            <p:cNvPr id="10" name="Group 9">
              <a:extLst>
                <a:ext uri="{FF2B5EF4-FFF2-40B4-BE49-F238E27FC236}">
                  <a16:creationId xmlns:a16="http://schemas.microsoft.com/office/drawing/2014/main" id="{6720D4D8-A097-70F1-AE26-74ACC54BC532}"/>
                </a:ext>
              </a:extLst>
            </p:cNvPr>
            <p:cNvGrpSpPr/>
            <p:nvPr/>
          </p:nvGrpSpPr>
          <p:grpSpPr>
            <a:xfrm>
              <a:off x="-3819" y="-22417"/>
              <a:ext cx="3026650" cy="2925275"/>
              <a:chOff x="-3819" y="-22417"/>
              <a:chExt cx="3026650" cy="2925275"/>
            </a:xfrm>
          </p:grpSpPr>
          <p:pic>
            <p:nvPicPr>
              <p:cNvPr id="12" name="Graphic 11" descr="An organic corner shape">
                <a:extLst>
                  <a:ext uri="{FF2B5EF4-FFF2-40B4-BE49-F238E27FC236}">
                    <a16:creationId xmlns:a16="http://schemas.microsoft.com/office/drawing/2014/main" id="{82D27049-50D6-B598-C815-709F11864118}"/>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t="46767" r="12338"/>
              <a:stretch/>
            </p:blipFill>
            <p:spPr>
              <a:xfrm rot="5400000">
                <a:off x="-446638" y="424221"/>
                <a:ext cx="2925275" cy="2032000"/>
              </a:xfrm>
              <a:prstGeom prst="rect">
                <a:avLst/>
              </a:prstGeom>
            </p:spPr>
          </p:pic>
          <p:pic>
            <p:nvPicPr>
              <p:cNvPr id="18" name="Graphic 17" descr="An organic corner shape">
                <a:extLst>
                  <a:ext uri="{FF2B5EF4-FFF2-40B4-BE49-F238E27FC236}">
                    <a16:creationId xmlns:a16="http://schemas.microsoft.com/office/drawing/2014/main" id="{8E62743C-6633-2E5D-7E62-9A3DFC1CDCA9}"/>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r="9299" b="34892"/>
              <a:stretch/>
            </p:blipFill>
            <p:spPr>
              <a:xfrm>
                <a:off x="-3819" y="-13854"/>
                <a:ext cx="3026650" cy="2172637"/>
              </a:xfrm>
              <a:prstGeom prst="rect">
                <a:avLst/>
              </a:prstGeom>
            </p:spPr>
          </p:pic>
        </p:grpSp>
      </p:grpSp>
      <p:sp>
        <p:nvSpPr>
          <p:cNvPr id="4" name="Title 1">
            <a:extLst>
              <a:ext uri="{FF2B5EF4-FFF2-40B4-BE49-F238E27FC236}">
                <a16:creationId xmlns:a16="http://schemas.microsoft.com/office/drawing/2014/main" id="{CD24499F-1B71-EA3D-1D65-98F700994C4A}"/>
              </a:ext>
            </a:extLst>
          </p:cNvPr>
          <p:cNvSpPr>
            <a:spLocks noGrp="1"/>
          </p:cNvSpPr>
          <p:nvPr>
            <p:ph type="ctrTitle"/>
          </p:nvPr>
        </p:nvSpPr>
        <p:spPr>
          <a:xfrm>
            <a:off x="4046262" y="33937"/>
            <a:ext cx="3702430" cy="942793"/>
          </a:xfrm>
        </p:spPr>
        <p:txBody>
          <a:bodyPr>
            <a:noAutofit/>
          </a:bodyPr>
          <a:lstStyle/>
          <a:p>
            <a:r>
              <a:rPr lang="en-GB" sz="4800">
                <a:latin typeface="Berlin Sans FB Demi" panose="020E0802020502020306" pitchFamily="34" charset="0"/>
              </a:rPr>
              <a:t>Group Chats</a:t>
            </a:r>
          </a:p>
        </p:txBody>
      </p:sp>
    </p:spTree>
    <p:custDataLst>
      <p:tags r:id="rId1"/>
    </p:custDataLst>
    <p:extLst>
      <p:ext uri="{BB962C8B-B14F-4D97-AF65-F5344CB8AC3E}">
        <p14:creationId xmlns:p14="http://schemas.microsoft.com/office/powerpoint/2010/main" val="3712452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An organic shape">
            <a:extLst>
              <a:ext uri="{FF2B5EF4-FFF2-40B4-BE49-F238E27FC236}">
                <a16:creationId xmlns:a16="http://schemas.microsoft.com/office/drawing/2014/main" id="{2C5B27E0-906B-E8A3-E6B5-2550120F50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774" y="2350933"/>
            <a:ext cx="718505" cy="707922"/>
          </a:xfrm>
          <a:prstGeom prst="rect">
            <a:avLst/>
          </a:prstGeom>
        </p:spPr>
      </p:pic>
      <p:pic>
        <p:nvPicPr>
          <p:cNvPr id="6" name="Graphic 5" descr="Organic shape">
            <a:extLst>
              <a:ext uri="{FF2B5EF4-FFF2-40B4-BE49-F238E27FC236}">
                <a16:creationId xmlns:a16="http://schemas.microsoft.com/office/drawing/2014/main" id="{99492CE4-ED20-1467-BBA8-BFB9DDCD3F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2052" y="3249510"/>
            <a:ext cx="1002165" cy="1033915"/>
          </a:xfrm>
          <a:prstGeom prst="rect">
            <a:avLst/>
          </a:prstGeom>
        </p:spPr>
      </p:pic>
      <p:sp>
        <p:nvSpPr>
          <p:cNvPr id="2" name="TextBox 1">
            <a:extLst>
              <a:ext uri="{FF2B5EF4-FFF2-40B4-BE49-F238E27FC236}">
                <a16:creationId xmlns:a16="http://schemas.microsoft.com/office/drawing/2014/main" id="{18D14D40-F87C-5221-D6E8-F03912501455}"/>
              </a:ext>
            </a:extLst>
          </p:cNvPr>
          <p:cNvSpPr txBox="1"/>
          <p:nvPr/>
        </p:nvSpPr>
        <p:spPr>
          <a:xfrm>
            <a:off x="1550542" y="1154619"/>
            <a:ext cx="7170553" cy="830997"/>
          </a:xfrm>
          <a:prstGeom prst="rect">
            <a:avLst/>
          </a:prstGeom>
          <a:noFill/>
        </p:spPr>
        <p:txBody>
          <a:bodyPr wrap="none" rtlCol="0">
            <a:spAutoFit/>
          </a:bodyPr>
          <a:lstStyle/>
          <a:p>
            <a:r>
              <a:rPr lang="en-GB" sz="4800">
                <a:latin typeface="Berlin Sans FB Demi" panose="020E0802020502020306" pitchFamily="34" charset="0"/>
              </a:rPr>
              <a:t>Top tips for group chats…</a:t>
            </a:r>
          </a:p>
        </p:txBody>
      </p:sp>
      <p:sp>
        <p:nvSpPr>
          <p:cNvPr id="4" name="TextBox 3">
            <a:extLst>
              <a:ext uri="{FF2B5EF4-FFF2-40B4-BE49-F238E27FC236}">
                <a16:creationId xmlns:a16="http://schemas.microsoft.com/office/drawing/2014/main" id="{38C54FB3-5D97-B347-50B3-17357C5A790C}"/>
              </a:ext>
            </a:extLst>
          </p:cNvPr>
          <p:cNvSpPr txBox="1"/>
          <p:nvPr/>
        </p:nvSpPr>
        <p:spPr>
          <a:xfrm>
            <a:off x="2986588" y="2417932"/>
            <a:ext cx="6689691" cy="830997"/>
          </a:xfrm>
          <a:prstGeom prst="rect">
            <a:avLst/>
          </a:prstGeom>
          <a:noFill/>
        </p:spPr>
        <p:txBody>
          <a:bodyPr wrap="square" rtlCol="0">
            <a:spAutoFit/>
          </a:bodyPr>
          <a:lstStyle/>
          <a:p>
            <a:r>
              <a:rPr lang="en-GB" sz="2400">
                <a:latin typeface="Berlin Sans FB" panose="020E0602020502020306" pitchFamily="34" charset="0"/>
              </a:rPr>
              <a:t>Make sure to only add people who know each other in group chats.</a:t>
            </a:r>
          </a:p>
        </p:txBody>
      </p:sp>
      <p:sp>
        <p:nvSpPr>
          <p:cNvPr id="8" name="TextBox 7">
            <a:extLst>
              <a:ext uri="{FF2B5EF4-FFF2-40B4-BE49-F238E27FC236}">
                <a16:creationId xmlns:a16="http://schemas.microsoft.com/office/drawing/2014/main" id="{99FBF548-7CF3-A7CA-3057-E6D9643697FA}"/>
              </a:ext>
            </a:extLst>
          </p:cNvPr>
          <p:cNvSpPr txBox="1"/>
          <p:nvPr/>
        </p:nvSpPr>
        <p:spPr>
          <a:xfrm>
            <a:off x="2914064" y="3451991"/>
            <a:ext cx="6689691" cy="830997"/>
          </a:xfrm>
          <a:prstGeom prst="rect">
            <a:avLst/>
          </a:prstGeom>
          <a:noFill/>
        </p:spPr>
        <p:txBody>
          <a:bodyPr wrap="square" rtlCol="0">
            <a:spAutoFit/>
          </a:bodyPr>
          <a:lstStyle/>
          <a:p>
            <a:r>
              <a:rPr lang="en-GB" sz="2400">
                <a:latin typeface="Berlin Sans FB" panose="020E0602020502020306" pitchFamily="34" charset="0"/>
              </a:rPr>
              <a:t>Only share images, videos or links that everyone would enjoy.</a:t>
            </a:r>
          </a:p>
        </p:txBody>
      </p:sp>
      <p:pic>
        <p:nvPicPr>
          <p:cNvPr id="10" name="Graphic 9" descr="An organic shape">
            <a:extLst>
              <a:ext uri="{FF2B5EF4-FFF2-40B4-BE49-F238E27FC236}">
                <a16:creationId xmlns:a16="http://schemas.microsoft.com/office/drawing/2014/main" id="{66DF6222-1AF7-441E-6C9A-7A4F0857E88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3308" t="11611" r="13628" b="13687"/>
          <a:stretch/>
        </p:blipFill>
        <p:spPr>
          <a:xfrm>
            <a:off x="2245633" y="4548316"/>
            <a:ext cx="562319" cy="574924"/>
          </a:xfrm>
          <a:prstGeom prst="rect">
            <a:avLst/>
          </a:prstGeom>
        </p:spPr>
      </p:pic>
      <p:sp>
        <p:nvSpPr>
          <p:cNvPr id="12" name="TextBox 11">
            <a:extLst>
              <a:ext uri="{FF2B5EF4-FFF2-40B4-BE49-F238E27FC236}">
                <a16:creationId xmlns:a16="http://schemas.microsoft.com/office/drawing/2014/main" id="{E24906F7-3AB2-B4E2-8A6F-33688F6939D7}"/>
              </a:ext>
            </a:extLst>
          </p:cNvPr>
          <p:cNvSpPr txBox="1"/>
          <p:nvPr/>
        </p:nvSpPr>
        <p:spPr>
          <a:xfrm>
            <a:off x="2839645" y="4550801"/>
            <a:ext cx="6689691" cy="830997"/>
          </a:xfrm>
          <a:prstGeom prst="rect">
            <a:avLst/>
          </a:prstGeom>
          <a:noFill/>
        </p:spPr>
        <p:txBody>
          <a:bodyPr wrap="square" rtlCol="0">
            <a:spAutoFit/>
          </a:bodyPr>
          <a:lstStyle/>
          <a:p>
            <a:r>
              <a:rPr lang="en-GB" sz="2400">
                <a:latin typeface="Berlin Sans FB" panose="020E0602020502020306" pitchFamily="34" charset="0"/>
              </a:rPr>
              <a:t>Talk to a trusted adult if anything in a group chat worries or upsets you.</a:t>
            </a:r>
          </a:p>
        </p:txBody>
      </p:sp>
      <p:grpSp>
        <p:nvGrpSpPr>
          <p:cNvPr id="28" name="Group 27">
            <a:extLst>
              <a:ext uri="{FF2B5EF4-FFF2-40B4-BE49-F238E27FC236}">
                <a16:creationId xmlns:a16="http://schemas.microsoft.com/office/drawing/2014/main" id="{A3902FC0-B529-A8B3-13BF-2C94C82FB31E}"/>
              </a:ext>
            </a:extLst>
          </p:cNvPr>
          <p:cNvGrpSpPr/>
          <p:nvPr/>
        </p:nvGrpSpPr>
        <p:grpSpPr>
          <a:xfrm>
            <a:off x="8434579" y="4386208"/>
            <a:ext cx="3762542" cy="2483665"/>
            <a:chOff x="8434579" y="4374333"/>
            <a:chExt cx="3762542" cy="2483665"/>
          </a:xfrm>
        </p:grpSpPr>
        <p:pic>
          <p:nvPicPr>
            <p:cNvPr id="18" name="Graphic 17" descr="An organic corner shape">
              <a:extLst>
                <a:ext uri="{FF2B5EF4-FFF2-40B4-BE49-F238E27FC236}">
                  <a16:creationId xmlns:a16="http://schemas.microsoft.com/office/drawing/2014/main" id="{B42A4789-08E2-D55E-E20C-0DB60D0C101C}"/>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995" t="11752"/>
            <a:stretch/>
          </p:blipFill>
          <p:spPr>
            <a:xfrm>
              <a:off x="8434579" y="4374333"/>
              <a:ext cx="3762542" cy="2478930"/>
            </a:xfrm>
            <a:prstGeom prst="rect">
              <a:avLst/>
            </a:prstGeom>
          </p:spPr>
        </p:pic>
        <p:pic>
          <p:nvPicPr>
            <p:cNvPr id="21" name="Graphic 20" descr="An organic corner shape">
              <a:extLst>
                <a:ext uri="{FF2B5EF4-FFF2-40B4-BE49-F238E27FC236}">
                  <a16:creationId xmlns:a16="http://schemas.microsoft.com/office/drawing/2014/main" id="{75DA712E-53A9-4310-6889-5CEB357DAE5F}"/>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9502" b="10303"/>
            <a:stretch/>
          </p:blipFill>
          <p:spPr>
            <a:xfrm rot="10800000">
              <a:off x="8998855" y="4667024"/>
              <a:ext cx="3196963" cy="2190974"/>
            </a:xfrm>
            <a:prstGeom prst="rect">
              <a:avLst/>
            </a:prstGeom>
          </p:spPr>
        </p:pic>
      </p:grpSp>
      <p:grpSp>
        <p:nvGrpSpPr>
          <p:cNvPr id="16" name="Group 15">
            <a:extLst>
              <a:ext uri="{FF2B5EF4-FFF2-40B4-BE49-F238E27FC236}">
                <a16:creationId xmlns:a16="http://schemas.microsoft.com/office/drawing/2014/main" id="{86AAF8AB-98D7-3EE4-A05C-909A5302872A}"/>
              </a:ext>
            </a:extLst>
          </p:cNvPr>
          <p:cNvGrpSpPr/>
          <p:nvPr/>
        </p:nvGrpSpPr>
        <p:grpSpPr>
          <a:xfrm>
            <a:off x="-58066" y="4667024"/>
            <a:ext cx="3773724" cy="2209410"/>
            <a:chOff x="-58066" y="4667024"/>
            <a:chExt cx="3773724" cy="2209410"/>
          </a:xfrm>
        </p:grpSpPr>
        <p:pic>
          <p:nvPicPr>
            <p:cNvPr id="17" name="Graphic 16" descr="An organic corner shape">
              <a:extLst>
                <a:ext uri="{FF2B5EF4-FFF2-40B4-BE49-F238E27FC236}">
                  <a16:creationId xmlns:a16="http://schemas.microsoft.com/office/drawing/2014/main" id="{06D2BAA2-CCCE-E167-23F4-AC36C223742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9947" r="8697"/>
            <a:stretch/>
          </p:blipFill>
          <p:spPr>
            <a:xfrm>
              <a:off x="-58066" y="5119460"/>
              <a:ext cx="3323780" cy="1736547"/>
            </a:xfrm>
            <a:prstGeom prst="rect">
              <a:avLst/>
            </a:prstGeom>
          </p:spPr>
        </p:pic>
        <p:pic>
          <p:nvPicPr>
            <p:cNvPr id="20" name="Graphic 19" descr="An organic corner shape">
              <a:extLst>
                <a:ext uri="{FF2B5EF4-FFF2-40B4-BE49-F238E27FC236}">
                  <a16:creationId xmlns:a16="http://schemas.microsoft.com/office/drawing/2014/main" id="{C0105CC2-CA08-345F-FF39-EDAD5E926289}"/>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8508" r="12312"/>
            <a:stretch/>
          </p:blipFill>
          <p:spPr>
            <a:xfrm>
              <a:off x="-46884" y="4667024"/>
              <a:ext cx="3762542" cy="2209410"/>
            </a:xfrm>
            <a:prstGeom prst="rect">
              <a:avLst/>
            </a:prstGeom>
          </p:spPr>
        </p:pic>
      </p:grpSp>
      <p:grpSp>
        <p:nvGrpSpPr>
          <p:cNvPr id="22" name="Group 21">
            <a:extLst>
              <a:ext uri="{FF2B5EF4-FFF2-40B4-BE49-F238E27FC236}">
                <a16:creationId xmlns:a16="http://schemas.microsoft.com/office/drawing/2014/main" id="{AD9390F3-1A67-3F42-A4F0-576F6AB0FE05}"/>
              </a:ext>
            </a:extLst>
          </p:cNvPr>
          <p:cNvGrpSpPr/>
          <p:nvPr/>
        </p:nvGrpSpPr>
        <p:grpSpPr>
          <a:xfrm>
            <a:off x="8163622" y="-347030"/>
            <a:ext cx="4205501" cy="1600662"/>
            <a:chOff x="8163622" y="-335155"/>
            <a:chExt cx="4205501" cy="1600662"/>
          </a:xfrm>
        </p:grpSpPr>
        <p:pic>
          <p:nvPicPr>
            <p:cNvPr id="24" name="Graphic 23" descr="An organic shape">
              <a:extLst>
                <a:ext uri="{FF2B5EF4-FFF2-40B4-BE49-F238E27FC236}">
                  <a16:creationId xmlns:a16="http://schemas.microsoft.com/office/drawing/2014/main" id="{335716AF-9961-8C94-7B36-529A06A82766}"/>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6386" t="40071" r="39449" b="24820"/>
            <a:stretch/>
          </p:blipFill>
          <p:spPr>
            <a:xfrm rot="20674072">
              <a:off x="8511200" y="-335155"/>
              <a:ext cx="1781438" cy="1416195"/>
            </a:xfrm>
            <a:prstGeom prst="rect">
              <a:avLst/>
            </a:prstGeom>
          </p:spPr>
        </p:pic>
        <p:pic>
          <p:nvPicPr>
            <p:cNvPr id="26" name="Graphic 25" descr="An organic corner shape">
              <a:extLst>
                <a:ext uri="{FF2B5EF4-FFF2-40B4-BE49-F238E27FC236}">
                  <a16:creationId xmlns:a16="http://schemas.microsoft.com/office/drawing/2014/main" id="{3DC08CB7-1C34-617C-27A8-CFD6019F073F}"/>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b="68744"/>
            <a:stretch/>
          </p:blipFill>
          <p:spPr>
            <a:xfrm>
              <a:off x="8163622" y="4736"/>
              <a:ext cx="4033650" cy="1260771"/>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078A69FD-3E92-A863-A6D8-18D443C9A58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30" name="Group 29">
            <a:extLst>
              <a:ext uri="{FF2B5EF4-FFF2-40B4-BE49-F238E27FC236}">
                <a16:creationId xmlns:a16="http://schemas.microsoft.com/office/drawing/2014/main" id="{5DFDE53F-1869-5FF2-63AD-EDC308091C7E}"/>
              </a:ext>
            </a:extLst>
          </p:cNvPr>
          <p:cNvGrpSpPr/>
          <p:nvPr/>
        </p:nvGrpSpPr>
        <p:grpSpPr>
          <a:xfrm>
            <a:off x="-3819" y="-34268"/>
            <a:ext cx="3370271" cy="2937126"/>
            <a:chOff x="-3819" y="-34268"/>
            <a:chExt cx="3370271" cy="2937126"/>
          </a:xfrm>
        </p:grpSpPr>
        <p:pic>
          <p:nvPicPr>
            <p:cNvPr id="31" name="Graphic 30" descr="An organic shape">
              <a:extLst>
                <a:ext uri="{FF2B5EF4-FFF2-40B4-BE49-F238E27FC236}">
                  <a16:creationId xmlns:a16="http://schemas.microsoft.com/office/drawing/2014/main" id="{60BF459E-9B63-829B-EA54-C5F5013C0B45}"/>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27669" t="53798" r="24335" b="25966"/>
            <a:stretch/>
          </p:blipFill>
          <p:spPr>
            <a:xfrm rot="19834045">
              <a:off x="1481672" y="-34268"/>
              <a:ext cx="1884780" cy="794635"/>
            </a:xfrm>
            <a:prstGeom prst="rect">
              <a:avLst/>
            </a:prstGeom>
          </p:spPr>
        </p:pic>
        <p:grpSp>
          <p:nvGrpSpPr>
            <p:cNvPr id="32" name="Group 31">
              <a:extLst>
                <a:ext uri="{FF2B5EF4-FFF2-40B4-BE49-F238E27FC236}">
                  <a16:creationId xmlns:a16="http://schemas.microsoft.com/office/drawing/2014/main" id="{AF62F1E9-5169-CD6C-993E-4FA7BA914F39}"/>
                </a:ext>
              </a:extLst>
            </p:cNvPr>
            <p:cNvGrpSpPr/>
            <p:nvPr/>
          </p:nvGrpSpPr>
          <p:grpSpPr>
            <a:xfrm>
              <a:off x="-3819" y="-22417"/>
              <a:ext cx="3026650" cy="2925275"/>
              <a:chOff x="-3819" y="-22417"/>
              <a:chExt cx="3026650" cy="2925275"/>
            </a:xfrm>
          </p:grpSpPr>
          <p:pic>
            <p:nvPicPr>
              <p:cNvPr id="34" name="Graphic 33" descr="An organic corner shape">
                <a:extLst>
                  <a:ext uri="{FF2B5EF4-FFF2-40B4-BE49-F238E27FC236}">
                    <a16:creationId xmlns:a16="http://schemas.microsoft.com/office/drawing/2014/main" id="{3E3F8030-80D1-8300-A152-FF09DE1C120A}"/>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t="46767" r="12338"/>
              <a:stretch/>
            </p:blipFill>
            <p:spPr>
              <a:xfrm rot="5400000">
                <a:off x="-446638" y="424221"/>
                <a:ext cx="2925275" cy="2032000"/>
              </a:xfrm>
              <a:prstGeom prst="rect">
                <a:avLst/>
              </a:prstGeom>
            </p:spPr>
          </p:pic>
          <p:pic>
            <p:nvPicPr>
              <p:cNvPr id="35" name="Graphic 34" descr="An organic corner shape">
                <a:extLst>
                  <a:ext uri="{FF2B5EF4-FFF2-40B4-BE49-F238E27FC236}">
                    <a16:creationId xmlns:a16="http://schemas.microsoft.com/office/drawing/2014/main" id="{1909B877-BC3F-B72A-39B2-0B98F1460224}"/>
                  </a:ext>
                </a:extLst>
              </p:cNvPr>
              <p:cNvPicPr>
                <a:picLocks noChangeAspect="1"/>
              </p:cNvPicPr>
              <p:nvPr/>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r="9299" b="34892"/>
              <a:stretch/>
            </p:blipFill>
            <p:spPr>
              <a:xfrm>
                <a:off x="-3819" y="-13854"/>
                <a:ext cx="3026650" cy="2172637"/>
              </a:xfrm>
              <a:prstGeom prst="rect">
                <a:avLst/>
              </a:prstGeom>
            </p:spPr>
          </p:pic>
        </p:grpSp>
      </p:grpSp>
      <p:pic>
        <p:nvPicPr>
          <p:cNvPr id="14" name="Graphic 13" descr="An organic shape">
            <a:extLst>
              <a:ext uri="{FF2B5EF4-FFF2-40B4-BE49-F238E27FC236}">
                <a16:creationId xmlns:a16="http://schemas.microsoft.com/office/drawing/2014/main" id="{8129C5F5-0C54-474F-5C56-45EE9259F86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318883" y="3563979"/>
            <a:ext cx="451405" cy="414321"/>
          </a:xfrm>
          <a:prstGeom prst="rect">
            <a:avLst/>
          </a:prstGeom>
        </p:spPr>
      </p:pic>
      <p:pic>
        <p:nvPicPr>
          <p:cNvPr id="19" name="Graphic 18" descr="An organic shape">
            <a:extLst>
              <a:ext uri="{FF2B5EF4-FFF2-40B4-BE49-F238E27FC236}">
                <a16:creationId xmlns:a16="http://schemas.microsoft.com/office/drawing/2014/main" id="{2BD0EEA0-3CA5-8105-315C-D312211B23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33559">
            <a:off x="2384771" y="2443349"/>
            <a:ext cx="413112" cy="518945"/>
          </a:xfrm>
          <a:prstGeom prst="rect">
            <a:avLst/>
          </a:prstGeom>
        </p:spPr>
      </p:pic>
    </p:spTree>
    <p:custDataLst>
      <p:tags r:id="rId1"/>
    </p:custDataLst>
    <p:extLst>
      <p:ext uri="{BB962C8B-B14F-4D97-AF65-F5344CB8AC3E}">
        <p14:creationId xmlns:p14="http://schemas.microsoft.com/office/powerpoint/2010/main" val="420757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n organic shape">
            <a:extLst>
              <a:ext uri="{FF2B5EF4-FFF2-40B4-BE49-F238E27FC236}">
                <a16:creationId xmlns:a16="http://schemas.microsoft.com/office/drawing/2014/main" id="{A6A8906E-0CB8-8432-474D-4EA7AB822F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4274" y="1493684"/>
            <a:ext cx="3237338" cy="3237338"/>
          </a:xfrm>
          <a:prstGeom prst="rect">
            <a:avLst/>
          </a:prstGeom>
        </p:spPr>
      </p:pic>
      <p:pic>
        <p:nvPicPr>
          <p:cNvPr id="3" name="Graphic 2" descr="An organic shape">
            <a:extLst>
              <a:ext uri="{FF2B5EF4-FFF2-40B4-BE49-F238E27FC236}">
                <a16:creationId xmlns:a16="http://schemas.microsoft.com/office/drawing/2014/main" id="{3C697437-2187-12AB-17A7-92371B835A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5014" y="3147322"/>
            <a:ext cx="3446904" cy="3446904"/>
          </a:xfrm>
          <a:prstGeom prst="rect">
            <a:avLst/>
          </a:prstGeom>
        </p:spPr>
      </p:pic>
      <p:pic>
        <p:nvPicPr>
          <p:cNvPr id="4" name="Graphic 3" descr="Organic shape">
            <a:extLst>
              <a:ext uri="{FF2B5EF4-FFF2-40B4-BE49-F238E27FC236}">
                <a16:creationId xmlns:a16="http://schemas.microsoft.com/office/drawing/2014/main" id="{3295D89D-E5A3-2316-5320-781FAE5CD0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4635" y="910594"/>
            <a:ext cx="4018414" cy="4018414"/>
          </a:xfrm>
          <a:prstGeom prst="rect">
            <a:avLst/>
          </a:prstGeom>
        </p:spPr>
      </p:pic>
      <p:pic>
        <p:nvPicPr>
          <p:cNvPr id="7" name="Graphic 6" descr="An organic shape">
            <a:extLst>
              <a:ext uri="{FF2B5EF4-FFF2-40B4-BE49-F238E27FC236}">
                <a16:creationId xmlns:a16="http://schemas.microsoft.com/office/drawing/2014/main" id="{70572C35-738C-77E8-D4E7-4C7A6EFC29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33559">
            <a:off x="7797811" y="1390469"/>
            <a:ext cx="2773195" cy="2773195"/>
          </a:xfrm>
          <a:prstGeom prst="rect">
            <a:avLst/>
          </a:prstGeom>
        </p:spPr>
      </p:pic>
      <p:pic>
        <p:nvPicPr>
          <p:cNvPr id="8" name="Graphic 7" descr="An organic shape">
            <a:extLst>
              <a:ext uri="{FF2B5EF4-FFF2-40B4-BE49-F238E27FC236}">
                <a16:creationId xmlns:a16="http://schemas.microsoft.com/office/drawing/2014/main" id="{22BEB526-0208-D7FC-992D-FE357BE905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2867" y="3840845"/>
            <a:ext cx="3869821" cy="3303570"/>
          </a:xfrm>
          <a:prstGeom prst="rect">
            <a:avLst/>
          </a:prstGeom>
        </p:spPr>
      </p:pic>
      <p:sp>
        <p:nvSpPr>
          <p:cNvPr id="10" name="TextBox 9">
            <a:extLst>
              <a:ext uri="{FF2B5EF4-FFF2-40B4-BE49-F238E27FC236}">
                <a16:creationId xmlns:a16="http://schemas.microsoft.com/office/drawing/2014/main" id="{EA1B4F7C-21F4-DBF6-7BB9-AF72F15408D9}"/>
              </a:ext>
            </a:extLst>
          </p:cNvPr>
          <p:cNvSpPr txBox="1"/>
          <p:nvPr/>
        </p:nvSpPr>
        <p:spPr>
          <a:xfrm>
            <a:off x="2382758" y="2360206"/>
            <a:ext cx="1733490" cy="1631216"/>
          </a:xfrm>
          <a:prstGeom prst="rect">
            <a:avLst/>
          </a:prstGeom>
          <a:noFill/>
        </p:spPr>
        <p:txBody>
          <a:bodyPr wrap="square" rtlCol="0">
            <a:spAutoFit/>
          </a:bodyPr>
          <a:lstStyle/>
          <a:p>
            <a:pPr algn="ctr"/>
            <a:r>
              <a:rPr lang="en-GB" sz="2000">
                <a:latin typeface="Berlin Sans FB" panose="020E0602020502020306" pitchFamily="34" charset="0"/>
              </a:rPr>
              <a:t>Someone says they will trade with you but takes your item.</a:t>
            </a:r>
          </a:p>
        </p:txBody>
      </p:sp>
      <p:sp>
        <p:nvSpPr>
          <p:cNvPr id="12" name="TextBox 11">
            <a:extLst>
              <a:ext uri="{FF2B5EF4-FFF2-40B4-BE49-F238E27FC236}">
                <a16:creationId xmlns:a16="http://schemas.microsoft.com/office/drawing/2014/main" id="{A2D2AD4E-A0EA-696E-524C-1B09432D1AEC}"/>
              </a:ext>
            </a:extLst>
          </p:cNvPr>
          <p:cNvSpPr txBox="1"/>
          <p:nvPr/>
        </p:nvSpPr>
        <p:spPr>
          <a:xfrm>
            <a:off x="8369103" y="2511169"/>
            <a:ext cx="1733490" cy="707886"/>
          </a:xfrm>
          <a:prstGeom prst="rect">
            <a:avLst/>
          </a:prstGeom>
          <a:noFill/>
        </p:spPr>
        <p:txBody>
          <a:bodyPr wrap="square" rtlCol="0">
            <a:spAutoFit/>
          </a:bodyPr>
          <a:lstStyle/>
          <a:p>
            <a:pPr algn="ctr"/>
            <a:r>
              <a:rPr lang="en-GB" sz="2000">
                <a:latin typeface="Berlin Sans FB" panose="020E0602020502020306" pitchFamily="34" charset="0"/>
              </a:rPr>
              <a:t>You play with your friends.</a:t>
            </a:r>
          </a:p>
        </p:txBody>
      </p:sp>
      <p:sp>
        <p:nvSpPr>
          <p:cNvPr id="18" name="TextBox 17">
            <a:extLst>
              <a:ext uri="{FF2B5EF4-FFF2-40B4-BE49-F238E27FC236}">
                <a16:creationId xmlns:a16="http://schemas.microsoft.com/office/drawing/2014/main" id="{17470127-E7C5-4E96-9922-7267AB1BFD9E}"/>
              </a:ext>
            </a:extLst>
          </p:cNvPr>
          <p:cNvSpPr txBox="1"/>
          <p:nvPr/>
        </p:nvSpPr>
        <p:spPr>
          <a:xfrm>
            <a:off x="5209093" y="2203392"/>
            <a:ext cx="1854695" cy="1323439"/>
          </a:xfrm>
          <a:prstGeom prst="rect">
            <a:avLst/>
          </a:prstGeom>
          <a:noFill/>
        </p:spPr>
        <p:txBody>
          <a:bodyPr wrap="square" rtlCol="0">
            <a:spAutoFit/>
          </a:bodyPr>
          <a:lstStyle/>
          <a:p>
            <a:pPr algn="ctr"/>
            <a:r>
              <a:rPr lang="en-GB" sz="2000">
                <a:latin typeface="Berlin Sans FB" panose="020E0602020502020306" pitchFamily="34" charset="0"/>
              </a:rPr>
              <a:t>Someone asks where you go to school in the chat.</a:t>
            </a:r>
          </a:p>
        </p:txBody>
      </p:sp>
      <p:sp>
        <p:nvSpPr>
          <p:cNvPr id="21" name="TextBox 20">
            <a:extLst>
              <a:ext uri="{FF2B5EF4-FFF2-40B4-BE49-F238E27FC236}">
                <a16:creationId xmlns:a16="http://schemas.microsoft.com/office/drawing/2014/main" id="{4EB0A7EF-DFE6-27E3-5594-49D5BF08A1ED}"/>
              </a:ext>
            </a:extLst>
          </p:cNvPr>
          <p:cNvSpPr txBox="1"/>
          <p:nvPr/>
        </p:nvSpPr>
        <p:spPr>
          <a:xfrm>
            <a:off x="3572222" y="4822009"/>
            <a:ext cx="1897728" cy="1015663"/>
          </a:xfrm>
          <a:prstGeom prst="rect">
            <a:avLst/>
          </a:prstGeom>
          <a:noFill/>
        </p:spPr>
        <p:txBody>
          <a:bodyPr wrap="square" rtlCol="0">
            <a:spAutoFit/>
          </a:bodyPr>
          <a:lstStyle/>
          <a:p>
            <a:pPr algn="ctr"/>
            <a:r>
              <a:rPr lang="en-GB" sz="2000">
                <a:latin typeface="Berlin Sans FB" panose="020E0602020502020306" pitchFamily="34" charset="0"/>
              </a:rPr>
              <a:t>Your friends have fallen out in a game.</a:t>
            </a:r>
          </a:p>
        </p:txBody>
      </p:sp>
      <p:sp>
        <p:nvSpPr>
          <p:cNvPr id="24" name="TextBox 23">
            <a:extLst>
              <a:ext uri="{FF2B5EF4-FFF2-40B4-BE49-F238E27FC236}">
                <a16:creationId xmlns:a16="http://schemas.microsoft.com/office/drawing/2014/main" id="{2C84301A-7C08-F443-15C6-EB02C25F0666}"/>
              </a:ext>
            </a:extLst>
          </p:cNvPr>
          <p:cNvSpPr txBox="1"/>
          <p:nvPr/>
        </p:nvSpPr>
        <p:spPr>
          <a:xfrm>
            <a:off x="6552550" y="4567027"/>
            <a:ext cx="1733490" cy="707886"/>
          </a:xfrm>
          <a:prstGeom prst="rect">
            <a:avLst/>
          </a:prstGeom>
          <a:noFill/>
        </p:spPr>
        <p:txBody>
          <a:bodyPr wrap="square" rtlCol="0">
            <a:spAutoFit/>
          </a:bodyPr>
          <a:lstStyle/>
          <a:p>
            <a:pPr algn="ctr"/>
            <a:r>
              <a:rPr lang="en-GB" sz="2000">
                <a:latin typeface="Berlin Sans FB" panose="020E0602020502020306" pitchFamily="34" charset="0"/>
              </a:rPr>
              <a:t>You beat the final boss.</a:t>
            </a:r>
          </a:p>
        </p:txBody>
      </p:sp>
      <p:sp>
        <p:nvSpPr>
          <p:cNvPr id="28" name="TextBox 27">
            <a:extLst>
              <a:ext uri="{FF2B5EF4-FFF2-40B4-BE49-F238E27FC236}">
                <a16:creationId xmlns:a16="http://schemas.microsoft.com/office/drawing/2014/main" id="{D9185F46-9DB2-A082-0EF8-41C68B28AF81}"/>
              </a:ext>
            </a:extLst>
          </p:cNvPr>
          <p:cNvSpPr txBox="1"/>
          <p:nvPr/>
        </p:nvSpPr>
        <p:spPr>
          <a:xfrm>
            <a:off x="2382758" y="307506"/>
            <a:ext cx="7114782" cy="1323439"/>
          </a:xfrm>
          <a:prstGeom prst="rect">
            <a:avLst/>
          </a:prstGeom>
          <a:noFill/>
        </p:spPr>
        <p:txBody>
          <a:bodyPr wrap="square" rtlCol="0">
            <a:spAutoFit/>
          </a:bodyPr>
          <a:lstStyle/>
          <a:p>
            <a:pPr algn="ctr"/>
            <a:r>
              <a:rPr lang="en-GB" sz="4400">
                <a:latin typeface="Berlin Sans FB Demi" panose="020E0802020502020306" pitchFamily="34" charset="0"/>
              </a:rPr>
              <a:t>Online Gaming</a:t>
            </a:r>
          </a:p>
          <a:p>
            <a:pPr algn="ctr"/>
            <a:r>
              <a:rPr lang="en-GB" sz="3600">
                <a:latin typeface="Berlin Sans FB Demi" panose="020E0802020502020306" pitchFamily="34" charset="0"/>
              </a:rPr>
              <a:t>Are these positive or negative?</a:t>
            </a:r>
          </a:p>
        </p:txBody>
      </p:sp>
      <p:grpSp>
        <p:nvGrpSpPr>
          <p:cNvPr id="6" name="Group 5">
            <a:extLst>
              <a:ext uri="{FF2B5EF4-FFF2-40B4-BE49-F238E27FC236}">
                <a16:creationId xmlns:a16="http://schemas.microsoft.com/office/drawing/2014/main" id="{74E8A76A-3542-0D6A-0A81-F15F2FACC33D}"/>
              </a:ext>
            </a:extLst>
          </p:cNvPr>
          <p:cNvGrpSpPr/>
          <p:nvPr/>
        </p:nvGrpSpPr>
        <p:grpSpPr>
          <a:xfrm>
            <a:off x="8434579" y="4386208"/>
            <a:ext cx="3762542" cy="2483665"/>
            <a:chOff x="8434579" y="4374333"/>
            <a:chExt cx="3762542" cy="2483665"/>
          </a:xfrm>
        </p:grpSpPr>
        <p:pic>
          <p:nvPicPr>
            <p:cNvPr id="11" name="Graphic 10" descr="An organic corner shape">
              <a:extLst>
                <a:ext uri="{FF2B5EF4-FFF2-40B4-BE49-F238E27FC236}">
                  <a16:creationId xmlns:a16="http://schemas.microsoft.com/office/drawing/2014/main" id="{76151A4F-7711-1C56-96B1-1E6BA872DB1C}"/>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1995" t="11752"/>
            <a:stretch/>
          </p:blipFill>
          <p:spPr>
            <a:xfrm>
              <a:off x="8434579" y="4374333"/>
              <a:ext cx="3762542" cy="2478930"/>
            </a:xfrm>
            <a:prstGeom prst="rect">
              <a:avLst/>
            </a:prstGeom>
          </p:spPr>
        </p:pic>
        <p:pic>
          <p:nvPicPr>
            <p:cNvPr id="13" name="Graphic 12" descr="An organic corner shape">
              <a:extLst>
                <a:ext uri="{FF2B5EF4-FFF2-40B4-BE49-F238E27FC236}">
                  <a16:creationId xmlns:a16="http://schemas.microsoft.com/office/drawing/2014/main" id="{FE20C770-8572-F937-FB40-2A395030B4F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9502" b="10303"/>
            <a:stretch/>
          </p:blipFill>
          <p:spPr>
            <a:xfrm rot="10800000">
              <a:off x="8998855" y="4667024"/>
              <a:ext cx="3196963" cy="2190974"/>
            </a:xfrm>
            <a:prstGeom prst="rect">
              <a:avLst/>
            </a:prstGeom>
          </p:spPr>
        </p:pic>
      </p:grpSp>
      <p:grpSp>
        <p:nvGrpSpPr>
          <p:cNvPr id="22" name="Group 21">
            <a:extLst>
              <a:ext uri="{FF2B5EF4-FFF2-40B4-BE49-F238E27FC236}">
                <a16:creationId xmlns:a16="http://schemas.microsoft.com/office/drawing/2014/main" id="{055933D5-36B3-FBD0-2B04-CA1B45FB4710}"/>
              </a:ext>
            </a:extLst>
          </p:cNvPr>
          <p:cNvGrpSpPr/>
          <p:nvPr/>
        </p:nvGrpSpPr>
        <p:grpSpPr>
          <a:xfrm>
            <a:off x="-58066" y="4667024"/>
            <a:ext cx="3773724" cy="2209410"/>
            <a:chOff x="-58066" y="4667024"/>
            <a:chExt cx="3773724" cy="2209410"/>
          </a:xfrm>
        </p:grpSpPr>
        <p:pic>
          <p:nvPicPr>
            <p:cNvPr id="30" name="Graphic 29" descr="An organic corner shape">
              <a:extLst>
                <a:ext uri="{FF2B5EF4-FFF2-40B4-BE49-F238E27FC236}">
                  <a16:creationId xmlns:a16="http://schemas.microsoft.com/office/drawing/2014/main" id="{4DF7C348-B18D-AB88-0349-8C89C3B206BD}"/>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9947" r="8697"/>
            <a:stretch/>
          </p:blipFill>
          <p:spPr>
            <a:xfrm>
              <a:off x="-58066" y="5119460"/>
              <a:ext cx="3323780" cy="1736547"/>
            </a:xfrm>
            <a:prstGeom prst="rect">
              <a:avLst/>
            </a:prstGeom>
          </p:spPr>
        </p:pic>
        <p:pic>
          <p:nvPicPr>
            <p:cNvPr id="31" name="Graphic 30" descr="An organic corner shape">
              <a:extLst>
                <a:ext uri="{FF2B5EF4-FFF2-40B4-BE49-F238E27FC236}">
                  <a16:creationId xmlns:a16="http://schemas.microsoft.com/office/drawing/2014/main" id="{58A6DB39-5E0E-3C55-7693-AEE6835F7DD6}"/>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48508" r="12312"/>
            <a:stretch/>
          </p:blipFill>
          <p:spPr>
            <a:xfrm>
              <a:off x="-46884" y="4667024"/>
              <a:ext cx="3762542" cy="2209410"/>
            </a:xfrm>
            <a:prstGeom prst="rect">
              <a:avLst/>
            </a:prstGeom>
          </p:spPr>
        </p:pic>
      </p:grpSp>
      <p:grpSp>
        <p:nvGrpSpPr>
          <p:cNvPr id="32" name="Group 31">
            <a:extLst>
              <a:ext uri="{FF2B5EF4-FFF2-40B4-BE49-F238E27FC236}">
                <a16:creationId xmlns:a16="http://schemas.microsoft.com/office/drawing/2014/main" id="{74F27385-C674-5029-21E9-8E7FE076489A}"/>
              </a:ext>
            </a:extLst>
          </p:cNvPr>
          <p:cNvGrpSpPr/>
          <p:nvPr/>
        </p:nvGrpSpPr>
        <p:grpSpPr>
          <a:xfrm>
            <a:off x="8163622" y="-275358"/>
            <a:ext cx="4205501" cy="1528990"/>
            <a:chOff x="8163622" y="-263483"/>
            <a:chExt cx="4205501" cy="1528990"/>
          </a:xfrm>
        </p:grpSpPr>
        <p:pic>
          <p:nvPicPr>
            <p:cNvPr id="34" name="Graphic 33" descr="An organic shape">
              <a:extLst>
                <a:ext uri="{FF2B5EF4-FFF2-40B4-BE49-F238E27FC236}">
                  <a16:creationId xmlns:a16="http://schemas.microsoft.com/office/drawing/2014/main" id="{3AF9F3B1-6073-967A-E27A-4DCDB4B6866B}"/>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6386" t="41880" r="39449" b="24820"/>
            <a:stretch/>
          </p:blipFill>
          <p:spPr>
            <a:xfrm rot="20674072">
              <a:off x="8520911" y="-263483"/>
              <a:ext cx="1781438" cy="1343207"/>
            </a:xfrm>
            <a:prstGeom prst="rect">
              <a:avLst/>
            </a:prstGeom>
          </p:spPr>
        </p:pic>
        <p:pic>
          <p:nvPicPr>
            <p:cNvPr id="35" name="Graphic 34" descr="An organic corner shape">
              <a:extLst>
                <a:ext uri="{FF2B5EF4-FFF2-40B4-BE49-F238E27FC236}">
                  <a16:creationId xmlns:a16="http://schemas.microsoft.com/office/drawing/2014/main" id="{900008CD-E7DF-B8CB-5224-CC5744424D13}"/>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68744"/>
            <a:stretch/>
          </p:blipFill>
          <p:spPr>
            <a:xfrm>
              <a:off x="8163622" y="4736"/>
              <a:ext cx="4033650" cy="1260771"/>
            </a:xfrm>
            <a:prstGeom prst="rect">
              <a:avLst/>
            </a:prstGeom>
          </p:spPr>
        </p:pic>
        <p:pic>
          <p:nvPicPr>
            <p:cNvPr id="36" name="Picture 35" descr="A black background with white text&#10;&#10;Description automatically generated">
              <a:extLst>
                <a:ext uri="{FF2B5EF4-FFF2-40B4-BE49-F238E27FC236}">
                  <a16:creationId xmlns:a16="http://schemas.microsoft.com/office/drawing/2014/main" id="{4E3C8D3E-DDB7-F619-2137-D282C5E6828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grpSp>
        <p:nvGrpSpPr>
          <p:cNvPr id="25" name="Group 24">
            <a:extLst>
              <a:ext uri="{FF2B5EF4-FFF2-40B4-BE49-F238E27FC236}">
                <a16:creationId xmlns:a16="http://schemas.microsoft.com/office/drawing/2014/main" id="{19CF7C3A-4E5E-F1D4-F8BD-17AC58ABC7BE}"/>
              </a:ext>
            </a:extLst>
          </p:cNvPr>
          <p:cNvGrpSpPr/>
          <p:nvPr/>
        </p:nvGrpSpPr>
        <p:grpSpPr>
          <a:xfrm>
            <a:off x="-3819" y="-34268"/>
            <a:ext cx="3370271" cy="2937126"/>
            <a:chOff x="-3819" y="-34268"/>
            <a:chExt cx="3370271" cy="2937126"/>
          </a:xfrm>
        </p:grpSpPr>
        <p:pic>
          <p:nvPicPr>
            <p:cNvPr id="9" name="Graphic 8" descr="An organic shape">
              <a:extLst>
                <a:ext uri="{FF2B5EF4-FFF2-40B4-BE49-F238E27FC236}">
                  <a16:creationId xmlns:a16="http://schemas.microsoft.com/office/drawing/2014/main" id="{FDE00ACF-0559-1680-382C-F1AB19019878}"/>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27669" t="53798" r="24335" b="25966"/>
            <a:stretch/>
          </p:blipFill>
          <p:spPr>
            <a:xfrm rot="19834045">
              <a:off x="1481672" y="-34268"/>
              <a:ext cx="1884780" cy="794635"/>
            </a:xfrm>
            <a:prstGeom prst="rect">
              <a:avLst/>
            </a:prstGeom>
          </p:spPr>
        </p:pic>
        <p:grpSp>
          <p:nvGrpSpPr>
            <p:cNvPr id="15" name="Group 14">
              <a:extLst>
                <a:ext uri="{FF2B5EF4-FFF2-40B4-BE49-F238E27FC236}">
                  <a16:creationId xmlns:a16="http://schemas.microsoft.com/office/drawing/2014/main" id="{9F14125D-1550-C497-8FF6-127452F6518A}"/>
                </a:ext>
              </a:extLst>
            </p:cNvPr>
            <p:cNvGrpSpPr/>
            <p:nvPr/>
          </p:nvGrpSpPr>
          <p:grpSpPr>
            <a:xfrm>
              <a:off x="-3819" y="-22417"/>
              <a:ext cx="3026650" cy="2925275"/>
              <a:chOff x="-3819" y="-22417"/>
              <a:chExt cx="3026650" cy="2925275"/>
            </a:xfrm>
          </p:grpSpPr>
          <p:pic>
            <p:nvPicPr>
              <p:cNvPr id="19" name="Graphic 18" descr="An organic corner shape">
                <a:extLst>
                  <a:ext uri="{FF2B5EF4-FFF2-40B4-BE49-F238E27FC236}">
                    <a16:creationId xmlns:a16="http://schemas.microsoft.com/office/drawing/2014/main" id="{A895614F-E873-7582-D7F9-8975B0760E36}"/>
                  </a:ext>
                </a:extLst>
              </p:cNvPr>
              <p:cNvPicPr>
                <a:picLocks noChangeAspect="1"/>
              </p:cNvPicPr>
              <p:nvPr/>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t="46767" r="12338"/>
              <a:stretch/>
            </p:blipFill>
            <p:spPr>
              <a:xfrm rot="5400000">
                <a:off x="-446638" y="424221"/>
                <a:ext cx="2925275" cy="2032000"/>
              </a:xfrm>
              <a:prstGeom prst="rect">
                <a:avLst/>
              </a:prstGeom>
            </p:spPr>
          </p:pic>
          <p:pic>
            <p:nvPicPr>
              <p:cNvPr id="23" name="Graphic 22" descr="An organic corner shape">
                <a:extLst>
                  <a:ext uri="{FF2B5EF4-FFF2-40B4-BE49-F238E27FC236}">
                    <a16:creationId xmlns:a16="http://schemas.microsoft.com/office/drawing/2014/main" id="{38290898-2CC0-22D2-27B9-2C8A14B760BF}"/>
                  </a:ext>
                </a:extLst>
              </p:cNvPr>
              <p:cNvPicPr>
                <a:picLocks noChangeAspect="1"/>
              </p:cNvPicPr>
              <p:nvPr/>
            </p:nvPicPr>
            <p: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r="9299" b="34892"/>
              <a:stretch/>
            </p:blipFill>
            <p:spPr>
              <a:xfrm>
                <a:off x="-3819" y="-13854"/>
                <a:ext cx="3026650" cy="2172637"/>
              </a:xfrm>
              <a:prstGeom prst="rect">
                <a:avLst/>
              </a:prstGeom>
            </p:spPr>
          </p:pic>
        </p:grpSp>
      </p:grpSp>
    </p:spTree>
    <p:custDataLst>
      <p:tags r:id="rId1"/>
    </p:custDataLst>
    <p:extLst>
      <p:ext uri="{BB962C8B-B14F-4D97-AF65-F5344CB8AC3E}">
        <p14:creationId xmlns:p14="http://schemas.microsoft.com/office/powerpoint/2010/main" val="403170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An organic shape">
            <a:extLst>
              <a:ext uri="{FF2B5EF4-FFF2-40B4-BE49-F238E27FC236}">
                <a16:creationId xmlns:a16="http://schemas.microsoft.com/office/drawing/2014/main" id="{B8396B83-57E2-E8BF-72D5-0C2ECCEE6C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1024" y="2107516"/>
            <a:ext cx="718505" cy="707922"/>
          </a:xfrm>
          <a:prstGeom prst="rect">
            <a:avLst/>
          </a:prstGeom>
        </p:spPr>
      </p:pic>
      <p:pic>
        <p:nvPicPr>
          <p:cNvPr id="9" name="Graphic 8" descr="An organic shape">
            <a:extLst>
              <a:ext uri="{FF2B5EF4-FFF2-40B4-BE49-F238E27FC236}">
                <a16:creationId xmlns:a16="http://schemas.microsoft.com/office/drawing/2014/main" id="{BCEC2C24-4E1A-F5A3-51E7-369793F5EA9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042" t="25988" r="14738" b="24090"/>
          <a:stretch/>
        </p:blipFill>
        <p:spPr>
          <a:xfrm rot="20300077">
            <a:off x="2365006" y="3843445"/>
            <a:ext cx="488233" cy="540564"/>
          </a:xfrm>
          <a:prstGeom prst="rect">
            <a:avLst/>
          </a:prstGeom>
        </p:spPr>
      </p:pic>
      <p:sp>
        <p:nvSpPr>
          <p:cNvPr id="2" name="TextBox 1">
            <a:extLst>
              <a:ext uri="{FF2B5EF4-FFF2-40B4-BE49-F238E27FC236}">
                <a16:creationId xmlns:a16="http://schemas.microsoft.com/office/drawing/2014/main" id="{18D14D40-F87C-5221-D6E8-F03912501455}"/>
              </a:ext>
            </a:extLst>
          </p:cNvPr>
          <p:cNvSpPr txBox="1"/>
          <p:nvPr/>
        </p:nvSpPr>
        <p:spPr>
          <a:xfrm>
            <a:off x="1550542" y="1154619"/>
            <a:ext cx="6077305" cy="830997"/>
          </a:xfrm>
          <a:prstGeom prst="rect">
            <a:avLst/>
          </a:prstGeom>
          <a:noFill/>
        </p:spPr>
        <p:txBody>
          <a:bodyPr wrap="none" rtlCol="0">
            <a:spAutoFit/>
          </a:bodyPr>
          <a:lstStyle/>
          <a:p>
            <a:r>
              <a:rPr lang="en-GB" sz="4800">
                <a:latin typeface="Berlin Sans FB Demi" panose="020E0802020502020306" pitchFamily="34" charset="0"/>
              </a:rPr>
              <a:t>Top tips for gaming…</a:t>
            </a:r>
          </a:p>
        </p:txBody>
      </p:sp>
      <p:grpSp>
        <p:nvGrpSpPr>
          <p:cNvPr id="15" name="Group 14">
            <a:extLst>
              <a:ext uri="{FF2B5EF4-FFF2-40B4-BE49-F238E27FC236}">
                <a16:creationId xmlns:a16="http://schemas.microsoft.com/office/drawing/2014/main" id="{C68A26E0-E09D-BBFD-B5BC-25CDAE1239C1}"/>
              </a:ext>
            </a:extLst>
          </p:cNvPr>
          <p:cNvGrpSpPr/>
          <p:nvPr/>
        </p:nvGrpSpPr>
        <p:grpSpPr>
          <a:xfrm>
            <a:off x="2392576" y="2853746"/>
            <a:ext cx="7283703" cy="833482"/>
            <a:chOff x="2392576" y="2415447"/>
            <a:chExt cx="7283703" cy="833482"/>
          </a:xfrm>
        </p:grpSpPr>
        <p:pic>
          <p:nvPicPr>
            <p:cNvPr id="3" name="Graphic 2" descr="An organic shape">
              <a:extLst>
                <a:ext uri="{FF2B5EF4-FFF2-40B4-BE49-F238E27FC236}">
                  <a16:creationId xmlns:a16="http://schemas.microsoft.com/office/drawing/2014/main" id="{37C89726-E899-EFDC-ED93-39359961CB8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3308" t="11611" r="13628" b="13687"/>
            <a:stretch/>
          </p:blipFill>
          <p:spPr>
            <a:xfrm>
              <a:off x="2392576" y="2415447"/>
              <a:ext cx="562319" cy="574924"/>
            </a:xfrm>
            <a:prstGeom prst="rect">
              <a:avLst/>
            </a:prstGeom>
          </p:spPr>
        </p:pic>
        <p:sp>
          <p:nvSpPr>
            <p:cNvPr id="4" name="TextBox 3">
              <a:extLst>
                <a:ext uri="{FF2B5EF4-FFF2-40B4-BE49-F238E27FC236}">
                  <a16:creationId xmlns:a16="http://schemas.microsoft.com/office/drawing/2014/main" id="{38C54FB3-5D97-B347-50B3-17357C5A790C}"/>
                </a:ext>
              </a:extLst>
            </p:cNvPr>
            <p:cNvSpPr txBox="1"/>
            <p:nvPr/>
          </p:nvSpPr>
          <p:spPr>
            <a:xfrm>
              <a:off x="2986588" y="2417932"/>
              <a:ext cx="6689691" cy="830997"/>
            </a:xfrm>
            <a:prstGeom prst="rect">
              <a:avLst/>
            </a:prstGeom>
            <a:noFill/>
          </p:spPr>
          <p:txBody>
            <a:bodyPr wrap="square" rtlCol="0">
              <a:spAutoFit/>
            </a:bodyPr>
            <a:lstStyle/>
            <a:p>
              <a:r>
                <a:rPr lang="en-GB" sz="2400">
                  <a:latin typeface="Berlin Sans FB" panose="020E0602020502020306" pitchFamily="34" charset="0"/>
                </a:rPr>
                <a:t>Only trade using in-game trading systems to keep your items safe.</a:t>
              </a:r>
            </a:p>
          </p:txBody>
        </p:sp>
      </p:grpSp>
      <p:sp>
        <p:nvSpPr>
          <p:cNvPr id="8" name="TextBox 7">
            <a:extLst>
              <a:ext uri="{FF2B5EF4-FFF2-40B4-BE49-F238E27FC236}">
                <a16:creationId xmlns:a16="http://schemas.microsoft.com/office/drawing/2014/main" id="{99FBF548-7CF3-A7CA-3057-E6D9643697FA}"/>
              </a:ext>
            </a:extLst>
          </p:cNvPr>
          <p:cNvSpPr txBox="1"/>
          <p:nvPr/>
        </p:nvSpPr>
        <p:spPr>
          <a:xfrm>
            <a:off x="2914064" y="3792579"/>
            <a:ext cx="6689691" cy="830997"/>
          </a:xfrm>
          <a:prstGeom prst="rect">
            <a:avLst/>
          </a:prstGeom>
          <a:noFill/>
        </p:spPr>
        <p:txBody>
          <a:bodyPr wrap="square" rtlCol="0">
            <a:spAutoFit/>
          </a:bodyPr>
          <a:lstStyle/>
          <a:p>
            <a:r>
              <a:rPr lang="en-GB" sz="2400">
                <a:latin typeface="Berlin Sans FB" panose="020E0602020502020306" pitchFamily="34" charset="0"/>
              </a:rPr>
              <a:t>If anyone asks for personal information, photos, videos, livestreams or to meet up, tell an adult.</a:t>
            </a:r>
          </a:p>
        </p:txBody>
      </p:sp>
      <p:grpSp>
        <p:nvGrpSpPr>
          <p:cNvPr id="19" name="Group 18">
            <a:extLst>
              <a:ext uri="{FF2B5EF4-FFF2-40B4-BE49-F238E27FC236}">
                <a16:creationId xmlns:a16="http://schemas.microsoft.com/office/drawing/2014/main" id="{498673E8-1D1E-594F-FA8A-616B4C64F399}"/>
              </a:ext>
            </a:extLst>
          </p:cNvPr>
          <p:cNvGrpSpPr/>
          <p:nvPr/>
        </p:nvGrpSpPr>
        <p:grpSpPr>
          <a:xfrm>
            <a:off x="2319716" y="4800524"/>
            <a:ext cx="7283703" cy="833482"/>
            <a:chOff x="2245633" y="4548316"/>
            <a:chExt cx="7283703" cy="833482"/>
          </a:xfrm>
        </p:grpSpPr>
        <p:pic>
          <p:nvPicPr>
            <p:cNvPr id="10" name="Graphic 9" descr="An organic shape">
              <a:extLst>
                <a:ext uri="{FF2B5EF4-FFF2-40B4-BE49-F238E27FC236}">
                  <a16:creationId xmlns:a16="http://schemas.microsoft.com/office/drawing/2014/main" id="{66DF6222-1AF7-441E-6C9A-7A4F0857E88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3308" t="11611" r="13628" b="13687"/>
            <a:stretch/>
          </p:blipFill>
          <p:spPr>
            <a:xfrm>
              <a:off x="2245633" y="4548316"/>
              <a:ext cx="562319" cy="574924"/>
            </a:xfrm>
            <a:prstGeom prst="rect">
              <a:avLst/>
            </a:prstGeom>
          </p:spPr>
        </p:pic>
        <p:sp>
          <p:nvSpPr>
            <p:cNvPr id="12" name="TextBox 11">
              <a:extLst>
                <a:ext uri="{FF2B5EF4-FFF2-40B4-BE49-F238E27FC236}">
                  <a16:creationId xmlns:a16="http://schemas.microsoft.com/office/drawing/2014/main" id="{E24906F7-3AB2-B4E2-8A6F-33688F6939D7}"/>
                </a:ext>
              </a:extLst>
            </p:cNvPr>
            <p:cNvSpPr txBox="1"/>
            <p:nvPr/>
          </p:nvSpPr>
          <p:spPr>
            <a:xfrm>
              <a:off x="2839645" y="4550801"/>
              <a:ext cx="6689691" cy="830997"/>
            </a:xfrm>
            <a:prstGeom prst="rect">
              <a:avLst/>
            </a:prstGeom>
            <a:noFill/>
          </p:spPr>
          <p:txBody>
            <a:bodyPr wrap="square" rtlCol="0">
              <a:spAutoFit/>
            </a:bodyPr>
            <a:lstStyle/>
            <a:p>
              <a:r>
                <a:rPr lang="en-GB" sz="2400">
                  <a:latin typeface="Berlin Sans FB" panose="020E0602020502020306" pitchFamily="34" charset="0"/>
                </a:rPr>
                <a:t>Talk to a trusted adult if anything in a game worries or upsets you.</a:t>
              </a:r>
            </a:p>
          </p:txBody>
        </p:sp>
      </p:grpSp>
      <p:grpSp>
        <p:nvGrpSpPr>
          <p:cNvPr id="6" name="Group 5">
            <a:extLst>
              <a:ext uri="{FF2B5EF4-FFF2-40B4-BE49-F238E27FC236}">
                <a16:creationId xmlns:a16="http://schemas.microsoft.com/office/drawing/2014/main" id="{A9405DEB-52EA-2346-DC8D-12DBE09BCB01}"/>
              </a:ext>
            </a:extLst>
          </p:cNvPr>
          <p:cNvGrpSpPr/>
          <p:nvPr/>
        </p:nvGrpSpPr>
        <p:grpSpPr>
          <a:xfrm>
            <a:off x="8434579" y="4386208"/>
            <a:ext cx="3762542" cy="2483665"/>
            <a:chOff x="8434579" y="4374333"/>
            <a:chExt cx="3762542" cy="2483665"/>
          </a:xfrm>
        </p:grpSpPr>
        <p:pic>
          <p:nvPicPr>
            <p:cNvPr id="11" name="Graphic 10" descr="An organic corner shape">
              <a:extLst>
                <a:ext uri="{FF2B5EF4-FFF2-40B4-BE49-F238E27FC236}">
                  <a16:creationId xmlns:a16="http://schemas.microsoft.com/office/drawing/2014/main" id="{B2D2CE6E-F4B3-6C27-7EA7-03FBE29F8E94}"/>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995" t="11752"/>
            <a:stretch/>
          </p:blipFill>
          <p:spPr>
            <a:xfrm>
              <a:off x="8434579" y="4374333"/>
              <a:ext cx="3762542" cy="2478930"/>
            </a:xfrm>
            <a:prstGeom prst="rect">
              <a:avLst/>
            </a:prstGeom>
          </p:spPr>
        </p:pic>
        <p:pic>
          <p:nvPicPr>
            <p:cNvPr id="13" name="Graphic 12" descr="An organic corner shape">
              <a:extLst>
                <a:ext uri="{FF2B5EF4-FFF2-40B4-BE49-F238E27FC236}">
                  <a16:creationId xmlns:a16="http://schemas.microsoft.com/office/drawing/2014/main" id="{6A16C2A6-49C7-7BD0-9843-D9EFB6524AF7}"/>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9502" b="10303"/>
            <a:stretch/>
          </p:blipFill>
          <p:spPr>
            <a:xfrm rot="10800000">
              <a:off x="8998855" y="4667024"/>
              <a:ext cx="3196963" cy="2190974"/>
            </a:xfrm>
            <a:prstGeom prst="rect">
              <a:avLst/>
            </a:prstGeom>
          </p:spPr>
        </p:pic>
      </p:grpSp>
      <p:grpSp>
        <p:nvGrpSpPr>
          <p:cNvPr id="22" name="Group 21">
            <a:extLst>
              <a:ext uri="{FF2B5EF4-FFF2-40B4-BE49-F238E27FC236}">
                <a16:creationId xmlns:a16="http://schemas.microsoft.com/office/drawing/2014/main" id="{A382C586-697A-C96D-1C38-3822B90BEE6A}"/>
              </a:ext>
            </a:extLst>
          </p:cNvPr>
          <p:cNvGrpSpPr/>
          <p:nvPr/>
        </p:nvGrpSpPr>
        <p:grpSpPr>
          <a:xfrm>
            <a:off x="-58066" y="4667024"/>
            <a:ext cx="3773724" cy="2209410"/>
            <a:chOff x="-58066" y="4667024"/>
            <a:chExt cx="3773724" cy="2209410"/>
          </a:xfrm>
        </p:grpSpPr>
        <p:pic>
          <p:nvPicPr>
            <p:cNvPr id="24" name="Graphic 23" descr="An organic corner shape">
              <a:extLst>
                <a:ext uri="{FF2B5EF4-FFF2-40B4-BE49-F238E27FC236}">
                  <a16:creationId xmlns:a16="http://schemas.microsoft.com/office/drawing/2014/main" id="{32819ED3-3CAC-56F4-AC2B-BEBDEBFDC11A}"/>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9947" r="8697"/>
            <a:stretch/>
          </p:blipFill>
          <p:spPr>
            <a:xfrm>
              <a:off x="-58066" y="5119460"/>
              <a:ext cx="3323780" cy="1736547"/>
            </a:xfrm>
            <a:prstGeom prst="rect">
              <a:avLst/>
            </a:prstGeom>
          </p:spPr>
        </p:pic>
        <p:pic>
          <p:nvPicPr>
            <p:cNvPr id="26" name="Graphic 25" descr="An organic corner shape">
              <a:extLst>
                <a:ext uri="{FF2B5EF4-FFF2-40B4-BE49-F238E27FC236}">
                  <a16:creationId xmlns:a16="http://schemas.microsoft.com/office/drawing/2014/main" id="{BA6461E7-5744-F3E0-87F8-376E7BC8C24D}"/>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48508" r="12312"/>
            <a:stretch/>
          </p:blipFill>
          <p:spPr>
            <a:xfrm>
              <a:off x="-46884" y="4667024"/>
              <a:ext cx="3762542" cy="2209410"/>
            </a:xfrm>
            <a:prstGeom prst="rect">
              <a:avLst/>
            </a:prstGeom>
          </p:spPr>
        </p:pic>
      </p:grpSp>
      <p:grpSp>
        <p:nvGrpSpPr>
          <p:cNvPr id="27" name="Group 26">
            <a:extLst>
              <a:ext uri="{FF2B5EF4-FFF2-40B4-BE49-F238E27FC236}">
                <a16:creationId xmlns:a16="http://schemas.microsoft.com/office/drawing/2014/main" id="{82A94A9D-CD0C-16B1-AF2F-0CAC2CA634C2}"/>
              </a:ext>
            </a:extLst>
          </p:cNvPr>
          <p:cNvGrpSpPr/>
          <p:nvPr/>
        </p:nvGrpSpPr>
        <p:grpSpPr>
          <a:xfrm>
            <a:off x="8163622" y="-275358"/>
            <a:ext cx="4205501" cy="1528990"/>
            <a:chOff x="8163622" y="-263483"/>
            <a:chExt cx="4205501" cy="1528990"/>
          </a:xfrm>
        </p:grpSpPr>
        <p:pic>
          <p:nvPicPr>
            <p:cNvPr id="28" name="Graphic 27" descr="An organic shape">
              <a:extLst>
                <a:ext uri="{FF2B5EF4-FFF2-40B4-BE49-F238E27FC236}">
                  <a16:creationId xmlns:a16="http://schemas.microsoft.com/office/drawing/2014/main" id="{DADCDCB2-B012-1697-8AF5-F6F5EF931AD3}"/>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6386" t="41880" r="39449" b="24820"/>
            <a:stretch/>
          </p:blipFill>
          <p:spPr>
            <a:xfrm rot="20674072">
              <a:off x="8520911" y="-263483"/>
              <a:ext cx="1781438" cy="1343207"/>
            </a:xfrm>
            <a:prstGeom prst="rect">
              <a:avLst/>
            </a:prstGeom>
          </p:spPr>
        </p:pic>
        <p:pic>
          <p:nvPicPr>
            <p:cNvPr id="30" name="Graphic 29" descr="An organic corner shape">
              <a:extLst>
                <a:ext uri="{FF2B5EF4-FFF2-40B4-BE49-F238E27FC236}">
                  <a16:creationId xmlns:a16="http://schemas.microsoft.com/office/drawing/2014/main" id="{AC3E9DF1-E1E5-07E9-526B-1E408D941665}"/>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b="68744"/>
            <a:stretch/>
          </p:blipFill>
          <p:spPr>
            <a:xfrm>
              <a:off x="8163622" y="4736"/>
              <a:ext cx="4033650" cy="1260771"/>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AF5018CD-5B93-DFE9-3CBA-0F156896A5C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58216" y="-224390"/>
              <a:ext cx="2910907" cy="1068303"/>
            </a:xfrm>
            <a:prstGeom prst="rect">
              <a:avLst/>
            </a:prstGeom>
          </p:spPr>
        </p:pic>
      </p:grpSp>
      <p:sp>
        <p:nvSpPr>
          <p:cNvPr id="25" name="TextBox 24">
            <a:extLst>
              <a:ext uri="{FF2B5EF4-FFF2-40B4-BE49-F238E27FC236}">
                <a16:creationId xmlns:a16="http://schemas.microsoft.com/office/drawing/2014/main" id="{BE16DF32-FD95-00F6-357E-03F657BB24BB}"/>
              </a:ext>
            </a:extLst>
          </p:cNvPr>
          <p:cNvSpPr txBox="1"/>
          <p:nvPr/>
        </p:nvSpPr>
        <p:spPr>
          <a:xfrm>
            <a:off x="2996483" y="2178441"/>
            <a:ext cx="6689691" cy="461665"/>
          </a:xfrm>
          <a:prstGeom prst="rect">
            <a:avLst/>
          </a:prstGeom>
          <a:noFill/>
        </p:spPr>
        <p:txBody>
          <a:bodyPr wrap="square" rtlCol="0">
            <a:spAutoFit/>
          </a:bodyPr>
          <a:lstStyle/>
          <a:p>
            <a:r>
              <a:rPr lang="en-GB" sz="2400">
                <a:latin typeface="Berlin Sans FB" panose="020E0602020502020306" pitchFamily="34" charset="0"/>
              </a:rPr>
              <a:t>Treat others kindly when you are playing.</a:t>
            </a:r>
          </a:p>
        </p:txBody>
      </p:sp>
      <p:grpSp>
        <p:nvGrpSpPr>
          <p:cNvPr id="40" name="Group 39">
            <a:extLst>
              <a:ext uri="{FF2B5EF4-FFF2-40B4-BE49-F238E27FC236}">
                <a16:creationId xmlns:a16="http://schemas.microsoft.com/office/drawing/2014/main" id="{ACA3D54A-755A-2E2F-CDEB-86A8A33A7E87}"/>
              </a:ext>
            </a:extLst>
          </p:cNvPr>
          <p:cNvGrpSpPr/>
          <p:nvPr/>
        </p:nvGrpSpPr>
        <p:grpSpPr>
          <a:xfrm>
            <a:off x="-3819" y="-34268"/>
            <a:ext cx="3370271" cy="2937126"/>
            <a:chOff x="-3819" y="-34268"/>
            <a:chExt cx="3370271" cy="2937126"/>
          </a:xfrm>
        </p:grpSpPr>
        <p:pic>
          <p:nvPicPr>
            <p:cNvPr id="36" name="Graphic 35" descr="An organic shape">
              <a:extLst>
                <a:ext uri="{FF2B5EF4-FFF2-40B4-BE49-F238E27FC236}">
                  <a16:creationId xmlns:a16="http://schemas.microsoft.com/office/drawing/2014/main" id="{09E6C783-D396-DBF0-80CC-EB75D7430C8D}"/>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27669" t="53798" r="24335" b="25966"/>
            <a:stretch/>
          </p:blipFill>
          <p:spPr>
            <a:xfrm rot="19834045">
              <a:off x="1481672" y="-34268"/>
              <a:ext cx="1884780" cy="794635"/>
            </a:xfrm>
            <a:prstGeom prst="rect">
              <a:avLst/>
            </a:prstGeom>
          </p:spPr>
        </p:pic>
        <p:grpSp>
          <p:nvGrpSpPr>
            <p:cNvPr id="37" name="Group 36">
              <a:extLst>
                <a:ext uri="{FF2B5EF4-FFF2-40B4-BE49-F238E27FC236}">
                  <a16:creationId xmlns:a16="http://schemas.microsoft.com/office/drawing/2014/main" id="{2A89363B-F494-4162-DD36-2C5B91E7258E}"/>
                </a:ext>
              </a:extLst>
            </p:cNvPr>
            <p:cNvGrpSpPr/>
            <p:nvPr/>
          </p:nvGrpSpPr>
          <p:grpSpPr>
            <a:xfrm>
              <a:off x="-3819" y="-22417"/>
              <a:ext cx="3026650" cy="2925275"/>
              <a:chOff x="-3819" y="-22417"/>
              <a:chExt cx="3026650" cy="2925275"/>
            </a:xfrm>
          </p:grpSpPr>
          <p:pic>
            <p:nvPicPr>
              <p:cNvPr id="38" name="Graphic 37" descr="An organic corner shape">
                <a:extLst>
                  <a:ext uri="{FF2B5EF4-FFF2-40B4-BE49-F238E27FC236}">
                    <a16:creationId xmlns:a16="http://schemas.microsoft.com/office/drawing/2014/main" id="{C876AD74-9DE8-AE23-B9ED-30C46788CC4F}"/>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t="46767" r="12338"/>
              <a:stretch/>
            </p:blipFill>
            <p:spPr>
              <a:xfrm rot="5400000">
                <a:off x="-446638" y="424221"/>
                <a:ext cx="2925275" cy="2032000"/>
              </a:xfrm>
              <a:prstGeom prst="rect">
                <a:avLst/>
              </a:prstGeom>
            </p:spPr>
          </p:pic>
          <p:pic>
            <p:nvPicPr>
              <p:cNvPr id="39" name="Graphic 38" descr="An organic corner shape">
                <a:extLst>
                  <a:ext uri="{FF2B5EF4-FFF2-40B4-BE49-F238E27FC236}">
                    <a16:creationId xmlns:a16="http://schemas.microsoft.com/office/drawing/2014/main" id="{61AF749E-06B9-93FF-12AD-150C8B477F7A}"/>
                  </a:ext>
                </a:extLst>
              </p:cNvPr>
              <p:cNvPicPr>
                <a:picLocks noChangeAspect="1"/>
              </p:cNvPicPr>
              <p:nvPr/>
            </p:nvPicPr>
            <p: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r="9299" b="34892"/>
              <a:stretch/>
            </p:blipFill>
            <p:spPr>
              <a:xfrm>
                <a:off x="-3819" y="-13854"/>
                <a:ext cx="3026650" cy="2172637"/>
              </a:xfrm>
              <a:prstGeom prst="rect">
                <a:avLst/>
              </a:prstGeom>
            </p:spPr>
          </p:pic>
        </p:grpSp>
      </p:grpSp>
    </p:spTree>
    <p:custDataLst>
      <p:tags r:id="rId1"/>
    </p:custDataLst>
    <p:extLst>
      <p:ext uri="{BB962C8B-B14F-4D97-AF65-F5344CB8AC3E}">
        <p14:creationId xmlns:p14="http://schemas.microsoft.com/office/powerpoint/2010/main" val="58910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4f3f30-aedf-4c9e-9aa7-e0811026fc12" xsi:nil="true"/>
    <lcf76f155ced4ddcb4097134ff3c332f xmlns="6a7c48c2-c7f2-423b-9ecf-1744f03456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3277B4-BFC9-4960-A4EF-74984C696183}">
  <ds:schemaRefs>
    <ds:schemaRef ds:uri="http://schemas.microsoft.com/sharepoint/v3/contenttype/forms"/>
  </ds:schemaRefs>
</ds:datastoreItem>
</file>

<file path=customXml/itemProps2.xml><?xml version="1.0" encoding="utf-8"?>
<ds:datastoreItem xmlns:ds="http://schemas.openxmlformats.org/officeDocument/2006/customXml" ds:itemID="{0F60F448-CC35-48D8-B08A-5CD79D9C27EA}">
  <ds:schemaRefs>
    <ds:schemaRef ds:uri="6a7c48c2-c7f2-423b-9ecf-1744f0345608"/>
    <ds:schemaRef ds:uri="ab4f3f30-aedf-4c9e-9aa7-e0811026fc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31267C-09AF-4954-9B00-540B20E9D1D1}">
  <ds:schemaRefs>
    <ds:schemaRef ds:uri="6a7c48c2-c7f2-423b-9ecf-1744f0345608"/>
    <ds:schemaRef ds:uri="ab4f3f30-aedf-4c9e-9aa7-e0811026fc1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1859</Words>
  <Application>Microsoft Office PowerPoint</Application>
  <PresentationFormat>Widescreen</PresentationFormat>
  <Paragraphs>121</Paragraphs>
  <Slides>17</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Berlin Sans FB</vt:lpstr>
      <vt:lpstr>Berlin Sans FB Demi</vt:lpstr>
      <vt:lpstr>MarkPro-Book</vt:lpstr>
      <vt:lpstr>Office Theme</vt:lpstr>
      <vt:lpstr>PowerPoint Presentation</vt:lpstr>
      <vt:lpstr>Welcome back!</vt:lpstr>
      <vt:lpstr>How does going online make you feel?</vt:lpstr>
      <vt:lpstr>What did you do online during the summer holidays?</vt:lpstr>
      <vt:lpstr>What can you do to stay safe online?</vt:lpstr>
      <vt:lpstr>Group Chats</vt:lpstr>
      <vt:lpstr>PowerPoint Presentation</vt:lpstr>
      <vt:lpstr>PowerPoint Presentation</vt:lpstr>
      <vt:lpstr>PowerPoint Presentation</vt:lpstr>
      <vt:lpstr>Sharing online</vt:lpstr>
      <vt:lpstr>PowerPoint Presentation</vt:lpstr>
      <vt:lpstr>PowerPoint Presentation</vt:lpstr>
      <vt:lpstr>PowerPoint Presentation</vt:lpstr>
      <vt:lpstr>PowerPoint Presentation</vt:lpstr>
      <vt:lpstr>Who can you talk to?</vt:lpstr>
      <vt:lpstr>Online safety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Rosie Bromley</dc:creator>
  <cp:lastModifiedBy>Amy Lockwood</cp:lastModifiedBy>
  <cp:revision>1</cp:revision>
  <dcterms:created xsi:type="dcterms:W3CDTF">2024-06-21T08:16:55Z</dcterms:created>
  <dcterms:modified xsi:type="dcterms:W3CDTF">2024-08-21T08:47:10Z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4B5201E9-4181-4BD2-98F9-AF173747741E</vt:lpwstr>
  </property>
  <property fmtid="{D5CDD505-2E9C-101B-9397-08002B2CF9AE}" pid="3" name="ArticulatePath">
    <vt:lpwstr>Presentation1</vt:lpwstr>
  </property>
  <property fmtid="{D5CDD505-2E9C-101B-9397-08002B2CF9AE}" pid="4" name="ContentTypeId">
    <vt:lpwstr>0x010100EEE8DA8D87367F41B48515813E6B690B</vt:lpwstr>
  </property>
  <property fmtid="{D5CDD505-2E9C-101B-9397-08002B2CF9AE}" pid="5" name="MediaServiceImageTags">
    <vt:lpwstr/>
  </property>
</Properties>
</file>