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heme/theme2.xml" ContentType="application/vnd.openxmlformats-officedocument.them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1.xml" ContentType="application/vnd.openxmlformats-officedocument.presentationml.notesSlide+xml"/>
  <Override PartName="/ppt/tags/tag17.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63" r:id="rId5"/>
    <p:sldId id="271" r:id="rId6"/>
    <p:sldId id="265" r:id="rId7"/>
    <p:sldId id="272" r:id="rId8"/>
    <p:sldId id="273" r:id="rId9"/>
    <p:sldId id="264" r:id="rId10"/>
  </p:sldIdLst>
  <p:sldSz cx="12192000" cy="6858000"/>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BDC205-73D1-4943-5E46-A75067686B47}" name="Rosie Bromley" initials="RB" userId="S::rosie@childnet.com::ceca4df2-b6a6-4459-9d3c-9d866f0f4aa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264FF5"/>
    <a:srgbClr val="FF6200"/>
    <a:srgbClr val="009758"/>
    <a:srgbClr val="E9E9FF"/>
    <a:srgbClr val="FFF0B1"/>
    <a:srgbClr val="D4F0E3"/>
    <a:srgbClr val="F2F0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B49D69-E994-4044-A9D1-A37AE3FBA4B1}" v="3" dt="2025-06-11T14:08:17.3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0" d="100"/>
          <a:sy n="150" d="100"/>
        </p:scale>
        <p:origin x="654" y="120"/>
      </p:cViewPr>
      <p:guideLst/>
    </p:cSldViewPr>
  </p:slideViewPr>
  <p:notesTextViewPr>
    <p:cViewPr>
      <p:scale>
        <a:sx n="1" d="1"/>
        <a:sy n="1" d="1"/>
      </p:scale>
      <p:origin x="0" y="-948"/>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gs" Target="tags/tag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rlie Benson" userId="0d56b6c1-1950-408b-b6cd-5389c0137c0a" providerId="ADAL" clId="{85B49D69-E994-4044-A9D1-A37AE3FBA4B1}"/>
    <pc:docChg chg="modSld">
      <pc:chgData name="Charlie Benson" userId="0d56b6c1-1950-408b-b6cd-5389c0137c0a" providerId="ADAL" clId="{85B49D69-E994-4044-A9D1-A37AE3FBA4B1}" dt="2025-06-11T14:08:20.920" v="5" actId="20577"/>
      <pc:docMkLst>
        <pc:docMk/>
      </pc:docMkLst>
      <pc:sldChg chg="modNotesTx">
        <pc:chgData name="Charlie Benson" userId="0d56b6c1-1950-408b-b6cd-5389c0137c0a" providerId="ADAL" clId="{85B49D69-E994-4044-A9D1-A37AE3FBA4B1}" dt="2025-06-11T14:08:20.920" v="5" actId="20577"/>
        <pc:sldMkLst>
          <pc:docMk/>
          <pc:sldMk cId="2454504680" sldId="273"/>
        </pc:sldMkLst>
      </pc:sldChg>
    </pc:docChg>
  </pc:docChgLst>
  <pc:docChgLst>
    <pc:chgData name="Amy Lockwood" userId="bf96066a-cde7-4570-ab17-c96b31bedbf8" providerId="ADAL" clId="{441B96CC-928A-4CB2-A3D9-B36B3EECF72B}"/>
    <pc:docChg chg="undo custSel modSld">
      <pc:chgData name="Amy Lockwood" userId="bf96066a-cde7-4570-ab17-c96b31bedbf8" providerId="ADAL" clId="{441B96CC-928A-4CB2-A3D9-B36B3EECF72B}" dt="2025-04-03T10:38:18.971" v="4" actId="478"/>
      <pc:docMkLst>
        <pc:docMk/>
      </pc:docMkLst>
      <pc:sldChg chg="addSp delSp mod modClrScheme chgLayout">
        <pc:chgData name="Amy Lockwood" userId="bf96066a-cde7-4570-ab17-c96b31bedbf8" providerId="ADAL" clId="{441B96CC-928A-4CB2-A3D9-B36B3EECF72B}" dt="2025-04-03T10:38:18.971" v="4" actId="478"/>
        <pc:sldMkLst>
          <pc:docMk/>
          <pc:sldMk cId="994311087" sldId="264"/>
        </pc:sldMkLst>
      </pc:sldChg>
    </pc:docChg>
  </pc:docChgLst>
  <pc:docChgLst>
    <pc:chgData name="Rosie Bromley" userId="ceca4df2-b6a6-4459-9d3c-9d866f0f4aa0" providerId="ADAL" clId="{8DD5D2AD-E898-4B8E-82ED-229C34530043}"/>
    <pc:docChg chg="undo custSel addSld delSld modSld sldOrd addMainMaster delMainMaster modMainMaster">
      <pc:chgData name="Rosie Bromley" userId="ceca4df2-b6a6-4459-9d3c-9d866f0f4aa0" providerId="ADAL" clId="{8DD5D2AD-E898-4B8E-82ED-229C34530043}" dt="2025-04-03T10:38:13.576" v="822" actId="700"/>
      <pc:docMkLst>
        <pc:docMk/>
      </pc:docMkLst>
      <pc:sldChg chg="del">
        <pc:chgData name="Rosie Bromley" userId="ceca4df2-b6a6-4459-9d3c-9d866f0f4aa0" providerId="ADAL" clId="{8DD5D2AD-E898-4B8E-82ED-229C34530043}" dt="2025-03-26T11:12:02.807" v="1" actId="47"/>
        <pc:sldMkLst>
          <pc:docMk/>
          <pc:sldMk cId="693413430" sldId="259"/>
        </pc:sldMkLst>
      </pc:sldChg>
      <pc:sldChg chg="del">
        <pc:chgData name="Rosie Bromley" userId="ceca4df2-b6a6-4459-9d3c-9d866f0f4aa0" providerId="ADAL" clId="{8DD5D2AD-E898-4B8E-82ED-229C34530043}" dt="2025-03-26T11:12:02.251" v="0" actId="47"/>
        <pc:sldMkLst>
          <pc:docMk/>
          <pc:sldMk cId="1033046131" sldId="260"/>
        </pc:sldMkLst>
      </pc:sldChg>
      <pc:sldChg chg="del">
        <pc:chgData name="Rosie Bromley" userId="ceca4df2-b6a6-4459-9d3c-9d866f0f4aa0" providerId="ADAL" clId="{8DD5D2AD-E898-4B8E-82ED-229C34530043}" dt="2025-03-26T11:12:03.284" v="2" actId="47"/>
        <pc:sldMkLst>
          <pc:docMk/>
          <pc:sldMk cId="2042562474" sldId="262"/>
        </pc:sldMkLst>
      </pc:sldChg>
      <pc:sldChg chg="modSp mod">
        <pc:chgData name="Rosie Bromley" userId="ceca4df2-b6a6-4459-9d3c-9d866f0f4aa0" providerId="ADAL" clId="{8DD5D2AD-E898-4B8E-82ED-229C34530043}" dt="2025-03-26T12:20:55.266" v="680"/>
        <pc:sldMkLst>
          <pc:docMk/>
          <pc:sldMk cId="1270397829" sldId="263"/>
        </pc:sldMkLst>
        <pc:spChg chg="mod">
          <ac:chgData name="Rosie Bromley" userId="ceca4df2-b6a6-4459-9d3c-9d866f0f4aa0" providerId="ADAL" clId="{8DD5D2AD-E898-4B8E-82ED-229C34530043}" dt="2025-03-26T12:20:55.266" v="680"/>
          <ac:spMkLst>
            <pc:docMk/>
            <pc:sldMk cId="1270397829" sldId="263"/>
            <ac:spMk id="14" creationId="{00DADCA0-F09A-2AEA-86C3-C39C5BF991AA}"/>
          </ac:spMkLst>
        </pc:spChg>
      </pc:sldChg>
      <pc:sldChg chg="addSp delSp modSp mod modClrScheme chgLayout">
        <pc:chgData name="Rosie Bromley" userId="ceca4df2-b6a6-4459-9d3c-9d866f0f4aa0" providerId="ADAL" clId="{8DD5D2AD-E898-4B8E-82ED-229C34530043}" dt="2025-04-03T10:38:13.576" v="822" actId="700"/>
        <pc:sldMkLst>
          <pc:docMk/>
          <pc:sldMk cId="994311087" sldId="264"/>
        </pc:sldMkLst>
        <pc:spChg chg="add mod">
          <ac:chgData name="Rosie Bromley" userId="ceca4df2-b6a6-4459-9d3c-9d866f0f4aa0" providerId="ADAL" clId="{8DD5D2AD-E898-4B8E-82ED-229C34530043}" dt="2025-03-26T12:18:42.066" v="663" actId="1076"/>
          <ac:spMkLst>
            <pc:docMk/>
            <pc:sldMk cId="994311087" sldId="264"/>
            <ac:spMk id="9" creationId="{64056C07-9EB1-E370-E7E0-C247223B5118}"/>
          </ac:spMkLst>
        </pc:spChg>
        <pc:spChg chg="add mod">
          <ac:chgData name="Rosie Bromley" userId="ceca4df2-b6a6-4459-9d3c-9d866f0f4aa0" providerId="ADAL" clId="{8DD5D2AD-E898-4B8E-82ED-229C34530043}" dt="2025-03-26T12:11:49.032" v="582" actId="1076"/>
          <ac:spMkLst>
            <pc:docMk/>
            <pc:sldMk cId="994311087" sldId="264"/>
            <ac:spMk id="11" creationId="{0303E41A-1B5C-0E6B-A8EE-308C15BA9D37}"/>
          </ac:spMkLst>
        </pc:spChg>
        <pc:spChg chg="add mod">
          <ac:chgData name="Rosie Bromley" userId="ceca4df2-b6a6-4459-9d3c-9d866f0f4aa0" providerId="ADAL" clId="{8DD5D2AD-E898-4B8E-82ED-229C34530043}" dt="2025-03-26T12:19:43.896" v="677" actId="403"/>
          <ac:spMkLst>
            <pc:docMk/>
            <pc:sldMk cId="994311087" sldId="264"/>
            <ac:spMk id="12" creationId="{DEA1F0F4-FBB4-A2BE-28B9-B8D2FB3428E9}"/>
          </ac:spMkLst>
        </pc:spChg>
        <pc:spChg chg="mod">
          <ac:chgData name="Rosie Bromley" userId="ceca4df2-b6a6-4459-9d3c-9d866f0f4aa0" providerId="ADAL" clId="{8DD5D2AD-E898-4B8E-82ED-229C34530043}" dt="2025-03-26T12:10:32.005" v="570" actId="1076"/>
          <ac:spMkLst>
            <pc:docMk/>
            <pc:sldMk cId="994311087" sldId="264"/>
            <ac:spMk id="13" creationId="{26D3D4CF-9422-C623-D0F6-BFD8A5AA0F31}"/>
          </ac:spMkLst>
        </pc:spChg>
        <pc:spChg chg="add mod">
          <ac:chgData name="Rosie Bromley" userId="ceca4df2-b6a6-4459-9d3c-9d866f0f4aa0" providerId="ADAL" clId="{8DD5D2AD-E898-4B8E-82ED-229C34530043}" dt="2025-03-26T12:18:44.759" v="664" actId="1076"/>
          <ac:spMkLst>
            <pc:docMk/>
            <pc:sldMk cId="994311087" sldId="264"/>
            <ac:spMk id="15" creationId="{DBB0ED02-9FE2-B816-F8BC-EE3C95F39CBB}"/>
          </ac:spMkLst>
        </pc:spChg>
        <pc:spChg chg="add mod">
          <ac:chgData name="Rosie Bromley" userId="ceca4df2-b6a6-4459-9d3c-9d866f0f4aa0" providerId="ADAL" clId="{8DD5D2AD-E898-4B8E-82ED-229C34530043}" dt="2025-03-26T12:19:26.139" v="675" actId="1076"/>
          <ac:spMkLst>
            <pc:docMk/>
            <pc:sldMk cId="994311087" sldId="264"/>
            <ac:spMk id="17" creationId="{9AAA32C5-C99B-0CC9-F7AC-F54A5ED2DA6D}"/>
          </ac:spMkLst>
        </pc:spChg>
        <pc:spChg chg="add mod">
          <ac:chgData name="Rosie Bromley" userId="ceca4df2-b6a6-4459-9d3c-9d866f0f4aa0" providerId="ADAL" clId="{8DD5D2AD-E898-4B8E-82ED-229C34530043}" dt="2025-03-26T12:19:06.997" v="669" actId="1076"/>
          <ac:spMkLst>
            <pc:docMk/>
            <pc:sldMk cId="994311087" sldId="264"/>
            <ac:spMk id="18" creationId="{1D222A80-C9CC-87C8-B19B-5F2E086CB6B0}"/>
          </ac:spMkLst>
        </pc:spChg>
        <pc:spChg chg="add mod">
          <ac:chgData name="Rosie Bromley" userId="ceca4df2-b6a6-4459-9d3c-9d866f0f4aa0" providerId="ADAL" clId="{8DD5D2AD-E898-4B8E-82ED-229C34530043}" dt="2025-03-26T12:19:24.210" v="674" actId="1076"/>
          <ac:spMkLst>
            <pc:docMk/>
            <pc:sldMk cId="994311087" sldId="264"/>
            <ac:spMk id="19" creationId="{2C18CDB1-231B-CD13-D989-C445E5D52EE7}"/>
          </ac:spMkLst>
        </pc:spChg>
        <pc:spChg chg="add mod">
          <ac:chgData name="Rosie Bromley" userId="ceca4df2-b6a6-4459-9d3c-9d866f0f4aa0" providerId="ADAL" clId="{8DD5D2AD-E898-4B8E-82ED-229C34530043}" dt="2025-03-26T12:19:10.382" v="671" actId="1076"/>
          <ac:spMkLst>
            <pc:docMk/>
            <pc:sldMk cId="994311087" sldId="264"/>
            <ac:spMk id="20" creationId="{8D6B3779-A3A8-3EB5-5A57-FFB6738F5345}"/>
          </ac:spMkLst>
        </pc:spChg>
        <pc:spChg chg="add mod">
          <ac:chgData name="Rosie Bromley" userId="ceca4df2-b6a6-4459-9d3c-9d866f0f4aa0" providerId="ADAL" clId="{8DD5D2AD-E898-4B8E-82ED-229C34530043}" dt="2025-03-26T12:18:30.508" v="659" actId="1076"/>
          <ac:spMkLst>
            <pc:docMk/>
            <pc:sldMk cId="994311087" sldId="264"/>
            <ac:spMk id="21" creationId="{8579D104-3B57-4D07-7395-915DACD3C19F}"/>
          </ac:spMkLst>
        </pc:spChg>
      </pc:sldChg>
      <pc:sldChg chg="addSp delSp modSp mod ord">
        <pc:chgData name="Rosie Bromley" userId="ceca4df2-b6a6-4459-9d3c-9d866f0f4aa0" providerId="ADAL" clId="{8DD5D2AD-E898-4B8E-82ED-229C34530043}" dt="2025-04-03T10:26:46.928" v="734" actId="478"/>
        <pc:sldMkLst>
          <pc:docMk/>
          <pc:sldMk cId="165940070" sldId="265"/>
        </pc:sldMkLst>
        <pc:spChg chg="mod">
          <ac:chgData name="Rosie Bromley" userId="ceca4df2-b6a6-4459-9d3c-9d866f0f4aa0" providerId="ADAL" clId="{8DD5D2AD-E898-4B8E-82ED-229C34530043}" dt="2025-03-26T11:18:16.179" v="166" actId="20577"/>
          <ac:spMkLst>
            <pc:docMk/>
            <pc:sldMk cId="165940070" sldId="265"/>
            <ac:spMk id="13" creationId="{28228B2A-979B-A17D-AAA0-38055ABFC8D4}"/>
          </ac:spMkLst>
        </pc:spChg>
        <pc:spChg chg="mod">
          <ac:chgData name="Rosie Bromley" userId="ceca4df2-b6a6-4459-9d3c-9d866f0f4aa0" providerId="ADAL" clId="{8DD5D2AD-E898-4B8E-82ED-229C34530043}" dt="2025-03-26T11:20:25.497" v="171" actId="14100"/>
          <ac:spMkLst>
            <pc:docMk/>
            <pc:sldMk cId="165940070" sldId="265"/>
            <ac:spMk id="14" creationId="{4321CD4E-9C6F-1165-3892-1E9300201A7B}"/>
          </ac:spMkLst>
        </pc:spChg>
      </pc:sldChg>
      <pc:sldChg chg="del">
        <pc:chgData name="Rosie Bromley" userId="ceca4df2-b6a6-4459-9d3c-9d866f0f4aa0" providerId="ADAL" clId="{8DD5D2AD-E898-4B8E-82ED-229C34530043}" dt="2025-03-26T12:09:32.908" v="460" actId="47"/>
        <pc:sldMkLst>
          <pc:docMk/>
          <pc:sldMk cId="673147524" sldId="266"/>
        </pc:sldMkLst>
      </pc:sldChg>
      <pc:sldChg chg="del">
        <pc:chgData name="Rosie Bromley" userId="ceca4df2-b6a6-4459-9d3c-9d866f0f4aa0" providerId="ADAL" clId="{8DD5D2AD-E898-4B8E-82ED-229C34530043}" dt="2025-03-26T12:09:33.370" v="461" actId="47"/>
        <pc:sldMkLst>
          <pc:docMk/>
          <pc:sldMk cId="1157054844" sldId="267"/>
        </pc:sldMkLst>
      </pc:sldChg>
      <pc:sldChg chg="del">
        <pc:chgData name="Rosie Bromley" userId="ceca4df2-b6a6-4459-9d3c-9d866f0f4aa0" providerId="ADAL" clId="{8DD5D2AD-E898-4B8E-82ED-229C34530043}" dt="2025-03-26T12:09:33.896" v="462" actId="47"/>
        <pc:sldMkLst>
          <pc:docMk/>
          <pc:sldMk cId="614874373" sldId="268"/>
        </pc:sldMkLst>
      </pc:sldChg>
      <pc:sldChg chg="del">
        <pc:chgData name="Rosie Bromley" userId="ceca4df2-b6a6-4459-9d3c-9d866f0f4aa0" providerId="ADAL" clId="{8DD5D2AD-E898-4B8E-82ED-229C34530043}" dt="2025-03-26T12:09:34.932" v="463" actId="47"/>
        <pc:sldMkLst>
          <pc:docMk/>
          <pc:sldMk cId="1988891901" sldId="269"/>
        </pc:sldMkLst>
      </pc:sldChg>
      <pc:sldChg chg="del">
        <pc:chgData name="Rosie Bromley" userId="ceca4df2-b6a6-4459-9d3c-9d866f0f4aa0" providerId="ADAL" clId="{8DD5D2AD-E898-4B8E-82ED-229C34530043}" dt="2025-03-26T12:09:35.497" v="464" actId="47"/>
        <pc:sldMkLst>
          <pc:docMk/>
          <pc:sldMk cId="3506209718" sldId="270"/>
        </pc:sldMkLst>
      </pc:sldChg>
      <pc:sldChg chg="addSp delSp modSp add mod">
        <pc:chgData name="Rosie Bromley" userId="ceca4df2-b6a6-4459-9d3c-9d866f0f4aa0" providerId="ADAL" clId="{8DD5D2AD-E898-4B8E-82ED-229C34530043}" dt="2025-03-26T11:17:26.737" v="141" actId="1076"/>
        <pc:sldMkLst>
          <pc:docMk/>
          <pc:sldMk cId="846988089" sldId="271"/>
        </pc:sldMkLst>
        <pc:spChg chg="add mod">
          <ac:chgData name="Rosie Bromley" userId="ceca4df2-b6a6-4459-9d3c-9d866f0f4aa0" providerId="ADAL" clId="{8DD5D2AD-E898-4B8E-82ED-229C34530043}" dt="2025-03-26T11:17:26.737" v="141" actId="1076"/>
          <ac:spMkLst>
            <pc:docMk/>
            <pc:sldMk cId="846988089" sldId="271"/>
            <ac:spMk id="3" creationId="{3225D5B8-9F84-7FA7-127B-9016B95B62D5}"/>
          </ac:spMkLst>
        </pc:spChg>
        <pc:spChg chg="add mod">
          <ac:chgData name="Rosie Bromley" userId="ceca4df2-b6a6-4459-9d3c-9d866f0f4aa0" providerId="ADAL" clId="{8DD5D2AD-E898-4B8E-82ED-229C34530043}" dt="2025-03-26T11:17:26.737" v="141" actId="1076"/>
          <ac:spMkLst>
            <pc:docMk/>
            <pc:sldMk cId="846988089" sldId="271"/>
            <ac:spMk id="5" creationId="{8B9E8CDC-3022-D1A4-98EF-415F3DC5EBCD}"/>
          </ac:spMkLst>
        </pc:spChg>
        <pc:spChg chg="add mod">
          <ac:chgData name="Rosie Bromley" userId="ceca4df2-b6a6-4459-9d3c-9d866f0f4aa0" providerId="ADAL" clId="{8DD5D2AD-E898-4B8E-82ED-229C34530043}" dt="2025-03-26T11:17:26.737" v="141" actId="1076"/>
          <ac:spMkLst>
            <pc:docMk/>
            <pc:sldMk cId="846988089" sldId="271"/>
            <ac:spMk id="7" creationId="{49D1BE1D-947E-EF44-BE42-854A35AC5C85}"/>
          </ac:spMkLst>
        </pc:spChg>
        <pc:spChg chg="mod">
          <ac:chgData name="Rosie Bromley" userId="ceca4df2-b6a6-4459-9d3c-9d866f0f4aa0" providerId="ADAL" clId="{8DD5D2AD-E898-4B8E-82ED-229C34530043}" dt="2025-03-26T11:17:26.737" v="141" actId="1076"/>
          <ac:spMkLst>
            <pc:docMk/>
            <pc:sldMk cId="846988089" sldId="271"/>
            <ac:spMk id="14" creationId="{D3874266-5A56-C225-2C87-A40BDFBD1F03}"/>
          </ac:spMkLst>
        </pc:spChg>
      </pc:sldChg>
      <pc:sldChg chg="addSp delSp modSp add mod">
        <pc:chgData name="Rosie Bromley" userId="ceca4df2-b6a6-4459-9d3c-9d866f0f4aa0" providerId="ADAL" clId="{8DD5D2AD-E898-4B8E-82ED-229C34530043}" dt="2025-04-03T08:12:15.953" v="687" actId="478"/>
        <pc:sldMkLst>
          <pc:docMk/>
          <pc:sldMk cId="1550280591" sldId="272"/>
        </pc:sldMkLst>
        <pc:spChg chg="mod">
          <ac:chgData name="Rosie Bromley" userId="ceca4df2-b6a6-4459-9d3c-9d866f0f4aa0" providerId="ADAL" clId="{8DD5D2AD-E898-4B8E-82ED-229C34530043}" dt="2025-04-03T08:12:10.230" v="686" actId="1076"/>
          <ac:spMkLst>
            <pc:docMk/>
            <pc:sldMk cId="1550280591" sldId="272"/>
            <ac:spMk id="13" creationId="{BE1BF5A9-6C30-D609-7915-22310A22ECDD}"/>
          </ac:spMkLst>
        </pc:spChg>
      </pc:sldChg>
      <pc:sldChg chg="addSp delSp modSp new mod">
        <pc:chgData name="Rosie Bromley" userId="ceca4df2-b6a6-4459-9d3c-9d866f0f4aa0" providerId="ADAL" clId="{8DD5D2AD-E898-4B8E-82ED-229C34530043}" dt="2025-03-26T11:57:57.321" v="459" actId="554"/>
        <pc:sldMkLst>
          <pc:docMk/>
          <pc:sldMk cId="2454504680" sldId="273"/>
        </pc:sldMkLst>
        <pc:spChg chg="add mod">
          <ac:chgData name="Rosie Bromley" userId="ceca4df2-b6a6-4459-9d3c-9d866f0f4aa0" providerId="ADAL" clId="{8DD5D2AD-E898-4B8E-82ED-229C34530043}" dt="2025-03-26T11:57:03.965" v="439" actId="1076"/>
          <ac:spMkLst>
            <pc:docMk/>
            <pc:sldMk cId="2454504680" sldId="273"/>
            <ac:spMk id="5" creationId="{E22661B9-310B-ED5B-8258-0FF4A26C631C}"/>
          </ac:spMkLst>
        </pc:spChg>
        <pc:spChg chg="add mod">
          <ac:chgData name="Rosie Bromley" userId="ceca4df2-b6a6-4459-9d3c-9d866f0f4aa0" providerId="ADAL" clId="{8DD5D2AD-E898-4B8E-82ED-229C34530043}" dt="2025-03-26T11:57:57.321" v="459" actId="554"/>
          <ac:spMkLst>
            <pc:docMk/>
            <pc:sldMk cId="2454504680" sldId="273"/>
            <ac:spMk id="6" creationId="{BB940D18-B210-81C3-45FF-DEAEB1AEA596}"/>
          </ac:spMkLst>
        </pc:spChg>
        <pc:spChg chg="add mod">
          <ac:chgData name="Rosie Bromley" userId="ceca4df2-b6a6-4459-9d3c-9d866f0f4aa0" providerId="ADAL" clId="{8DD5D2AD-E898-4B8E-82ED-229C34530043}" dt="2025-03-26T11:57:24.396" v="443" actId="1076"/>
          <ac:spMkLst>
            <pc:docMk/>
            <pc:sldMk cId="2454504680" sldId="273"/>
            <ac:spMk id="7" creationId="{06477C28-6BBD-99A7-2C83-9658DBCFE231}"/>
          </ac:spMkLst>
        </pc:spChg>
        <pc:spChg chg="add mod">
          <ac:chgData name="Rosie Bromley" userId="ceca4df2-b6a6-4459-9d3c-9d866f0f4aa0" providerId="ADAL" clId="{8DD5D2AD-E898-4B8E-82ED-229C34530043}" dt="2025-03-26T11:57:57.321" v="459" actId="554"/>
          <ac:spMkLst>
            <pc:docMk/>
            <pc:sldMk cId="2454504680" sldId="273"/>
            <ac:spMk id="8" creationId="{3CFFE208-96EA-8A23-C882-4B5604C1918F}"/>
          </ac:spMkLst>
        </pc:spChg>
        <pc:spChg chg="add mod ord">
          <ac:chgData name="Rosie Bromley" userId="ceca4df2-b6a6-4459-9d3c-9d866f0f4aa0" providerId="ADAL" clId="{8DD5D2AD-E898-4B8E-82ED-229C34530043}" dt="2025-03-26T11:57:03.965" v="439" actId="1076"/>
          <ac:spMkLst>
            <pc:docMk/>
            <pc:sldMk cId="2454504680" sldId="273"/>
            <ac:spMk id="9" creationId="{474E54D1-845A-F5C5-85E4-B3C0E8701478}"/>
          </ac:spMkLst>
        </pc:spChg>
      </pc:sldChg>
      <pc:sldMasterChg chg="modSldLayout">
        <pc:chgData name="Rosie Bromley" userId="ceca4df2-b6a6-4459-9d3c-9d866f0f4aa0" providerId="ADAL" clId="{8DD5D2AD-E898-4B8E-82ED-229C34530043}" dt="2025-04-03T10:37:43.863" v="821" actId="478"/>
        <pc:sldMasterMkLst>
          <pc:docMk/>
          <pc:sldMasterMk cId="239104712" sldId="2147483648"/>
        </pc:sldMasterMkLst>
        <pc:sldLayoutChg chg="addSp delSp modSp mod">
          <pc:chgData name="Rosie Bromley" userId="ceca4df2-b6a6-4459-9d3c-9d866f0f4aa0" providerId="ADAL" clId="{8DD5D2AD-E898-4B8E-82ED-229C34530043}" dt="2025-04-03T10:23:06.703" v="707" actId="732"/>
          <pc:sldLayoutMkLst>
            <pc:docMk/>
            <pc:sldMasterMk cId="239104712" sldId="2147483648"/>
            <pc:sldLayoutMk cId="1364808108" sldId="2147483649"/>
          </pc:sldLayoutMkLst>
          <pc:picChg chg="add mod modCrop">
            <ac:chgData name="Rosie Bromley" userId="ceca4df2-b6a6-4459-9d3c-9d866f0f4aa0" providerId="ADAL" clId="{8DD5D2AD-E898-4B8E-82ED-229C34530043}" dt="2025-04-03T10:23:06.703" v="707" actId="732"/>
            <ac:picMkLst>
              <pc:docMk/>
              <pc:sldMasterMk cId="239104712" sldId="2147483648"/>
              <pc:sldLayoutMk cId="1364808108" sldId="2147483649"/>
              <ac:picMk id="16" creationId="{7EBFD69E-60FB-89C2-4E9D-BA6CF7A4A46F}"/>
            </ac:picMkLst>
          </pc:picChg>
        </pc:sldLayoutChg>
        <pc:sldLayoutChg chg="addSp delSp modSp mod">
          <pc:chgData name="Rosie Bromley" userId="ceca4df2-b6a6-4459-9d3c-9d866f0f4aa0" providerId="ADAL" clId="{8DD5D2AD-E898-4B8E-82ED-229C34530043}" dt="2025-04-03T10:30:33.100" v="751" actId="167"/>
          <pc:sldLayoutMkLst>
            <pc:docMk/>
            <pc:sldMasterMk cId="239104712" sldId="2147483648"/>
            <pc:sldLayoutMk cId="2496204933" sldId="2147483650"/>
          </pc:sldLayoutMkLst>
          <pc:spChg chg="add mod ord">
            <ac:chgData name="Rosie Bromley" userId="ceca4df2-b6a6-4459-9d3c-9d866f0f4aa0" providerId="ADAL" clId="{8DD5D2AD-E898-4B8E-82ED-229C34530043}" dt="2025-04-03T10:30:33.100" v="751" actId="167"/>
            <ac:spMkLst>
              <pc:docMk/>
              <pc:sldMasterMk cId="239104712" sldId="2147483648"/>
              <pc:sldLayoutMk cId="2496204933" sldId="2147483650"/>
              <ac:spMk id="23" creationId="{05CE1A99-E62C-A838-4462-0DEFBE3183F9}"/>
            </ac:spMkLst>
          </pc:spChg>
          <pc:picChg chg="add mod modCrop">
            <ac:chgData name="Rosie Bromley" userId="ceca4df2-b6a6-4459-9d3c-9d866f0f4aa0" providerId="ADAL" clId="{8DD5D2AD-E898-4B8E-82ED-229C34530043}" dt="2025-04-03T10:28:47.797" v="747" actId="732"/>
            <ac:picMkLst>
              <pc:docMk/>
              <pc:sldMasterMk cId="239104712" sldId="2147483648"/>
              <pc:sldLayoutMk cId="2496204933" sldId="2147483650"/>
              <ac:picMk id="15" creationId="{FB0048DB-DF2C-ACAF-8693-5C6385516546}"/>
            </ac:picMkLst>
          </pc:picChg>
        </pc:sldLayoutChg>
        <pc:sldLayoutChg chg="addSp delSp modSp mod">
          <pc:chgData name="Rosie Bromley" userId="ceca4df2-b6a6-4459-9d3c-9d866f0f4aa0" providerId="ADAL" clId="{8DD5D2AD-E898-4B8E-82ED-229C34530043}" dt="2025-04-03T10:33:59.377" v="776" actId="732"/>
          <pc:sldLayoutMkLst>
            <pc:docMk/>
            <pc:sldMasterMk cId="239104712" sldId="2147483648"/>
            <pc:sldLayoutMk cId="504267875" sldId="2147483651"/>
          </pc:sldLayoutMkLst>
          <pc:picChg chg="add mod modCrop">
            <ac:chgData name="Rosie Bromley" userId="ceca4df2-b6a6-4459-9d3c-9d866f0f4aa0" providerId="ADAL" clId="{8DD5D2AD-E898-4B8E-82ED-229C34530043}" dt="2025-04-03T10:33:59.377" v="776" actId="732"/>
            <ac:picMkLst>
              <pc:docMk/>
              <pc:sldMasterMk cId="239104712" sldId="2147483648"/>
              <pc:sldLayoutMk cId="504267875" sldId="2147483651"/>
              <ac:picMk id="16" creationId="{A62C863A-4D1E-7ABB-DE05-8D781A6FF663}"/>
            </ac:picMkLst>
          </pc:picChg>
          <pc:picChg chg="add mod modCrop">
            <ac:chgData name="Rosie Bromley" userId="ceca4df2-b6a6-4459-9d3c-9d866f0f4aa0" providerId="ADAL" clId="{8DD5D2AD-E898-4B8E-82ED-229C34530043}" dt="2025-04-03T10:33:51.185" v="774" actId="732"/>
            <ac:picMkLst>
              <pc:docMk/>
              <pc:sldMasterMk cId="239104712" sldId="2147483648"/>
              <pc:sldLayoutMk cId="504267875" sldId="2147483651"/>
              <ac:picMk id="18" creationId="{2A0B7EE1-235A-A233-6BAB-B52F532671E8}"/>
            </ac:picMkLst>
          </pc:picChg>
        </pc:sldLayoutChg>
        <pc:sldLayoutChg chg="addSp modSp mod">
          <pc:chgData name="Rosie Bromley" userId="ceca4df2-b6a6-4459-9d3c-9d866f0f4aa0" providerId="ADAL" clId="{8DD5D2AD-E898-4B8E-82ED-229C34530043}" dt="2025-04-03T10:30:08.972" v="749" actId="167"/>
          <pc:sldLayoutMkLst>
            <pc:docMk/>
            <pc:sldMasterMk cId="239104712" sldId="2147483648"/>
            <pc:sldLayoutMk cId="2993501281" sldId="2147483652"/>
          </pc:sldLayoutMkLst>
          <pc:spChg chg="add mod ord">
            <ac:chgData name="Rosie Bromley" userId="ceca4df2-b6a6-4459-9d3c-9d866f0f4aa0" providerId="ADAL" clId="{8DD5D2AD-E898-4B8E-82ED-229C34530043}" dt="2025-04-03T10:30:08.972" v="749" actId="167"/>
            <ac:spMkLst>
              <pc:docMk/>
              <pc:sldMasterMk cId="239104712" sldId="2147483648"/>
              <pc:sldLayoutMk cId="2993501281" sldId="2147483652"/>
              <ac:spMk id="9" creationId="{A5BD2CAC-2DEE-3A48-A4AF-0D2E1798262D}"/>
            </ac:spMkLst>
          </pc:spChg>
          <pc:spChg chg="add mod ord">
            <ac:chgData name="Rosie Bromley" userId="ceca4df2-b6a6-4459-9d3c-9d866f0f4aa0" providerId="ADAL" clId="{8DD5D2AD-E898-4B8E-82ED-229C34530043}" dt="2025-04-03T10:30:08.972" v="749" actId="167"/>
            <ac:spMkLst>
              <pc:docMk/>
              <pc:sldMasterMk cId="239104712" sldId="2147483648"/>
              <pc:sldLayoutMk cId="2993501281" sldId="2147483652"/>
              <ac:spMk id="10" creationId="{57A91530-DBB1-D603-D1F5-2723412362FA}"/>
            </ac:spMkLst>
          </pc:spChg>
          <pc:spChg chg="add mod ord">
            <ac:chgData name="Rosie Bromley" userId="ceca4df2-b6a6-4459-9d3c-9d866f0f4aa0" providerId="ADAL" clId="{8DD5D2AD-E898-4B8E-82ED-229C34530043}" dt="2025-04-03T10:30:08.972" v="749" actId="167"/>
            <ac:spMkLst>
              <pc:docMk/>
              <pc:sldMasterMk cId="239104712" sldId="2147483648"/>
              <pc:sldLayoutMk cId="2993501281" sldId="2147483652"/>
              <ac:spMk id="11" creationId="{8EEC2A1B-1D20-C0CF-B438-866B581B2589}"/>
            </ac:spMkLst>
          </pc:spChg>
          <pc:spChg chg="add mod ord">
            <ac:chgData name="Rosie Bromley" userId="ceca4df2-b6a6-4459-9d3c-9d866f0f4aa0" providerId="ADAL" clId="{8DD5D2AD-E898-4B8E-82ED-229C34530043}" dt="2025-04-03T10:30:08.972" v="749" actId="167"/>
            <ac:spMkLst>
              <pc:docMk/>
              <pc:sldMasterMk cId="239104712" sldId="2147483648"/>
              <pc:sldLayoutMk cId="2993501281" sldId="2147483652"/>
              <ac:spMk id="12" creationId="{0DA3B0D9-E542-9FC8-61C1-DFA37E5051FB}"/>
            </ac:spMkLst>
          </pc:spChg>
          <pc:picChg chg="add mod">
            <ac:chgData name="Rosie Bromley" userId="ceca4df2-b6a6-4459-9d3c-9d866f0f4aa0" providerId="ADAL" clId="{8DD5D2AD-E898-4B8E-82ED-229C34530043}" dt="2025-04-03T10:27:28.396" v="735"/>
            <ac:picMkLst>
              <pc:docMk/>
              <pc:sldMasterMk cId="239104712" sldId="2147483648"/>
              <pc:sldLayoutMk cId="2993501281" sldId="2147483652"/>
              <ac:picMk id="8" creationId="{77E8B32D-3D2E-F6FC-2E38-E61EC118153B}"/>
            </ac:picMkLst>
          </pc:picChg>
        </pc:sldLayoutChg>
        <pc:sldLayoutChg chg="addSp delSp modSp mod">
          <pc:chgData name="Rosie Bromley" userId="ceca4df2-b6a6-4459-9d3c-9d866f0f4aa0" providerId="ADAL" clId="{8DD5D2AD-E898-4B8E-82ED-229C34530043}" dt="2025-04-03T10:37:43.863" v="821" actId="478"/>
          <pc:sldLayoutMkLst>
            <pc:docMk/>
            <pc:sldMasterMk cId="239104712" sldId="2147483648"/>
            <pc:sldLayoutMk cId="3648997866" sldId="2147483658"/>
          </pc:sldLayoutMkLst>
          <pc:spChg chg="add mod">
            <ac:chgData name="Rosie Bromley" userId="ceca4df2-b6a6-4459-9d3c-9d866f0f4aa0" providerId="ADAL" clId="{8DD5D2AD-E898-4B8E-82ED-229C34530043}" dt="2025-04-03T10:37:41.391" v="820" actId="14100"/>
            <ac:spMkLst>
              <pc:docMk/>
              <pc:sldMasterMk cId="239104712" sldId="2147483648"/>
              <pc:sldLayoutMk cId="3648997866" sldId="2147483658"/>
              <ac:spMk id="17" creationId="{2AE2F86E-FB6C-6093-B9D0-29FA42B1DCB1}"/>
            </ac:spMkLst>
          </pc:spChg>
          <pc:picChg chg="add del mod ord modCrop">
            <ac:chgData name="Rosie Bromley" userId="ceca4df2-b6a6-4459-9d3c-9d866f0f4aa0" providerId="ADAL" clId="{8DD5D2AD-E898-4B8E-82ED-229C34530043}" dt="2025-04-03T10:37:20.218" v="815" actId="732"/>
            <ac:picMkLst>
              <pc:docMk/>
              <pc:sldMasterMk cId="239104712" sldId="2147483648"/>
              <pc:sldLayoutMk cId="3648997866" sldId="2147483658"/>
              <ac:picMk id="16" creationId="{ABE555FF-CE7F-D143-1321-F0861EE080BA}"/>
            </ac:picMkLst>
          </pc:picChg>
        </pc:sldLayoutChg>
      </pc:sldMasterChg>
      <pc:sldMasterChg chg="new del mod addSldLayout">
        <pc:chgData name="Rosie Bromley" userId="ceca4df2-b6a6-4459-9d3c-9d866f0f4aa0" providerId="ADAL" clId="{8DD5D2AD-E898-4B8E-82ED-229C34530043}" dt="2025-04-03T10:35:39.200" v="778" actId="2696"/>
        <pc:sldMasterMkLst>
          <pc:docMk/>
          <pc:sldMasterMk cId="2216392048" sldId="2147483660"/>
        </pc:sldMasterMkLst>
        <pc:sldLayoutChg chg="new replId">
          <pc:chgData name="Rosie Bromley" userId="ceca4df2-b6a6-4459-9d3c-9d866f0f4aa0" providerId="ADAL" clId="{8DD5D2AD-E898-4B8E-82ED-229C34530043}" dt="2025-04-03T10:35:33.380" v="777" actId="6938"/>
          <pc:sldLayoutMkLst>
            <pc:docMk/>
            <pc:sldMasterMk cId="2216392048" sldId="2147483660"/>
            <pc:sldLayoutMk cId="3918692750" sldId="2147483661"/>
          </pc:sldLayoutMkLst>
        </pc:sldLayoutChg>
        <pc:sldLayoutChg chg="new replId">
          <pc:chgData name="Rosie Bromley" userId="ceca4df2-b6a6-4459-9d3c-9d866f0f4aa0" providerId="ADAL" clId="{8DD5D2AD-E898-4B8E-82ED-229C34530043}" dt="2025-04-03T10:35:33.380" v="777" actId="6938"/>
          <pc:sldLayoutMkLst>
            <pc:docMk/>
            <pc:sldMasterMk cId="2216392048" sldId="2147483660"/>
            <pc:sldLayoutMk cId="1949703771" sldId="2147483662"/>
          </pc:sldLayoutMkLst>
        </pc:sldLayoutChg>
        <pc:sldLayoutChg chg="new replId">
          <pc:chgData name="Rosie Bromley" userId="ceca4df2-b6a6-4459-9d3c-9d866f0f4aa0" providerId="ADAL" clId="{8DD5D2AD-E898-4B8E-82ED-229C34530043}" dt="2025-04-03T10:35:33.380" v="777" actId="6938"/>
          <pc:sldLayoutMkLst>
            <pc:docMk/>
            <pc:sldMasterMk cId="2216392048" sldId="2147483660"/>
            <pc:sldLayoutMk cId="3260626613" sldId="2147483663"/>
          </pc:sldLayoutMkLst>
        </pc:sldLayoutChg>
        <pc:sldLayoutChg chg="new replId">
          <pc:chgData name="Rosie Bromley" userId="ceca4df2-b6a6-4459-9d3c-9d866f0f4aa0" providerId="ADAL" clId="{8DD5D2AD-E898-4B8E-82ED-229C34530043}" dt="2025-04-03T10:35:33.380" v="777" actId="6938"/>
          <pc:sldLayoutMkLst>
            <pc:docMk/>
            <pc:sldMasterMk cId="2216392048" sldId="2147483660"/>
            <pc:sldLayoutMk cId="882451841" sldId="2147483664"/>
          </pc:sldLayoutMkLst>
        </pc:sldLayoutChg>
        <pc:sldLayoutChg chg="new replId">
          <pc:chgData name="Rosie Bromley" userId="ceca4df2-b6a6-4459-9d3c-9d866f0f4aa0" providerId="ADAL" clId="{8DD5D2AD-E898-4B8E-82ED-229C34530043}" dt="2025-04-03T10:35:33.380" v="777" actId="6938"/>
          <pc:sldLayoutMkLst>
            <pc:docMk/>
            <pc:sldMasterMk cId="2216392048" sldId="2147483660"/>
            <pc:sldLayoutMk cId="1738834211" sldId="2147483665"/>
          </pc:sldLayoutMkLst>
        </pc:sldLayoutChg>
        <pc:sldLayoutChg chg="new replId">
          <pc:chgData name="Rosie Bromley" userId="ceca4df2-b6a6-4459-9d3c-9d866f0f4aa0" providerId="ADAL" clId="{8DD5D2AD-E898-4B8E-82ED-229C34530043}" dt="2025-04-03T10:35:33.380" v="777" actId="6938"/>
          <pc:sldLayoutMkLst>
            <pc:docMk/>
            <pc:sldMasterMk cId="2216392048" sldId="2147483660"/>
            <pc:sldLayoutMk cId="773909657" sldId="2147483666"/>
          </pc:sldLayoutMkLst>
        </pc:sldLayoutChg>
        <pc:sldLayoutChg chg="new replId">
          <pc:chgData name="Rosie Bromley" userId="ceca4df2-b6a6-4459-9d3c-9d866f0f4aa0" providerId="ADAL" clId="{8DD5D2AD-E898-4B8E-82ED-229C34530043}" dt="2025-04-03T10:35:33.380" v="777" actId="6938"/>
          <pc:sldLayoutMkLst>
            <pc:docMk/>
            <pc:sldMasterMk cId="2216392048" sldId="2147483660"/>
            <pc:sldLayoutMk cId="523768674" sldId="2147483667"/>
          </pc:sldLayoutMkLst>
        </pc:sldLayoutChg>
        <pc:sldLayoutChg chg="new replId">
          <pc:chgData name="Rosie Bromley" userId="ceca4df2-b6a6-4459-9d3c-9d866f0f4aa0" providerId="ADAL" clId="{8DD5D2AD-E898-4B8E-82ED-229C34530043}" dt="2025-04-03T10:35:33.380" v="777" actId="6938"/>
          <pc:sldLayoutMkLst>
            <pc:docMk/>
            <pc:sldMasterMk cId="2216392048" sldId="2147483660"/>
            <pc:sldLayoutMk cId="72790915" sldId="2147483668"/>
          </pc:sldLayoutMkLst>
        </pc:sldLayoutChg>
        <pc:sldLayoutChg chg="new replId">
          <pc:chgData name="Rosie Bromley" userId="ceca4df2-b6a6-4459-9d3c-9d866f0f4aa0" providerId="ADAL" clId="{8DD5D2AD-E898-4B8E-82ED-229C34530043}" dt="2025-04-03T10:35:33.380" v="777" actId="6938"/>
          <pc:sldLayoutMkLst>
            <pc:docMk/>
            <pc:sldMasterMk cId="2216392048" sldId="2147483660"/>
            <pc:sldLayoutMk cId="3452785420" sldId="2147483669"/>
          </pc:sldLayoutMkLst>
        </pc:sldLayoutChg>
        <pc:sldLayoutChg chg="new replId">
          <pc:chgData name="Rosie Bromley" userId="ceca4df2-b6a6-4459-9d3c-9d866f0f4aa0" providerId="ADAL" clId="{8DD5D2AD-E898-4B8E-82ED-229C34530043}" dt="2025-04-03T10:35:33.380" v="777" actId="6938"/>
          <pc:sldLayoutMkLst>
            <pc:docMk/>
            <pc:sldMasterMk cId="2216392048" sldId="2147483660"/>
            <pc:sldLayoutMk cId="4011300012" sldId="2147483670"/>
          </pc:sldLayoutMkLst>
        </pc:sldLayoutChg>
        <pc:sldLayoutChg chg="new replId">
          <pc:chgData name="Rosie Bromley" userId="ceca4df2-b6a6-4459-9d3c-9d866f0f4aa0" providerId="ADAL" clId="{8DD5D2AD-E898-4B8E-82ED-229C34530043}" dt="2025-04-03T10:35:33.380" v="777" actId="6938"/>
          <pc:sldLayoutMkLst>
            <pc:docMk/>
            <pc:sldMasterMk cId="2216392048" sldId="2147483660"/>
            <pc:sldLayoutMk cId="3840029732" sldId="214748367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D58700-4571-443A-B98C-0A17B83387F3}" type="datetimeFigureOut">
              <a:rPr lang="en-GB" smtClean="0"/>
              <a:t>11/06/2025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E8376A-DF5E-48F1-8AA0-70803F5A8BAB}" type="slidenum">
              <a:rPr lang="en-GB" smtClean="0"/>
              <a:t>‹#›</a:t>
            </a:fld>
            <a:endParaRPr lang="en-GB"/>
          </a:p>
        </p:txBody>
      </p:sp>
    </p:spTree>
    <p:extLst>
      <p:ext uri="{BB962C8B-B14F-4D97-AF65-F5344CB8AC3E}">
        <p14:creationId xmlns:p14="http://schemas.microsoft.com/office/powerpoint/2010/main" val="30142428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00" dirty="0">
                <a:effectLst/>
                <a:latin typeface="MarkPro-Book" panose="020B0604020101010102" pitchFamily="34" charset="0"/>
                <a:ea typeface="Aptos" panose="020B0004020202020204" pitchFamily="34" charset="0"/>
                <a:cs typeface="Times New Roman" panose="02020603050405020304" pitchFamily="18" charset="0"/>
              </a:rPr>
              <a:t>Highlight to learners that some ways that generative AI can be used would be positive (e.g. safe and responsible), but some may be negative (e.g. a misuse of AI). Remind them there’s also the possibility that some may be a mix of positive and negative, such as using generative AI for homework where someone could research using generative AI to help them with their own thoughts or they could get generative AI to answer the questions for them.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00" dirty="0">
              <a:effectLst/>
              <a:latin typeface="MarkPro-Book" panose="020B0604020101010102" pitchFamily="34" charset="0"/>
              <a:ea typeface="Aptos" panose="020B0004020202020204" pitchFamily="34" charset="0"/>
              <a:cs typeface="Times New Roman" panose="02020603050405020304" pitchFamily="18" charset="0"/>
            </a:endParaRPr>
          </a:p>
          <a:p>
            <a:pPr>
              <a:spcAft>
                <a:spcPts val="50"/>
              </a:spcAft>
            </a:pPr>
            <a:r>
              <a:rPr lang="en-GB" sz="1200" dirty="0">
                <a:latin typeface="MarkPro-Bold" panose="020B0804020101010102" pitchFamily="34" charset="0"/>
              </a:rPr>
              <a:t>Potential discussion questions</a:t>
            </a:r>
          </a:p>
          <a:p>
            <a:pPr marL="342900" lvl="0" indent="-342900">
              <a:lnSpc>
                <a:spcPct val="115000"/>
              </a:lnSpc>
              <a:spcAft>
                <a:spcPts val="600"/>
              </a:spcAft>
              <a:buFont typeface="Symbol" panose="05050102010706020507" pitchFamily="18" charset="2"/>
              <a:buChar char=""/>
            </a:pPr>
            <a:r>
              <a:rPr lang="en-GB" sz="1200" kern="100" dirty="0">
                <a:effectLst/>
                <a:latin typeface="MarkPro-Book" panose="020B0604020101010102" pitchFamily="34" charset="0"/>
                <a:ea typeface="Aptos" panose="020B0004020202020204" pitchFamily="34" charset="0"/>
                <a:cs typeface="Times New Roman" panose="02020603050405020304" pitchFamily="18" charset="0"/>
              </a:rPr>
              <a:t>How would this use of generative AI make the user or others feel?  </a:t>
            </a:r>
          </a:p>
          <a:p>
            <a:pPr marL="342900" lvl="0" indent="-342900">
              <a:lnSpc>
                <a:spcPct val="115000"/>
              </a:lnSpc>
              <a:spcAft>
                <a:spcPts val="600"/>
              </a:spcAft>
              <a:buFont typeface="Symbol" panose="05050102010706020507" pitchFamily="18" charset="2"/>
              <a:buChar char=""/>
            </a:pPr>
            <a:r>
              <a:rPr lang="en-GB" sz="1200" kern="100" dirty="0">
                <a:effectLst/>
                <a:latin typeface="MarkPro-Book" panose="020B0604020101010102" pitchFamily="34" charset="0"/>
                <a:ea typeface="Aptos" panose="020B0004020202020204" pitchFamily="34" charset="0"/>
                <a:cs typeface="Times New Roman" panose="02020603050405020304" pitchFamily="18" charset="0"/>
              </a:rPr>
              <a:t>Has the user relied only on generative AI without further consideration of its truth or trustworthiness?</a:t>
            </a:r>
          </a:p>
          <a:p>
            <a:pPr marL="342900" lvl="0" indent="-342900">
              <a:lnSpc>
                <a:spcPct val="115000"/>
              </a:lnSpc>
              <a:spcAft>
                <a:spcPts val="600"/>
              </a:spcAft>
              <a:buFont typeface="Symbol" panose="05050102010706020507" pitchFamily="18" charset="2"/>
              <a:buChar char=""/>
            </a:pPr>
            <a:r>
              <a:rPr lang="en-GB" sz="1200" kern="100" dirty="0">
                <a:effectLst/>
                <a:latin typeface="MarkPro-Book" panose="020B0604020101010102" pitchFamily="34" charset="0"/>
                <a:ea typeface="Aptos" panose="020B0004020202020204" pitchFamily="34" charset="0"/>
                <a:cs typeface="Times New Roman" panose="02020603050405020304" pitchFamily="18" charset="0"/>
              </a:rPr>
              <a:t>Is using generative AI preventing the user from learning or being creative themselves?</a:t>
            </a:r>
          </a:p>
          <a:p>
            <a:pPr marL="342900" lvl="0" indent="-342900">
              <a:lnSpc>
                <a:spcPct val="115000"/>
              </a:lnSpc>
              <a:spcAft>
                <a:spcPts val="600"/>
              </a:spcAft>
              <a:buFont typeface="Symbol" panose="05050102010706020507" pitchFamily="18" charset="2"/>
              <a:buChar char=""/>
            </a:pPr>
            <a:r>
              <a:rPr lang="en-GB" sz="1200" kern="100" dirty="0">
                <a:effectLst/>
                <a:latin typeface="MarkPro-Book" panose="020B0604020101010102" pitchFamily="34" charset="0"/>
                <a:ea typeface="Aptos" panose="020B0004020202020204" pitchFamily="34" charset="0"/>
                <a:cs typeface="Times New Roman" panose="02020603050405020304" pitchFamily="18" charset="0"/>
              </a:rPr>
              <a:t>Does it benefit the user by making their life easier or giving them opportunities?  </a:t>
            </a:r>
          </a:p>
          <a:p>
            <a:pPr marL="342900" lvl="0" indent="-342900">
              <a:lnSpc>
                <a:spcPct val="115000"/>
              </a:lnSpc>
              <a:spcAft>
                <a:spcPts val="600"/>
              </a:spcAft>
              <a:buFont typeface="Symbol" panose="05050102010706020507" pitchFamily="18" charset="2"/>
              <a:buChar char=""/>
            </a:pPr>
            <a:r>
              <a:rPr lang="en-GB" sz="1200" kern="100" dirty="0">
                <a:effectLst/>
                <a:latin typeface="MarkPro-Book" panose="020B0604020101010102" pitchFamily="34" charset="0"/>
                <a:ea typeface="Aptos" panose="020B0004020202020204" pitchFamily="34" charset="0"/>
                <a:cs typeface="Times New Roman" panose="02020603050405020304" pitchFamily="18" charset="0"/>
              </a:rPr>
              <a:t>Can it help someone have fun or be creative?</a:t>
            </a:r>
          </a:p>
          <a:p>
            <a:pPr marL="342900" lvl="0" indent="-342900">
              <a:lnSpc>
                <a:spcPct val="115000"/>
              </a:lnSpc>
              <a:spcAft>
                <a:spcPts val="600"/>
              </a:spcAft>
              <a:buFont typeface="Symbol" panose="05050102010706020507" pitchFamily="18" charset="2"/>
              <a:buChar char=""/>
            </a:pPr>
            <a:r>
              <a:rPr lang="en-GB" sz="1200" kern="100" dirty="0">
                <a:effectLst/>
                <a:latin typeface="MarkPro-Book" panose="020B0604020101010102" pitchFamily="34" charset="0"/>
                <a:ea typeface="Aptos" panose="020B0004020202020204" pitchFamily="34" charset="0"/>
                <a:cs typeface="Times New Roman" panose="02020603050405020304" pitchFamily="18" charset="0"/>
              </a:rPr>
              <a:t>Who does it affect and how might it affect them now, or in the future?</a:t>
            </a:r>
          </a:p>
          <a:p>
            <a:pPr marL="0" lvl="0" indent="0">
              <a:lnSpc>
                <a:spcPct val="115000"/>
              </a:lnSpc>
              <a:spcAft>
                <a:spcPts val="600"/>
              </a:spcAft>
              <a:buFont typeface="Symbol" panose="05050102010706020507" pitchFamily="18" charset="2"/>
              <a:buNone/>
            </a:pPr>
            <a:endParaRPr lang="en-GB" sz="1200" kern="100" dirty="0">
              <a:effectLst/>
              <a:latin typeface="MarkPro-Book" panose="020B0604020101010102" pitchFamily="34" charset="0"/>
              <a:ea typeface="Aptos" panose="020B0004020202020204" pitchFamily="34" charset="0"/>
              <a:cs typeface="Times New Roman" panose="02020603050405020304" pitchFamily="18" charset="0"/>
            </a:endParaRPr>
          </a:p>
          <a:p>
            <a:pPr marL="0" lvl="0" indent="0">
              <a:lnSpc>
                <a:spcPct val="115000"/>
              </a:lnSpc>
              <a:spcAft>
                <a:spcPts val="600"/>
              </a:spcAft>
              <a:buFont typeface="Symbol" panose="05050102010706020507" pitchFamily="18" charset="2"/>
              <a:buNone/>
            </a:pPr>
            <a:r>
              <a:rPr lang="en-GB" sz="1200" kern="100">
                <a:effectLst/>
                <a:latin typeface="MarkPro-Book" panose="020B0604020101010102" pitchFamily="34" charset="0"/>
                <a:ea typeface="Aptos" panose="020B0004020202020204" pitchFamily="34" charset="0"/>
                <a:cs typeface="Times New Roman" panose="02020603050405020304" pitchFamily="18" charset="0"/>
              </a:rPr>
              <a:t>Highlight that one thing that many of these have in common is that they consider the impact that something made by generative AI has on the user, and on others.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00" dirty="0">
                <a:effectLst/>
                <a:latin typeface="MarkPro-Book" panose="020B0604020101010102" pitchFamily="34" charset="0"/>
                <a:ea typeface="Aptos" panose="020B0004020202020204" pitchFamily="34" charset="0"/>
                <a:cs typeface="Times New Roman" panose="02020603050405020304" pitchFamily="18" charset="0"/>
              </a:rPr>
              <a:t>  </a:t>
            </a:r>
          </a:p>
          <a:p>
            <a:endParaRPr lang="en-GB" dirty="0"/>
          </a:p>
        </p:txBody>
      </p:sp>
      <p:sp>
        <p:nvSpPr>
          <p:cNvPr id="4" name="Slide Number Placeholder 3"/>
          <p:cNvSpPr>
            <a:spLocks noGrp="1"/>
          </p:cNvSpPr>
          <p:nvPr>
            <p:ph type="sldNum" sz="quarter" idx="5"/>
          </p:nvPr>
        </p:nvSpPr>
        <p:spPr/>
        <p:txBody>
          <a:bodyPr/>
          <a:lstStyle/>
          <a:p>
            <a:fld id="{6BE8376A-DF5E-48F1-8AA0-70803F5A8BAB}" type="slidenum">
              <a:rPr lang="en-GB" smtClean="0"/>
              <a:t>5</a:t>
            </a:fld>
            <a:endParaRPr lang="en-GB"/>
          </a:p>
        </p:txBody>
      </p:sp>
    </p:spTree>
    <p:extLst>
      <p:ext uri="{BB962C8B-B14F-4D97-AF65-F5344CB8AC3E}">
        <p14:creationId xmlns:p14="http://schemas.microsoft.com/office/powerpoint/2010/main" val="42149928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431B044-C0DE-EE34-7127-44207D47A7DB}"/>
              </a:ext>
            </a:extLst>
          </p:cNvPr>
          <p:cNvSpPr>
            <a:spLocks noGrp="1"/>
          </p:cNvSpPr>
          <p:nvPr>
            <p:ph type="dt" sz="half" idx="10"/>
          </p:nvPr>
        </p:nvSpPr>
        <p:spPr/>
        <p:txBody>
          <a:bodyPr/>
          <a:lstStyle/>
          <a:p>
            <a:fld id="{85FE836F-9167-4F3F-8CAF-A01FD6B3A06A}" type="datetimeFigureOut">
              <a:rPr lang="en-GB" smtClean="0"/>
              <a:t>11/06/2025</a:t>
            </a:fld>
            <a:endParaRPr lang="en-GB"/>
          </a:p>
        </p:txBody>
      </p:sp>
      <p:sp>
        <p:nvSpPr>
          <p:cNvPr id="5" name="Footer Placeholder 4">
            <a:extLst>
              <a:ext uri="{FF2B5EF4-FFF2-40B4-BE49-F238E27FC236}">
                <a16:creationId xmlns:a16="http://schemas.microsoft.com/office/drawing/2014/main" id="{F6984F4A-9736-5C8A-A73F-28AB076F4E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880F9E2-9626-58B5-65A0-4C9B7BED3FCA}"/>
              </a:ext>
            </a:extLst>
          </p:cNvPr>
          <p:cNvSpPr>
            <a:spLocks noGrp="1"/>
          </p:cNvSpPr>
          <p:nvPr>
            <p:ph type="sldNum" sz="quarter" idx="12"/>
          </p:nvPr>
        </p:nvSpPr>
        <p:spPr/>
        <p:txBody>
          <a:bodyPr/>
          <a:lstStyle/>
          <a:p>
            <a:fld id="{F22B996B-7E39-4516-B715-2D271607A3BE}" type="slidenum">
              <a:rPr lang="en-GB" smtClean="0"/>
              <a:t>‹#›</a:t>
            </a:fld>
            <a:endParaRPr lang="en-GB"/>
          </a:p>
        </p:txBody>
      </p:sp>
      <p:sp>
        <p:nvSpPr>
          <p:cNvPr id="7" name="Rectangle: Single Corner Rounded 6">
            <a:extLst>
              <a:ext uri="{FF2B5EF4-FFF2-40B4-BE49-F238E27FC236}">
                <a16:creationId xmlns:a16="http://schemas.microsoft.com/office/drawing/2014/main" id="{79416B80-9A72-388C-3D73-6189A1C3CEC5}"/>
              </a:ext>
            </a:extLst>
          </p:cNvPr>
          <p:cNvSpPr/>
          <p:nvPr userDrawn="1"/>
        </p:nvSpPr>
        <p:spPr>
          <a:xfrm rot="10800000" flipH="1">
            <a:off x="0" y="0"/>
            <a:ext cx="9906000" cy="5467350"/>
          </a:xfrm>
          <a:prstGeom prst="round1Rect">
            <a:avLst>
              <a:gd name="adj" fmla="val 5000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A323EE6B-FCF4-713C-81B3-8A537A9498C1}"/>
              </a:ext>
            </a:extLst>
          </p:cNvPr>
          <p:cNvSpPr>
            <a:spLocks noGrp="1"/>
          </p:cNvSpPr>
          <p:nvPr>
            <p:ph type="ctrTitle"/>
          </p:nvPr>
        </p:nvSpPr>
        <p:spPr>
          <a:xfrm>
            <a:off x="635976" y="541915"/>
            <a:ext cx="6837485" cy="1948833"/>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8DE02E11-795D-847B-2819-8A3A24599612}"/>
              </a:ext>
            </a:extLst>
          </p:cNvPr>
          <p:cNvSpPr>
            <a:spLocks noGrp="1"/>
          </p:cNvSpPr>
          <p:nvPr>
            <p:ph type="subTitle" idx="1"/>
          </p:nvPr>
        </p:nvSpPr>
        <p:spPr>
          <a:xfrm>
            <a:off x="761782" y="2837041"/>
            <a:ext cx="4572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pic>
        <p:nvPicPr>
          <p:cNvPr id="16" name="Picture 15" descr="A black and orange border&#10;&#10;AI-generated content may be incorrect.">
            <a:extLst>
              <a:ext uri="{FF2B5EF4-FFF2-40B4-BE49-F238E27FC236}">
                <a16:creationId xmlns:a16="http://schemas.microsoft.com/office/drawing/2014/main" id="{7EBFD69E-60FB-89C2-4E9D-BA6CF7A4A46F}"/>
              </a:ext>
            </a:extLst>
          </p:cNvPr>
          <p:cNvPicPr>
            <a:picLocks noChangeAspect="1"/>
          </p:cNvPicPr>
          <p:nvPr userDrawn="1"/>
        </p:nvPicPr>
        <p:blipFill>
          <a:blip r:embed="rId3">
            <a:extLst>
              <a:ext uri="{28A0092B-C50C-407E-A947-70E740481C1C}">
                <a14:useLocalDpi xmlns:a14="http://schemas.microsoft.com/office/drawing/2010/main" val="0"/>
              </a:ext>
            </a:extLst>
          </a:blip>
          <a:srcRect r="24642" b="30700"/>
          <a:stretch/>
        </p:blipFill>
        <p:spPr>
          <a:xfrm>
            <a:off x="4559893" y="2921463"/>
            <a:ext cx="7632107" cy="3936537"/>
          </a:xfrm>
          <a:prstGeom prst="rect">
            <a:avLst/>
          </a:prstGeom>
        </p:spPr>
      </p:pic>
    </p:spTree>
    <p:custDataLst>
      <p:tags r:id="rId1"/>
    </p:custDataLst>
    <p:extLst>
      <p:ext uri="{BB962C8B-B14F-4D97-AF65-F5344CB8AC3E}">
        <p14:creationId xmlns:p14="http://schemas.microsoft.com/office/powerpoint/2010/main" val="1364808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pic>
        <p:nvPicPr>
          <p:cNvPr id="16" name="Picture 15" descr="A black and orange border&#10;&#10;AI-generated content may be incorrect.">
            <a:extLst>
              <a:ext uri="{FF2B5EF4-FFF2-40B4-BE49-F238E27FC236}">
                <a16:creationId xmlns:a16="http://schemas.microsoft.com/office/drawing/2014/main" id="{ABE555FF-CE7F-D143-1321-F0861EE080BA}"/>
              </a:ext>
            </a:extLst>
          </p:cNvPr>
          <p:cNvPicPr>
            <a:picLocks noChangeAspect="1"/>
          </p:cNvPicPr>
          <p:nvPr userDrawn="1"/>
        </p:nvPicPr>
        <p:blipFill>
          <a:blip r:embed="rId3">
            <a:extLst>
              <a:ext uri="{28A0092B-C50C-407E-A947-70E740481C1C}">
                <a14:useLocalDpi xmlns:a14="http://schemas.microsoft.com/office/drawing/2010/main" val="0"/>
              </a:ext>
            </a:extLst>
          </a:blip>
          <a:srcRect r="50081" b="56934"/>
          <a:stretch/>
        </p:blipFill>
        <p:spPr>
          <a:xfrm flipV="1">
            <a:off x="7136369" y="-1"/>
            <a:ext cx="5055632" cy="2446336"/>
          </a:xfrm>
          <a:prstGeom prst="rect">
            <a:avLst/>
          </a:prstGeom>
        </p:spPr>
      </p:pic>
      <p:sp>
        <p:nvSpPr>
          <p:cNvPr id="17" name="Rectangle: Single Corner Rounded 16">
            <a:extLst>
              <a:ext uri="{FF2B5EF4-FFF2-40B4-BE49-F238E27FC236}">
                <a16:creationId xmlns:a16="http://schemas.microsoft.com/office/drawing/2014/main" id="{2AE2F86E-FB6C-6093-B9D0-29FA42B1DCB1}"/>
              </a:ext>
            </a:extLst>
          </p:cNvPr>
          <p:cNvSpPr/>
          <p:nvPr userDrawn="1"/>
        </p:nvSpPr>
        <p:spPr>
          <a:xfrm rot="10800000" flipH="1" flipV="1">
            <a:off x="-1" y="5376267"/>
            <a:ext cx="8848299" cy="1481733"/>
          </a:xfrm>
          <a:prstGeom prst="round1Rect">
            <a:avLst>
              <a:gd name="adj" fmla="val 5000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custDataLst>
      <p:tags r:id="rId1"/>
    </p:custDataLst>
    <p:extLst>
      <p:ext uri="{BB962C8B-B14F-4D97-AF65-F5344CB8AC3E}">
        <p14:creationId xmlns:p14="http://schemas.microsoft.com/office/powerpoint/2010/main" val="3648997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4E8175-E956-6C17-F851-F9413DD51B15}"/>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089182C3-4B89-5B77-0D71-15BD7BE6398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376064E-8AD5-7054-7A1E-92EFC79BA292}"/>
              </a:ext>
            </a:extLst>
          </p:cNvPr>
          <p:cNvSpPr>
            <a:spLocks noGrp="1"/>
          </p:cNvSpPr>
          <p:nvPr>
            <p:ph type="dt" sz="half" idx="10"/>
          </p:nvPr>
        </p:nvSpPr>
        <p:spPr/>
        <p:txBody>
          <a:bodyPr/>
          <a:lstStyle/>
          <a:p>
            <a:fld id="{85FE836F-9167-4F3F-8CAF-A01FD6B3A06A}" type="datetimeFigureOut">
              <a:rPr lang="en-GB" smtClean="0"/>
              <a:t>11/06/2025</a:t>
            </a:fld>
            <a:endParaRPr lang="en-GB"/>
          </a:p>
        </p:txBody>
      </p:sp>
      <p:sp>
        <p:nvSpPr>
          <p:cNvPr id="5" name="Footer Placeholder 4">
            <a:extLst>
              <a:ext uri="{FF2B5EF4-FFF2-40B4-BE49-F238E27FC236}">
                <a16:creationId xmlns:a16="http://schemas.microsoft.com/office/drawing/2014/main" id="{0BA604BD-485E-172E-615D-D57DAAF29F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7AE38F8-F6A0-9A48-8F01-7D5CF439C8B9}"/>
              </a:ext>
            </a:extLst>
          </p:cNvPr>
          <p:cNvSpPr>
            <a:spLocks noGrp="1"/>
          </p:cNvSpPr>
          <p:nvPr>
            <p:ph type="sldNum" sz="quarter" idx="12"/>
          </p:nvPr>
        </p:nvSpPr>
        <p:spPr/>
        <p:txBody>
          <a:bodyPr/>
          <a:lstStyle/>
          <a:p>
            <a:fld id="{F22B996B-7E39-4516-B715-2D271607A3BE}" type="slidenum">
              <a:rPr lang="en-GB" smtClean="0"/>
              <a:t>‹#›</a:t>
            </a:fld>
            <a:endParaRPr lang="en-GB"/>
          </a:p>
        </p:txBody>
      </p:sp>
    </p:spTree>
    <p:custDataLst>
      <p:tags r:id="rId1"/>
    </p:custDataLst>
    <p:extLst>
      <p:ext uri="{BB962C8B-B14F-4D97-AF65-F5344CB8AC3E}">
        <p14:creationId xmlns:p14="http://schemas.microsoft.com/office/powerpoint/2010/main" val="3208980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3" name="Rectangle: Single Corner Rounded 22">
            <a:extLst>
              <a:ext uri="{FF2B5EF4-FFF2-40B4-BE49-F238E27FC236}">
                <a16:creationId xmlns:a16="http://schemas.microsoft.com/office/drawing/2014/main" id="{05CE1A99-E62C-A838-4462-0DEFBE3183F9}"/>
              </a:ext>
            </a:extLst>
          </p:cNvPr>
          <p:cNvSpPr/>
          <p:nvPr userDrawn="1"/>
        </p:nvSpPr>
        <p:spPr>
          <a:xfrm rot="10800000" flipH="1">
            <a:off x="-1" y="-1"/>
            <a:ext cx="10232571" cy="1481733"/>
          </a:xfrm>
          <a:prstGeom prst="round1Rect">
            <a:avLst>
              <a:gd name="adj" fmla="val 5000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D5F987BC-1208-1749-EFC5-2372B74F17A7}"/>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A9B360C-472F-C9C7-9C96-037D4B13615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B40445C-9E3D-2F0F-F743-3620C71E56CE}"/>
              </a:ext>
            </a:extLst>
          </p:cNvPr>
          <p:cNvSpPr>
            <a:spLocks noGrp="1"/>
          </p:cNvSpPr>
          <p:nvPr>
            <p:ph type="dt" sz="half" idx="10"/>
          </p:nvPr>
        </p:nvSpPr>
        <p:spPr/>
        <p:txBody>
          <a:bodyPr/>
          <a:lstStyle/>
          <a:p>
            <a:fld id="{85FE836F-9167-4F3F-8CAF-A01FD6B3A06A}" type="datetimeFigureOut">
              <a:rPr lang="en-GB" smtClean="0"/>
              <a:t>11/06/2025</a:t>
            </a:fld>
            <a:endParaRPr lang="en-GB"/>
          </a:p>
        </p:txBody>
      </p:sp>
      <p:sp>
        <p:nvSpPr>
          <p:cNvPr id="5" name="Footer Placeholder 4">
            <a:extLst>
              <a:ext uri="{FF2B5EF4-FFF2-40B4-BE49-F238E27FC236}">
                <a16:creationId xmlns:a16="http://schemas.microsoft.com/office/drawing/2014/main" id="{F918C432-EDF1-FB5C-98E2-53A9A208A4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857547-89C1-B4E9-6366-28C49FCDA1A7}"/>
              </a:ext>
            </a:extLst>
          </p:cNvPr>
          <p:cNvSpPr>
            <a:spLocks noGrp="1"/>
          </p:cNvSpPr>
          <p:nvPr>
            <p:ph type="sldNum" sz="quarter" idx="12"/>
          </p:nvPr>
        </p:nvSpPr>
        <p:spPr/>
        <p:txBody>
          <a:bodyPr/>
          <a:lstStyle/>
          <a:p>
            <a:fld id="{F22B996B-7E39-4516-B715-2D271607A3BE}" type="slidenum">
              <a:rPr lang="en-GB" smtClean="0"/>
              <a:t>‹#›</a:t>
            </a:fld>
            <a:endParaRPr lang="en-GB"/>
          </a:p>
        </p:txBody>
      </p:sp>
      <p:pic>
        <p:nvPicPr>
          <p:cNvPr id="15" name="Picture 14" descr="A black and orange border&#10;&#10;AI-generated content may be incorrect.">
            <a:extLst>
              <a:ext uri="{FF2B5EF4-FFF2-40B4-BE49-F238E27FC236}">
                <a16:creationId xmlns:a16="http://schemas.microsoft.com/office/drawing/2014/main" id="{FB0048DB-DF2C-ACAF-8693-5C6385516546}"/>
              </a:ext>
            </a:extLst>
          </p:cNvPr>
          <p:cNvPicPr>
            <a:picLocks noChangeAspect="1"/>
          </p:cNvPicPr>
          <p:nvPr userDrawn="1"/>
        </p:nvPicPr>
        <p:blipFill>
          <a:blip r:embed="rId3">
            <a:extLst>
              <a:ext uri="{28A0092B-C50C-407E-A947-70E740481C1C}">
                <a14:useLocalDpi xmlns:a14="http://schemas.microsoft.com/office/drawing/2010/main" val="0"/>
              </a:ext>
            </a:extLst>
          </a:blip>
          <a:srcRect l="-1" r="58883" b="49929"/>
          <a:stretch/>
        </p:blipFill>
        <p:spPr>
          <a:xfrm flipV="1">
            <a:off x="8027770" y="-1"/>
            <a:ext cx="4164230" cy="2844293"/>
          </a:xfrm>
          <a:prstGeom prst="rect">
            <a:avLst/>
          </a:prstGeom>
        </p:spPr>
      </p:pic>
    </p:spTree>
    <p:custDataLst>
      <p:tags r:id="rId1"/>
    </p:custDataLst>
    <p:extLst>
      <p:ext uri="{BB962C8B-B14F-4D97-AF65-F5344CB8AC3E}">
        <p14:creationId xmlns:p14="http://schemas.microsoft.com/office/powerpoint/2010/main" val="2496204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592DF-B03F-DAFF-4E1D-59144F90287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D3A1F0E3-383E-5AE6-EA3D-8B0976504BF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D451B73-8F1C-7F95-90E7-BC05ECD82D71}"/>
              </a:ext>
            </a:extLst>
          </p:cNvPr>
          <p:cNvSpPr>
            <a:spLocks noGrp="1"/>
          </p:cNvSpPr>
          <p:nvPr>
            <p:ph type="dt" sz="half" idx="10"/>
          </p:nvPr>
        </p:nvSpPr>
        <p:spPr/>
        <p:txBody>
          <a:bodyPr/>
          <a:lstStyle/>
          <a:p>
            <a:fld id="{85FE836F-9167-4F3F-8CAF-A01FD6B3A06A}" type="datetimeFigureOut">
              <a:rPr lang="en-GB" smtClean="0"/>
              <a:t>11/06/2025</a:t>
            </a:fld>
            <a:endParaRPr lang="en-GB"/>
          </a:p>
        </p:txBody>
      </p:sp>
      <p:sp>
        <p:nvSpPr>
          <p:cNvPr id="5" name="Footer Placeholder 4">
            <a:extLst>
              <a:ext uri="{FF2B5EF4-FFF2-40B4-BE49-F238E27FC236}">
                <a16:creationId xmlns:a16="http://schemas.microsoft.com/office/drawing/2014/main" id="{5A268153-F855-E926-91DB-B39466B74B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EF4726-0ED8-A3B0-3B67-E1ED6F44F665}"/>
              </a:ext>
            </a:extLst>
          </p:cNvPr>
          <p:cNvSpPr>
            <a:spLocks noGrp="1"/>
          </p:cNvSpPr>
          <p:nvPr>
            <p:ph type="sldNum" sz="quarter" idx="12"/>
          </p:nvPr>
        </p:nvSpPr>
        <p:spPr/>
        <p:txBody>
          <a:bodyPr/>
          <a:lstStyle/>
          <a:p>
            <a:fld id="{F22B996B-7E39-4516-B715-2D271607A3BE}" type="slidenum">
              <a:rPr lang="en-GB" smtClean="0"/>
              <a:t>‹#›</a:t>
            </a:fld>
            <a:endParaRPr lang="en-GB"/>
          </a:p>
        </p:txBody>
      </p:sp>
      <p:pic>
        <p:nvPicPr>
          <p:cNvPr id="16" name="Picture 15" descr="A black and orange rectangle with a black background&#10;&#10;AI-generated content may be incorrect.">
            <a:extLst>
              <a:ext uri="{FF2B5EF4-FFF2-40B4-BE49-F238E27FC236}">
                <a16:creationId xmlns:a16="http://schemas.microsoft.com/office/drawing/2014/main" id="{A62C863A-4D1E-7ABB-DE05-8D781A6FF663}"/>
              </a:ext>
            </a:extLst>
          </p:cNvPr>
          <p:cNvPicPr>
            <a:picLocks noChangeAspect="1"/>
          </p:cNvPicPr>
          <p:nvPr userDrawn="1"/>
        </p:nvPicPr>
        <p:blipFill>
          <a:blip r:embed="rId3">
            <a:extLst>
              <a:ext uri="{28A0092B-C50C-407E-A947-70E740481C1C}">
                <a14:useLocalDpi xmlns:a14="http://schemas.microsoft.com/office/drawing/2010/main" val="0"/>
              </a:ext>
            </a:extLst>
          </a:blip>
          <a:srcRect t="9373" r="11235"/>
          <a:stretch/>
        </p:blipFill>
        <p:spPr>
          <a:xfrm>
            <a:off x="1588535" y="0"/>
            <a:ext cx="10603465" cy="5743159"/>
          </a:xfrm>
          <a:prstGeom prst="rect">
            <a:avLst/>
          </a:prstGeom>
        </p:spPr>
      </p:pic>
      <p:pic>
        <p:nvPicPr>
          <p:cNvPr id="18" name="Picture 17" descr="A white and purple background&#10;&#10;AI-generated content may be incorrect.">
            <a:extLst>
              <a:ext uri="{FF2B5EF4-FFF2-40B4-BE49-F238E27FC236}">
                <a16:creationId xmlns:a16="http://schemas.microsoft.com/office/drawing/2014/main" id="{2A0B7EE1-235A-A233-6BAB-B52F532671E8}"/>
              </a:ext>
            </a:extLst>
          </p:cNvPr>
          <p:cNvPicPr>
            <a:picLocks noChangeAspect="1"/>
          </p:cNvPicPr>
          <p:nvPr userDrawn="1"/>
        </p:nvPicPr>
        <p:blipFill>
          <a:blip r:embed="rId4">
            <a:extLst>
              <a:ext uri="{28A0092B-C50C-407E-A947-70E740481C1C}">
                <a14:useLocalDpi xmlns:a14="http://schemas.microsoft.com/office/drawing/2010/main" val="0"/>
              </a:ext>
            </a:extLst>
          </a:blip>
          <a:srcRect t="16895" r="5239"/>
          <a:stretch/>
        </p:blipFill>
        <p:spPr>
          <a:xfrm>
            <a:off x="2804900" y="0"/>
            <a:ext cx="9387100" cy="4543357"/>
          </a:xfrm>
          <a:prstGeom prst="rect">
            <a:avLst/>
          </a:prstGeom>
        </p:spPr>
      </p:pic>
    </p:spTree>
    <p:custDataLst>
      <p:tags r:id="rId1"/>
    </p:custDataLst>
    <p:extLst>
      <p:ext uri="{BB962C8B-B14F-4D97-AF65-F5344CB8AC3E}">
        <p14:creationId xmlns:p14="http://schemas.microsoft.com/office/powerpoint/2010/main" val="504267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 name="Rectangle: Top Corners Rounded 8">
            <a:extLst>
              <a:ext uri="{FF2B5EF4-FFF2-40B4-BE49-F238E27FC236}">
                <a16:creationId xmlns:a16="http://schemas.microsoft.com/office/drawing/2014/main" id="{A5BD2CAC-2DEE-3A48-A4AF-0D2E1798262D}"/>
              </a:ext>
            </a:extLst>
          </p:cNvPr>
          <p:cNvSpPr/>
          <p:nvPr userDrawn="1"/>
        </p:nvSpPr>
        <p:spPr>
          <a:xfrm rot="5400000">
            <a:off x="5191625" y="-4098880"/>
            <a:ext cx="806524" cy="11189774"/>
          </a:xfrm>
          <a:prstGeom prst="round2SameRect">
            <a:avLst>
              <a:gd name="adj1" fmla="val 30569"/>
              <a:gd name="adj2" fmla="val 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Top Corners Rounded 9">
            <a:extLst>
              <a:ext uri="{FF2B5EF4-FFF2-40B4-BE49-F238E27FC236}">
                <a16:creationId xmlns:a16="http://schemas.microsoft.com/office/drawing/2014/main" id="{57A91530-DBB1-D603-D1F5-2723412362FA}"/>
              </a:ext>
            </a:extLst>
          </p:cNvPr>
          <p:cNvSpPr/>
          <p:nvPr userDrawn="1"/>
        </p:nvSpPr>
        <p:spPr>
          <a:xfrm rot="5400000">
            <a:off x="5191623" y="-3077741"/>
            <a:ext cx="806524" cy="11189774"/>
          </a:xfrm>
          <a:prstGeom prst="round2SameRect">
            <a:avLst>
              <a:gd name="adj1" fmla="val 30569"/>
              <a:gd name="adj2" fmla="val 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Top Corners Rounded 10">
            <a:extLst>
              <a:ext uri="{FF2B5EF4-FFF2-40B4-BE49-F238E27FC236}">
                <a16:creationId xmlns:a16="http://schemas.microsoft.com/office/drawing/2014/main" id="{8EEC2A1B-1D20-C0CF-B438-866B581B2589}"/>
              </a:ext>
            </a:extLst>
          </p:cNvPr>
          <p:cNvSpPr/>
          <p:nvPr userDrawn="1"/>
        </p:nvSpPr>
        <p:spPr>
          <a:xfrm rot="5400000">
            <a:off x="5191623" y="-2056602"/>
            <a:ext cx="806524" cy="11189774"/>
          </a:xfrm>
          <a:prstGeom prst="round2SameRect">
            <a:avLst>
              <a:gd name="adj1" fmla="val 30569"/>
              <a:gd name="adj2" fmla="val 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Top Corners Rounded 11">
            <a:extLst>
              <a:ext uri="{FF2B5EF4-FFF2-40B4-BE49-F238E27FC236}">
                <a16:creationId xmlns:a16="http://schemas.microsoft.com/office/drawing/2014/main" id="{0DA3B0D9-E542-9FC8-61C1-DFA37E5051FB}"/>
              </a:ext>
            </a:extLst>
          </p:cNvPr>
          <p:cNvSpPr/>
          <p:nvPr userDrawn="1"/>
        </p:nvSpPr>
        <p:spPr>
          <a:xfrm rot="5400000">
            <a:off x="5000889" y="-810238"/>
            <a:ext cx="1187992" cy="11189774"/>
          </a:xfrm>
          <a:prstGeom prst="round2SameRect">
            <a:avLst>
              <a:gd name="adj1" fmla="val 30569"/>
              <a:gd name="adj2" fmla="val 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1319D798-DD66-1C40-29AA-37DA78FAFA6B}"/>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8DEA37E4-0C2A-E375-D55D-F278B276A71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ADA7E849-A11D-586A-74C5-07C97A5E304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2D3DCDB7-77A5-2504-5A7E-221D622E308F}"/>
              </a:ext>
            </a:extLst>
          </p:cNvPr>
          <p:cNvSpPr>
            <a:spLocks noGrp="1"/>
          </p:cNvSpPr>
          <p:nvPr>
            <p:ph type="dt" sz="half" idx="10"/>
          </p:nvPr>
        </p:nvSpPr>
        <p:spPr/>
        <p:txBody>
          <a:bodyPr/>
          <a:lstStyle/>
          <a:p>
            <a:fld id="{85FE836F-9167-4F3F-8CAF-A01FD6B3A06A}" type="datetimeFigureOut">
              <a:rPr lang="en-GB" smtClean="0"/>
              <a:t>11/06/2025</a:t>
            </a:fld>
            <a:endParaRPr lang="en-GB"/>
          </a:p>
        </p:txBody>
      </p:sp>
      <p:sp>
        <p:nvSpPr>
          <p:cNvPr id="6" name="Footer Placeholder 5">
            <a:extLst>
              <a:ext uri="{FF2B5EF4-FFF2-40B4-BE49-F238E27FC236}">
                <a16:creationId xmlns:a16="http://schemas.microsoft.com/office/drawing/2014/main" id="{5E0B0B85-EBB0-DB80-A767-D8900FBC356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0171B82-16B9-1AB2-202D-E840ACCC5D08}"/>
              </a:ext>
            </a:extLst>
          </p:cNvPr>
          <p:cNvSpPr>
            <a:spLocks noGrp="1"/>
          </p:cNvSpPr>
          <p:nvPr>
            <p:ph type="sldNum" sz="quarter" idx="12"/>
          </p:nvPr>
        </p:nvSpPr>
        <p:spPr/>
        <p:txBody>
          <a:bodyPr/>
          <a:lstStyle/>
          <a:p>
            <a:fld id="{F22B996B-7E39-4516-B715-2D271607A3BE}" type="slidenum">
              <a:rPr lang="en-GB" smtClean="0"/>
              <a:t>‹#›</a:t>
            </a:fld>
            <a:endParaRPr lang="en-GB"/>
          </a:p>
        </p:txBody>
      </p:sp>
      <p:pic>
        <p:nvPicPr>
          <p:cNvPr id="8" name="Picture 7" descr="A black and orange border&#10;&#10;AI-generated content may be incorrect.">
            <a:extLst>
              <a:ext uri="{FF2B5EF4-FFF2-40B4-BE49-F238E27FC236}">
                <a16:creationId xmlns:a16="http://schemas.microsoft.com/office/drawing/2014/main" id="{77E8B32D-3D2E-F6FC-2E38-E61EC118153B}"/>
              </a:ext>
            </a:extLst>
          </p:cNvPr>
          <p:cNvPicPr>
            <a:picLocks noChangeAspect="1"/>
          </p:cNvPicPr>
          <p:nvPr userDrawn="1"/>
        </p:nvPicPr>
        <p:blipFill>
          <a:blip r:embed="rId3">
            <a:extLst>
              <a:ext uri="{28A0092B-C50C-407E-A947-70E740481C1C}">
                <a14:useLocalDpi xmlns:a14="http://schemas.microsoft.com/office/drawing/2010/main" val="0"/>
              </a:ext>
            </a:extLst>
          </a:blip>
          <a:srcRect r="66751" b="72746"/>
          <a:stretch/>
        </p:blipFill>
        <p:spPr>
          <a:xfrm flipV="1">
            <a:off x="8824635" y="-1"/>
            <a:ext cx="3367366" cy="1548161"/>
          </a:xfrm>
          <a:prstGeom prst="rect">
            <a:avLst/>
          </a:prstGeom>
        </p:spPr>
      </p:pic>
    </p:spTree>
    <p:custDataLst>
      <p:tags r:id="rId1"/>
    </p:custDataLst>
    <p:extLst>
      <p:ext uri="{BB962C8B-B14F-4D97-AF65-F5344CB8AC3E}">
        <p14:creationId xmlns:p14="http://schemas.microsoft.com/office/powerpoint/2010/main" val="2993501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673D5-16FF-382A-058E-3CCAED6CAD57}"/>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4F20A8AF-0572-C1E1-7819-5E4046B2D1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1F1BA2A-58EE-42E0-4E29-9E7EC8FE280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9CCF655F-81C9-B7B5-811A-1805AD2E68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627C2F4-A4C6-A93D-E07D-B4BB6468DD2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AF92E3FA-2E6F-FBF3-432C-FBBA9A033C96}"/>
              </a:ext>
            </a:extLst>
          </p:cNvPr>
          <p:cNvSpPr>
            <a:spLocks noGrp="1"/>
          </p:cNvSpPr>
          <p:nvPr>
            <p:ph type="dt" sz="half" idx="10"/>
          </p:nvPr>
        </p:nvSpPr>
        <p:spPr/>
        <p:txBody>
          <a:bodyPr/>
          <a:lstStyle/>
          <a:p>
            <a:fld id="{85FE836F-9167-4F3F-8CAF-A01FD6B3A06A}" type="datetimeFigureOut">
              <a:rPr lang="en-GB" smtClean="0"/>
              <a:t>11/06/2025</a:t>
            </a:fld>
            <a:endParaRPr lang="en-GB"/>
          </a:p>
        </p:txBody>
      </p:sp>
      <p:sp>
        <p:nvSpPr>
          <p:cNvPr id="8" name="Footer Placeholder 7">
            <a:extLst>
              <a:ext uri="{FF2B5EF4-FFF2-40B4-BE49-F238E27FC236}">
                <a16:creationId xmlns:a16="http://schemas.microsoft.com/office/drawing/2014/main" id="{1B844C6E-EEB6-3BD6-FCA3-803C9C833FB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1C8075A-415E-4EC1-BF0F-865E53210974}"/>
              </a:ext>
            </a:extLst>
          </p:cNvPr>
          <p:cNvSpPr>
            <a:spLocks noGrp="1"/>
          </p:cNvSpPr>
          <p:nvPr>
            <p:ph type="sldNum" sz="quarter" idx="12"/>
          </p:nvPr>
        </p:nvSpPr>
        <p:spPr/>
        <p:txBody>
          <a:bodyPr/>
          <a:lstStyle/>
          <a:p>
            <a:fld id="{F22B996B-7E39-4516-B715-2D271607A3BE}" type="slidenum">
              <a:rPr lang="en-GB" smtClean="0"/>
              <a:t>‹#›</a:t>
            </a:fld>
            <a:endParaRPr lang="en-GB"/>
          </a:p>
        </p:txBody>
      </p:sp>
    </p:spTree>
    <p:custDataLst>
      <p:tags r:id="rId1"/>
    </p:custDataLst>
    <p:extLst>
      <p:ext uri="{BB962C8B-B14F-4D97-AF65-F5344CB8AC3E}">
        <p14:creationId xmlns:p14="http://schemas.microsoft.com/office/powerpoint/2010/main" val="4192614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6AE7-5607-EC24-F210-9ED0471EF762}"/>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88854678-39FF-AE59-D8ED-F8AA15A17E12}"/>
              </a:ext>
            </a:extLst>
          </p:cNvPr>
          <p:cNvSpPr>
            <a:spLocks noGrp="1"/>
          </p:cNvSpPr>
          <p:nvPr>
            <p:ph type="dt" sz="half" idx="10"/>
          </p:nvPr>
        </p:nvSpPr>
        <p:spPr/>
        <p:txBody>
          <a:bodyPr/>
          <a:lstStyle/>
          <a:p>
            <a:fld id="{85FE836F-9167-4F3F-8CAF-A01FD6B3A06A}" type="datetimeFigureOut">
              <a:rPr lang="en-GB" smtClean="0"/>
              <a:t>11/06/2025</a:t>
            </a:fld>
            <a:endParaRPr lang="en-GB"/>
          </a:p>
        </p:txBody>
      </p:sp>
      <p:sp>
        <p:nvSpPr>
          <p:cNvPr id="4" name="Footer Placeholder 3">
            <a:extLst>
              <a:ext uri="{FF2B5EF4-FFF2-40B4-BE49-F238E27FC236}">
                <a16:creationId xmlns:a16="http://schemas.microsoft.com/office/drawing/2014/main" id="{9CC5C226-88EC-83BB-BD58-51DCC06D3D7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D5508DF-03B2-5082-C842-10DE61B4C3BB}"/>
              </a:ext>
            </a:extLst>
          </p:cNvPr>
          <p:cNvSpPr>
            <a:spLocks noGrp="1"/>
          </p:cNvSpPr>
          <p:nvPr>
            <p:ph type="sldNum" sz="quarter" idx="12"/>
          </p:nvPr>
        </p:nvSpPr>
        <p:spPr/>
        <p:txBody>
          <a:bodyPr/>
          <a:lstStyle/>
          <a:p>
            <a:fld id="{F22B996B-7E39-4516-B715-2D271607A3BE}" type="slidenum">
              <a:rPr lang="en-GB" smtClean="0"/>
              <a:t>‹#›</a:t>
            </a:fld>
            <a:endParaRPr lang="en-GB"/>
          </a:p>
        </p:txBody>
      </p:sp>
    </p:spTree>
    <p:extLst>
      <p:ext uri="{BB962C8B-B14F-4D97-AF65-F5344CB8AC3E}">
        <p14:creationId xmlns:p14="http://schemas.microsoft.com/office/powerpoint/2010/main" val="2371882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107A36-AD5B-B1D9-58A2-F032D2E0F24A}"/>
              </a:ext>
            </a:extLst>
          </p:cNvPr>
          <p:cNvSpPr>
            <a:spLocks noGrp="1"/>
          </p:cNvSpPr>
          <p:nvPr>
            <p:ph type="dt" sz="half" idx="10"/>
          </p:nvPr>
        </p:nvSpPr>
        <p:spPr/>
        <p:txBody>
          <a:bodyPr/>
          <a:lstStyle/>
          <a:p>
            <a:fld id="{85FE836F-9167-4F3F-8CAF-A01FD6B3A06A}" type="datetimeFigureOut">
              <a:rPr lang="en-GB" smtClean="0"/>
              <a:t>11/06/2025</a:t>
            </a:fld>
            <a:endParaRPr lang="en-GB"/>
          </a:p>
        </p:txBody>
      </p:sp>
      <p:sp>
        <p:nvSpPr>
          <p:cNvPr id="3" name="Footer Placeholder 2">
            <a:extLst>
              <a:ext uri="{FF2B5EF4-FFF2-40B4-BE49-F238E27FC236}">
                <a16:creationId xmlns:a16="http://schemas.microsoft.com/office/drawing/2014/main" id="{AAFA8AB4-BCBC-76E3-4E18-73C5C8EE5DC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4F5321D-3F1B-1952-C5FF-A14279B4DD61}"/>
              </a:ext>
            </a:extLst>
          </p:cNvPr>
          <p:cNvSpPr>
            <a:spLocks noGrp="1"/>
          </p:cNvSpPr>
          <p:nvPr>
            <p:ph type="sldNum" sz="quarter" idx="12"/>
          </p:nvPr>
        </p:nvSpPr>
        <p:spPr/>
        <p:txBody>
          <a:bodyPr/>
          <a:lstStyle/>
          <a:p>
            <a:fld id="{F22B996B-7E39-4516-B715-2D271607A3BE}" type="slidenum">
              <a:rPr lang="en-GB" smtClean="0"/>
              <a:t>‹#›</a:t>
            </a:fld>
            <a:endParaRPr lang="en-GB"/>
          </a:p>
        </p:txBody>
      </p:sp>
    </p:spTree>
    <p:custDataLst>
      <p:tags r:id="rId1"/>
    </p:custDataLst>
    <p:extLst>
      <p:ext uri="{BB962C8B-B14F-4D97-AF65-F5344CB8AC3E}">
        <p14:creationId xmlns:p14="http://schemas.microsoft.com/office/powerpoint/2010/main" val="4035193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E0BFC-B8D8-F484-CC81-1FD6F9E7CD9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76ECD859-FB51-DA6D-F5E7-82EFC6881B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A01BCA16-1A29-751A-D96C-F27D815431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28CB223-6333-1E17-499A-794D5ACBBF9E}"/>
              </a:ext>
            </a:extLst>
          </p:cNvPr>
          <p:cNvSpPr>
            <a:spLocks noGrp="1"/>
          </p:cNvSpPr>
          <p:nvPr>
            <p:ph type="dt" sz="half" idx="10"/>
          </p:nvPr>
        </p:nvSpPr>
        <p:spPr/>
        <p:txBody>
          <a:bodyPr/>
          <a:lstStyle/>
          <a:p>
            <a:fld id="{85FE836F-9167-4F3F-8CAF-A01FD6B3A06A}" type="datetimeFigureOut">
              <a:rPr lang="en-GB" smtClean="0"/>
              <a:t>11/06/2025</a:t>
            </a:fld>
            <a:endParaRPr lang="en-GB"/>
          </a:p>
        </p:txBody>
      </p:sp>
      <p:sp>
        <p:nvSpPr>
          <p:cNvPr id="6" name="Footer Placeholder 5">
            <a:extLst>
              <a:ext uri="{FF2B5EF4-FFF2-40B4-BE49-F238E27FC236}">
                <a16:creationId xmlns:a16="http://schemas.microsoft.com/office/drawing/2014/main" id="{F9C84989-5E8F-79E7-CE85-B7F5E279CA7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1B68E55-7A5A-01F6-F648-5958E5AEFD7B}"/>
              </a:ext>
            </a:extLst>
          </p:cNvPr>
          <p:cNvSpPr>
            <a:spLocks noGrp="1"/>
          </p:cNvSpPr>
          <p:nvPr>
            <p:ph type="sldNum" sz="quarter" idx="12"/>
          </p:nvPr>
        </p:nvSpPr>
        <p:spPr/>
        <p:txBody>
          <a:bodyPr/>
          <a:lstStyle/>
          <a:p>
            <a:fld id="{F22B996B-7E39-4516-B715-2D271607A3BE}" type="slidenum">
              <a:rPr lang="en-GB" smtClean="0"/>
              <a:t>‹#›</a:t>
            </a:fld>
            <a:endParaRPr lang="en-GB"/>
          </a:p>
        </p:txBody>
      </p:sp>
    </p:spTree>
    <p:custDataLst>
      <p:tags r:id="rId1"/>
    </p:custDataLst>
    <p:extLst>
      <p:ext uri="{BB962C8B-B14F-4D97-AF65-F5344CB8AC3E}">
        <p14:creationId xmlns:p14="http://schemas.microsoft.com/office/powerpoint/2010/main" val="3192260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E4287-69B9-699A-DA18-C7944E404BD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29EA2D9D-80DE-FC4D-DBFB-18A01A5A70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ED6FF93-EB5C-9C60-9724-F8C0CC4C6C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4868D77-6E44-990A-6CA3-4D6394FA82FC}"/>
              </a:ext>
            </a:extLst>
          </p:cNvPr>
          <p:cNvSpPr>
            <a:spLocks noGrp="1"/>
          </p:cNvSpPr>
          <p:nvPr>
            <p:ph type="dt" sz="half" idx="10"/>
          </p:nvPr>
        </p:nvSpPr>
        <p:spPr/>
        <p:txBody>
          <a:bodyPr/>
          <a:lstStyle/>
          <a:p>
            <a:fld id="{85FE836F-9167-4F3F-8CAF-A01FD6B3A06A}" type="datetimeFigureOut">
              <a:rPr lang="en-GB" smtClean="0"/>
              <a:t>11/06/2025</a:t>
            </a:fld>
            <a:endParaRPr lang="en-GB"/>
          </a:p>
        </p:txBody>
      </p:sp>
      <p:sp>
        <p:nvSpPr>
          <p:cNvPr id="6" name="Footer Placeholder 5">
            <a:extLst>
              <a:ext uri="{FF2B5EF4-FFF2-40B4-BE49-F238E27FC236}">
                <a16:creationId xmlns:a16="http://schemas.microsoft.com/office/drawing/2014/main" id="{18A0A3A9-982E-83E4-65FD-0CF6D560FF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B0A87F-D9AC-30CC-8292-D930B0402C9D}"/>
              </a:ext>
            </a:extLst>
          </p:cNvPr>
          <p:cNvSpPr>
            <a:spLocks noGrp="1"/>
          </p:cNvSpPr>
          <p:nvPr>
            <p:ph type="sldNum" sz="quarter" idx="12"/>
          </p:nvPr>
        </p:nvSpPr>
        <p:spPr/>
        <p:txBody>
          <a:bodyPr/>
          <a:lstStyle/>
          <a:p>
            <a:fld id="{F22B996B-7E39-4516-B715-2D271607A3BE}" type="slidenum">
              <a:rPr lang="en-GB" smtClean="0"/>
              <a:t>‹#›</a:t>
            </a:fld>
            <a:endParaRPr lang="en-GB"/>
          </a:p>
        </p:txBody>
      </p:sp>
    </p:spTree>
    <p:extLst>
      <p:ext uri="{BB962C8B-B14F-4D97-AF65-F5344CB8AC3E}">
        <p14:creationId xmlns:p14="http://schemas.microsoft.com/office/powerpoint/2010/main" val="2558801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053836-5424-8C80-5AED-9583AD4587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8201431D-141F-D20F-C2B4-EEBB453B61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05C6A44-F926-9BEE-E687-563F3F9F76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5FE836F-9167-4F3F-8CAF-A01FD6B3A06A}" type="datetimeFigureOut">
              <a:rPr lang="en-GB" smtClean="0"/>
              <a:t>11/06/2025</a:t>
            </a:fld>
            <a:endParaRPr lang="en-GB"/>
          </a:p>
        </p:txBody>
      </p:sp>
      <p:sp>
        <p:nvSpPr>
          <p:cNvPr id="5" name="Footer Placeholder 4">
            <a:extLst>
              <a:ext uri="{FF2B5EF4-FFF2-40B4-BE49-F238E27FC236}">
                <a16:creationId xmlns:a16="http://schemas.microsoft.com/office/drawing/2014/main" id="{05935B10-4093-3990-5023-7A94FC8803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CB26071E-F233-C53A-65BF-B4A8D92CF8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22B996B-7E39-4516-B715-2D271607A3BE}" type="slidenum">
              <a:rPr lang="en-GB" smtClean="0"/>
              <a:t>‹#›</a:t>
            </a:fld>
            <a:endParaRPr lang="en-GB"/>
          </a:p>
        </p:txBody>
      </p:sp>
      <p:pic>
        <p:nvPicPr>
          <p:cNvPr id="7" name="Picture 6" descr="A black background with orange letters&#10;&#10;AI-generated content may be incorrect.">
            <a:extLst>
              <a:ext uri="{FF2B5EF4-FFF2-40B4-BE49-F238E27FC236}">
                <a16:creationId xmlns:a16="http://schemas.microsoft.com/office/drawing/2014/main" id="{8D249BC6-1715-6B63-F58D-85DCEAFBB6D3}"/>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9057021" y="5738089"/>
            <a:ext cx="3113463" cy="1142641"/>
          </a:xfrm>
          <a:prstGeom prst="rect">
            <a:avLst/>
          </a:prstGeom>
        </p:spPr>
      </p:pic>
    </p:spTree>
    <p:custDataLst>
      <p:tags r:id="rId13"/>
    </p:custDataLst>
    <p:extLst>
      <p:ext uri="{BB962C8B-B14F-4D97-AF65-F5344CB8AC3E}">
        <p14:creationId xmlns:p14="http://schemas.microsoft.com/office/powerpoint/2010/main" val="239104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40EF1F-D2EF-9E73-98A4-D34781E48BB2}"/>
            </a:ext>
          </a:extLst>
        </p:cNvPr>
        <p:cNvGrpSpPr/>
        <p:nvPr/>
      </p:nvGrpSpPr>
      <p:grpSpPr>
        <a:xfrm>
          <a:off x="0" y="0"/>
          <a:ext cx="0" cy="0"/>
          <a:chOff x="0" y="0"/>
          <a:chExt cx="0" cy="0"/>
        </a:xfrm>
      </p:grpSpPr>
      <p:sp>
        <p:nvSpPr>
          <p:cNvPr id="13" name="TextBox 12">
            <a:extLst>
              <a:ext uri="{FF2B5EF4-FFF2-40B4-BE49-F238E27FC236}">
                <a16:creationId xmlns:a16="http://schemas.microsoft.com/office/drawing/2014/main" id="{91D9620C-7481-9BF9-34B5-E2A83B221737}"/>
              </a:ext>
            </a:extLst>
          </p:cNvPr>
          <p:cNvSpPr txBox="1"/>
          <p:nvPr/>
        </p:nvSpPr>
        <p:spPr>
          <a:xfrm>
            <a:off x="473336" y="494852"/>
            <a:ext cx="7584142" cy="1569660"/>
          </a:xfrm>
          <a:prstGeom prst="rect">
            <a:avLst/>
          </a:prstGeom>
          <a:noFill/>
        </p:spPr>
        <p:txBody>
          <a:bodyPr wrap="square" rtlCol="0">
            <a:spAutoFit/>
          </a:bodyPr>
          <a:lstStyle/>
          <a:p>
            <a:r>
              <a:rPr lang="en-GB" sz="4800">
                <a:latin typeface="MarkPro-Bold" panose="020B0804020101010102" pitchFamily="34" charset="0"/>
              </a:rPr>
              <a:t>Lesson 1</a:t>
            </a:r>
          </a:p>
          <a:p>
            <a:r>
              <a:rPr lang="en-GB" sz="4800">
                <a:latin typeface="MarkPro-Bold" panose="020B0804020101010102" pitchFamily="34" charset="0"/>
              </a:rPr>
              <a:t>What is generative AI?</a:t>
            </a:r>
          </a:p>
        </p:txBody>
      </p:sp>
      <p:sp>
        <p:nvSpPr>
          <p:cNvPr id="14" name="TextBox 13">
            <a:extLst>
              <a:ext uri="{FF2B5EF4-FFF2-40B4-BE49-F238E27FC236}">
                <a16:creationId xmlns:a16="http://schemas.microsoft.com/office/drawing/2014/main" id="{00DADCA0-F09A-2AEA-86C3-C39C5BF991AA}"/>
              </a:ext>
            </a:extLst>
          </p:cNvPr>
          <p:cNvSpPr txBox="1"/>
          <p:nvPr/>
        </p:nvSpPr>
        <p:spPr>
          <a:xfrm>
            <a:off x="473336" y="2193608"/>
            <a:ext cx="6766560" cy="707886"/>
          </a:xfrm>
          <a:prstGeom prst="rect">
            <a:avLst/>
          </a:prstGeom>
          <a:noFill/>
        </p:spPr>
        <p:txBody>
          <a:bodyPr wrap="square" rtlCol="0">
            <a:spAutoFit/>
          </a:bodyPr>
          <a:lstStyle/>
          <a:p>
            <a:r>
              <a:rPr lang="en-GB" sz="2000">
                <a:latin typeface="MarkPro-Book" panose="020B0604020101010102" pitchFamily="34" charset="0"/>
              </a:rPr>
              <a:t>LO: To understand possible uses of generative AI and how this may impact people.</a:t>
            </a:r>
          </a:p>
        </p:txBody>
      </p:sp>
    </p:spTree>
    <p:custDataLst>
      <p:tags r:id="rId1"/>
    </p:custDataLst>
    <p:extLst>
      <p:ext uri="{BB962C8B-B14F-4D97-AF65-F5344CB8AC3E}">
        <p14:creationId xmlns:p14="http://schemas.microsoft.com/office/powerpoint/2010/main" val="1270397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8AA043-3B8E-EDA3-4872-2412182FB88F}"/>
            </a:ext>
          </a:extLst>
        </p:cNvPr>
        <p:cNvGrpSpPr/>
        <p:nvPr/>
      </p:nvGrpSpPr>
      <p:grpSpPr>
        <a:xfrm>
          <a:off x="0" y="0"/>
          <a:ext cx="0" cy="0"/>
          <a:chOff x="0" y="0"/>
          <a:chExt cx="0" cy="0"/>
        </a:xfrm>
      </p:grpSpPr>
      <p:sp>
        <p:nvSpPr>
          <p:cNvPr id="14" name="TextBox 13">
            <a:extLst>
              <a:ext uri="{FF2B5EF4-FFF2-40B4-BE49-F238E27FC236}">
                <a16:creationId xmlns:a16="http://schemas.microsoft.com/office/drawing/2014/main" id="{D3874266-5A56-C225-2C87-A40BDFBD1F03}"/>
              </a:ext>
            </a:extLst>
          </p:cNvPr>
          <p:cNvSpPr txBox="1"/>
          <p:nvPr/>
        </p:nvSpPr>
        <p:spPr>
          <a:xfrm>
            <a:off x="105123" y="1203519"/>
            <a:ext cx="10852177" cy="584775"/>
          </a:xfrm>
          <a:prstGeom prst="rect">
            <a:avLst/>
          </a:prstGeom>
          <a:noFill/>
        </p:spPr>
        <p:txBody>
          <a:bodyPr wrap="square" rtlCol="0">
            <a:spAutoFit/>
          </a:bodyPr>
          <a:lstStyle/>
          <a:p>
            <a:r>
              <a:rPr lang="en-GB" sz="3200">
                <a:latin typeface="MarkPro-Book" panose="020B0604020101010102" pitchFamily="34" charset="0"/>
              </a:rPr>
              <a:t>What do you think generative AI is?</a:t>
            </a:r>
          </a:p>
        </p:txBody>
      </p:sp>
      <p:sp>
        <p:nvSpPr>
          <p:cNvPr id="3" name="TextBox 2">
            <a:extLst>
              <a:ext uri="{FF2B5EF4-FFF2-40B4-BE49-F238E27FC236}">
                <a16:creationId xmlns:a16="http://schemas.microsoft.com/office/drawing/2014/main" id="{3225D5B8-9F84-7FA7-127B-9016B95B62D5}"/>
              </a:ext>
            </a:extLst>
          </p:cNvPr>
          <p:cNvSpPr txBox="1"/>
          <p:nvPr/>
        </p:nvSpPr>
        <p:spPr>
          <a:xfrm>
            <a:off x="105121" y="2224658"/>
            <a:ext cx="10852177" cy="584775"/>
          </a:xfrm>
          <a:prstGeom prst="rect">
            <a:avLst/>
          </a:prstGeom>
          <a:noFill/>
        </p:spPr>
        <p:txBody>
          <a:bodyPr wrap="square" rtlCol="0">
            <a:spAutoFit/>
          </a:bodyPr>
          <a:lstStyle/>
          <a:p>
            <a:r>
              <a:rPr lang="en-GB" sz="3200">
                <a:latin typeface="MarkPro-Book" panose="020B0604020101010102" pitchFamily="34" charset="0"/>
              </a:rPr>
              <a:t>What examples of generative AI do you know of?</a:t>
            </a:r>
          </a:p>
        </p:txBody>
      </p:sp>
      <p:sp>
        <p:nvSpPr>
          <p:cNvPr id="5" name="TextBox 4">
            <a:extLst>
              <a:ext uri="{FF2B5EF4-FFF2-40B4-BE49-F238E27FC236}">
                <a16:creationId xmlns:a16="http://schemas.microsoft.com/office/drawing/2014/main" id="{8B9E8CDC-3022-D1A4-98EF-415F3DC5EBCD}"/>
              </a:ext>
            </a:extLst>
          </p:cNvPr>
          <p:cNvSpPr txBox="1"/>
          <p:nvPr/>
        </p:nvSpPr>
        <p:spPr>
          <a:xfrm>
            <a:off x="105121" y="3245797"/>
            <a:ext cx="10852177" cy="584775"/>
          </a:xfrm>
          <a:prstGeom prst="rect">
            <a:avLst/>
          </a:prstGeom>
          <a:noFill/>
        </p:spPr>
        <p:txBody>
          <a:bodyPr wrap="square" rtlCol="0">
            <a:spAutoFit/>
          </a:bodyPr>
          <a:lstStyle/>
          <a:p>
            <a:r>
              <a:rPr lang="en-GB" sz="3200">
                <a:latin typeface="MarkPro-Book" panose="020B0604020101010102" pitchFamily="34" charset="0"/>
              </a:rPr>
              <a:t>How do you feel about generative AI?</a:t>
            </a:r>
          </a:p>
        </p:txBody>
      </p:sp>
      <p:sp>
        <p:nvSpPr>
          <p:cNvPr id="7" name="TextBox 6">
            <a:extLst>
              <a:ext uri="{FF2B5EF4-FFF2-40B4-BE49-F238E27FC236}">
                <a16:creationId xmlns:a16="http://schemas.microsoft.com/office/drawing/2014/main" id="{49D1BE1D-947E-EF44-BE42-854A35AC5C85}"/>
              </a:ext>
            </a:extLst>
          </p:cNvPr>
          <p:cNvSpPr txBox="1"/>
          <p:nvPr/>
        </p:nvSpPr>
        <p:spPr>
          <a:xfrm>
            <a:off x="105121" y="4246040"/>
            <a:ext cx="10852177" cy="1077218"/>
          </a:xfrm>
          <a:prstGeom prst="rect">
            <a:avLst/>
          </a:prstGeom>
          <a:noFill/>
        </p:spPr>
        <p:txBody>
          <a:bodyPr wrap="square" rtlCol="0">
            <a:spAutoFit/>
          </a:bodyPr>
          <a:lstStyle/>
          <a:p>
            <a:r>
              <a:rPr lang="en-GB" sz="3200">
                <a:latin typeface="MarkPro-Book" panose="020B0604020101010102" pitchFamily="34" charset="0"/>
              </a:rPr>
              <a:t>How do other people in your life feel about generative AI? e.g. your family or friends?</a:t>
            </a:r>
          </a:p>
        </p:txBody>
      </p:sp>
    </p:spTree>
    <p:custDataLst>
      <p:tags r:id="rId1"/>
    </p:custDataLst>
    <p:extLst>
      <p:ext uri="{BB962C8B-B14F-4D97-AF65-F5344CB8AC3E}">
        <p14:creationId xmlns:p14="http://schemas.microsoft.com/office/powerpoint/2010/main" val="846988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CBAA65-CF7B-3372-741D-3E31A844D26F}"/>
            </a:ext>
          </a:extLst>
        </p:cNvPr>
        <p:cNvGrpSpPr/>
        <p:nvPr/>
      </p:nvGrpSpPr>
      <p:grpSpPr>
        <a:xfrm>
          <a:off x="0" y="0"/>
          <a:ext cx="0" cy="0"/>
          <a:chOff x="0" y="0"/>
          <a:chExt cx="0" cy="0"/>
        </a:xfrm>
      </p:grpSpPr>
      <p:sp>
        <p:nvSpPr>
          <p:cNvPr id="13" name="TextBox 12">
            <a:extLst>
              <a:ext uri="{FF2B5EF4-FFF2-40B4-BE49-F238E27FC236}">
                <a16:creationId xmlns:a16="http://schemas.microsoft.com/office/drawing/2014/main" id="{28228B2A-979B-A17D-AAA0-38055ABFC8D4}"/>
              </a:ext>
            </a:extLst>
          </p:cNvPr>
          <p:cNvSpPr txBox="1"/>
          <p:nvPr/>
        </p:nvSpPr>
        <p:spPr>
          <a:xfrm>
            <a:off x="473336" y="494852"/>
            <a:ext cx="7584142" cy="830997"/>
          </a:xfrm>
          <a:prstGeom prst="rect">
            <a:avLst/>
          </a:prstGeom>
          <a:noFill/>
        </p:spPr>
        <p:txBody>
          <a:bodyPr wrap="square" rtlCol="0">
            <a:spAutoFit/>
          </a:bodyPr>
          <a:lstStyle/>
          <a:p>
            <a:r>
              <a:rPr lang="en-GB" sz="4800">
                <a:latin typeface="MarkPro-Bold" panose="020B0804020101010102" pitchFamily="34" charset="0"/>
              </a:rPr>
              <a:t>What is generative AI?</a:t>
            </a:r>
          </a:p>
        </p:txBody>
      </p:sp>
      <p:sp>
        <p:nvSpPr>
          <p:cNvPr id="14" name="TextBox 13">
            <a:extLst>
              <a:ext uri="{FF2B5EF4-FFF2-40B4-BE49-F238E27FC236}">
                <a16:creationId xmlns:a16="http://schemas.microsoft.com/office/drawing/2014/main" id="{4321CD4E-9C6F-1165-3892-1E9300201A7B}"/>
              </a:ext>
            </a:extLst>
          </p:cNvPr>
          <p:cNvSpPr txBox="1"/>
          <p:nvPr/>
        </p:nvSpPr>
        <p:spPr>
          <a:xfrm>
            <a:off x="406228" y="2063685"/>
            <a:ext cx="8650793" cy="3323987"/>
          </a:xfrm>
          <a:prstGeom prst="rect">
            <a:avLst/>
          </a:prstGeom>
          <a:noFill/>
        </p:spPr>
        <p:txBody>
          <a:bodyPr wrap="square" rtlCol="0">
            <a:spAutoFit/>
          </a:bodyPr>
          <a:lstStyle/>
          <a:p>
            <a:pPr marL="342900" indent="-342900">
              <a:spcAft>
                <a:spcPts val="1200"/>
              </a:spcAft>
              <a:buFont typeface="Arial" panose="020B0604020202020204" pitchFamily="34" charset="0"/>
              <a:buChar char="•"/>
            </a:pPr>
            <a:r>
              <a:rPr lang="en-GB" sz="2000">
                <a:effectLst/>
                <a:ea typeface="Aptos" panose="020B0004020202020204" pitchFamily="34" charset="0"/>
                <a:cs typeface="Arial" panose="020B0604020202020204" pitchFamily="34" charset="0"/>
              </a:rPr>
              <a:t>AI systems are designed to complete tasks and solve problems that in the past would have needed human thinking.</a:t>
            </a:r>
          </a:p>
          <a:p>
            <a:pPr marL="342900" indent="-342900">
              <a:spcAft>
                <a:spcPts val="1200"/>
              </a:spcAft>
              <a:buFont typeface="Arial" panose="020B0604020202020204" pitchFamily="34" charset="0"/>
              <a:buChar char="•"/>
            </a:pPr>
            <a:r>
              <a:rPr lang="en-GB" sz="2000">
                <a:effectLst/>
                <a:ea typeface="Aptos" panose="020B0004020202020204" pitchFamily="34" charset="0"/>
                <a:cs typeface="Arial" panose="020B0604020202020204" pitchFamily="34" charset="0"/>
              </a:rPr>
              <a:t>Generative AI creates words, images or other content and can be used to solve complex problems. </a:t>
            </a:r>
          </a:p>
          <a:p>
            <a:pPr marL="342900" indent="-342900">
              <a:spcAft>
                <a:spcPts val="1200"/>
              </a:spcAft>
              <a:buFont typeface="Arial" panose="020B0604020202020204" pitchFamily="34" charset="0"/>
              <a:buChar char="•"/>
            </a:pPr>
            <a:r>
              <a:rPr lang="en-GB" sz="2000">
                <a:effectLst/>
                <a:ea typeface="Aptos" panose="020B0004020202020204" pitchFamily="34" charset="0"/>
                <a:cs typeface="Arial" panose="020B0604020202020204" pitchFamily="34" charset="0"/>
              </a:rPr>
              <a:t>Users of </a:t>
            </a:r>
            <a:r>
              <a:rPr lang="en-GB" sz="2000">
                <a:ea typeface="Aptos" panose="020B0004020202020204" pitchFamily="34" charset="0"/>
                <a:cs typeface="Arial" panose="020B0604020202020204" pitchFamily="34" charset="0"/>
              </a:rPr>
              <a:t>g</a:t>
            </a:r>
            <a:r>
              <a:rPr lang="en-GB" sz="2000">
                <a:effectLst/>
                <a:ea typeface="Aptos" panose="020B0004020202020204" pitchFamily="34" charset="0"/>
                <a:cs typeface="Arial" panose="020B0604020202020204" pitchFamily="34" charset="0"/>
              </a:rPr>
              <a:t>enerative AI put in prompts that describe what they want to create and </a:t>
            </a:r>
            <a:r>
              <a:rPr lang="en-GB" sz="2000">
                <a:ea typeface="Aptos" panose="020B0004020202020204" pitchFamily="34" charset="0"/>
                <a:cs typeface="Arial" panose="020B0604020202020204" pitchFamily="34" charset="0"/>
              </a:rPr>
              <a:t>g</a:t>
            </a:r>
            <a:r>
              <a:rPr lang="en-GB" sz="2000">
                <a:effectLst/>
                <a:ea typeface="Aptos" panose="020B0004020202020204" pitchFamily="34" charset="0"/>
                <a:cs typeface="Arial" panose="020B0604020202020204" pitchFamily="34" charset="0"/>
              </a:rPr>
              <a:t>enerative AI puts together information to form what they have asked for. </a:t>
            </a:r>
          </a:p>
          <a:p>
            <a:pPr marL="342900" indent="-342900">
              <a:spcAft>
                <a:spcPts val="1200"/>
              </a:spcAft>
              <a:buFont typeface="Arial" panose="020B0604020202020204" pitchFamily="34" charset="0"/>
              <a:buChar char="•"/>
            </a:pPr>
            <a:r>
              <a:rPr lang="en-GB" sz="2000">
                <a:effectLst/>
                <a:ea typeface="Aptos" panose="020B0004020202020204" pitchFamily="34" charset="0"/>
                <a:cs typeface="Arial" panose="020B0604020202020204" pitchFamily="34" charset="0"/>
              </a:rPr>
              <a:t>It is increasingly integrated with</a:t>
            </a:r>
            <a:r>
              <a:rPr lang="en-GB" sz="2000">
                <a:ea typeface="Aptos" panose="020B0004020202020204" pitchFamily="34" charset="0"/>
                <a:cs typeface="Arial" panose="020B0604020202020204" pitchFamily="34" charset="0"/>
              </a:rPr>
              <a:t> </a:t>
            </a:r>
            <a:r>
              <a:rPr lang="en-GB" sz="2000">
                <a:effectLst/>
                <a:ea typeface="Aptos" panose="020B0004020202020204" pitchFamily="34" charset="0"/>
                <a:cs typeface="Arial" panose="020B0604020202020204" pitchFamily="34" charset="0"/>
              </a:rPr>
              <a:t>many different</a:t>
            </a:r>
            <a:r>
              <a:rPr lang="en-GB" sz="2000">
                <a:ea typeface="Aptos" panose="020B0004020202020204" pitchFamily="34" charset="0"/>
                <a:cs typeface="Arial" panose="020B0604020202020204" pitchFamily="34" charset="0"/>
              </a:rPr>
              <a:t> online</a:t>
            </a:r>
            <a:r>
              <a:rPr lang="en-GB" sz="2000">
                <a:effectLst/>
                <a:ea typeface="Aptos" panose="020B0004020202020204" pitchFamily="34" charset="0"/>
                <a:cs typeface="Arial" panose="020B0604020202020204" pitchFamily="34" charset="0"/>
              </a:rPr>
              <a:t> platforms, apps and websites, including chatbots.</a:t>
            </a:r>
          </a:p>
        </p:txBody>
      </p:sp>
    </p:spTree>
    <p:custDataLst>
      <p:tags r:id="rId1"/>
    </p:custDataLst>
    <p:extLst>
      <p:ext uri="{BB962C8B-B14F-4D97-AF65-F5344CB8AC3E}">
        <p14:creationId xmlns:p14="http://schemas.microsoft.com/office/powerpoint/2010/main" val="165940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F1EE27-B484-7E51-8C10-2C0E7878791A}"/>
            </a:ext>
          </a:extLst>
        </p:cNvPr>
        <p:cNvGrpSpPr/>
        <p:nvPr/>
      </p:nvGrpSpPr>
      <p:grpSpPr>
        <a:xfrm>
          <a:off x="0" y="0"/>
          <a:ext cx="0" cy="0"/>
          <a:chOff x="0" y="0"/>
          <a:chExt cx="0" cy="0"/>
        </a:xfrm>
      </p:grpSpPr>
      <p:sp>
        <p:nvSpPr>
          <p:cNvPr id="13" name="TextBox 12">
            <a:extLst>
              <a:ext uri="{FF2B5EF4-FFF2-40B4-BE49-F238E27FC236}">
                <a16:creationId xmlns:a16="http://schemas.microsoft.com/office/drawing/2014/main" id="{BE1BF5A9-6C30-D609-7915-22310A22ECDD}"/>
              </a:ext>
            </a:extLst>
          </p:cNvPr>
          <p:cNvSpPr txBox="1"/>
          <p:nvPr/>
        </p:nvSpPr>
        <p:spPr>
          <a:xfrm>
            <a:off x="4741990" y="860244"/>
            <a:ext cx="6161315" cy="2308324"/>
          </a:xfrm>
          <a:prstGeom prst="rect">
            <a:avLst/>
          </a:prstGeom>
          <a:noFill/>
        </p:spPr>
        <p:txBody>
          <a:bodyPr wrap="square" rtlCol="0">
            <a:spAutoFit/>
          </a:bodyPr>
          <a:lstStyle/>
          <a:p>
            <a:pPr algn="ctr"/>
            <a:r>
              <a:rPr lang="en-GB" sz="4800">
                <a:latin typeface="MarkPro-Bold" panose="020B0804020101010102" pitchFamily="34" charset="0"/>
              </a:rPr>
              <a:t>What are some of the ways generative AI can be used?</a:t>
            </a:r>
          </a:p>
        </p:txBody>
      </p:sp>
    </p:spTree>
    <p:custDataLst>
      <p:tags r:id="rId1"/>
    </p:custDataLst>
    <p:extLst>
      <p:ext uri="{BB962C8B-B14F-4D97-AF65-F5344CB8AC3E}">
        <p14:creationId xmlns:p14="http://schemas.microsoft.com/office/powerpoint/2010/main" val="1550280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474E54D1-845A-F5C5-85E4-B3C0E8701478}"/>
              </a:ext>
            </a:extLst>
          </p:cNvPr>
          <p:cNvSpPr/>
          <p:nvPr/>
        </p:nvSpPr>
        <p:spPr>
          <a:xfrm>
            <a:off x="196855" y="210312"/>
            <a:ext cx="8019011" cy="5852160"/>
          </a:xfrm>
          <a:prstGeom prst="ellipse">
            <a:avLst/>
          </a:prstGeom>
          <a:ln w="57150">
            <a:solidFill>
              <a:srgbClr val="FF62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5" name="Oval 4">
            <a:extLst>
              <a:ext uri="{FF2B5EF4-FFF2-40B4-BE49-F238E27FC236}">
                <a16:creationId xmlns:a16="http://schemas.microsoft.com/office/drawing/2014/main" id="{E22661B9-310B-ED5B-8258-0FF4A26C631C}"/>
              </a:ext>
            </a:extLst>
          </p:cNvPr>
          <p:cNvSpPr/>
          <p:nvPr/>
        </p:nvSpPr>
        <p:spPr>
          <a:xfrm>
            <a:off x="3943486" y="210312"/>
            <a:ext cx="8019011" cy="5852160"/>
          </a:xfrm>
          <a:prstGeom prst="ellipse">
            <a:avLst/>
          </a:prstGeom>
          <a:noFill/>
          <a:ln w="57150">
            <a:solidFill>
              <a:srgbClr val="FF62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6" name="TextBox 5">
            <a:extLst>
              <a:ext uri="{FF2B5EF4-FFF2-40B4-BE49-F238E27FC236}">
                <a16:creationId xmlns:a16="http://schemas.microsoft.com/office/drawing/2014/main" id="{BB940D18-B210-81C3-45FF-DEAEB1AEA596}"/>
              </a:ext>
            </a:extLst>
          </p:cNvPr>
          <p:cNvSpPr txBox="1"/>
          <p:nvPr/>
        </p:nvSpPr>
        <p:spPr>
          <a:xfrm>
            <a:off x="1214502" y="1480349"/>
            <a:ext cx="2850904" cy="646331"/>
          </a:xfrm>
          <a:prstGeom prst="rect">
            <a:avLst/>
          </a:prstGeom>
          <a:noFill/>
        </p:spPr>
        <p:txBody>
          <a:bodyPr wrap="square" rtlCol="0">
            <a:spAutoFit/>
          </a:bodyPr>
          <a:lstStyle/>
          <a:p>
            <a:r>
              <a:rPr lang="en-GB">
                <a:latin typeface="MarkPro-Bold" panose="020B0804020101010102" pitchFamily="34" charset="0"/>
              </a:rPr>
              <a:t>Safe and responsible uses of generative AI</a:t>
            </a:r>
          </a:p>
        </p:txBody>
      </p:sp>
      <p:sp>
        <p:nvSpPr>
          <p:cNvPr id="7" name="TextBox 6">
            <a:extLst>
              <a:ext uri="{FF2B5EF4-FFF2-40B4-BE49-F238E27FC236}">
                <a16:creationId xmlns:a16="http://schemas.microsoft.com/office/drawing/2014/main" id="{06477C28-6BBD-99A7-2C83-9658DBCFE231}"/>
              </a:ext>
            </a:extLst>
          </p:cNvPr>
          <p:cNvSpPr txBox="1"/>
          <p:nvPr/>
        </p:nvSpPr>
        <p:spPr>
          <a:xfrm>
            <a:off x="4618684" y="2126681"/>
            <a:ext cx="2954632" cy="923330"/>
          </a:xfrm>
          <a:prstGeom prst="rect">
            <a:avLst/>
          </a:prstGeom>
          <a:noFill/>
        </p:spPr>
        <p:txBody>
          <a:bodyPr wrap="square" rtlCol="0">
            <a:spAutoFit/>
          </a:bodyPr>
          <a:lstStyle/>
          <a:p>
            <a:pPr algn="ctr"/>
            <a:r>
              <a:rPr lang="en-GB">
                <a:latin typeface="MarkPro-Bold" panose="020B0804020101010102" pitchFamily="34" charset="0"/>
              </a:rPr>
              <a:t>Uses of generative AI that can be both positive and negative</a:t>
            </a:r>
          </a:p>
        </p:txBody>
      </p:sp>
      <p:sp>
        <p:nvSpPr>
          <p:cNvPr id="8" name="TextBox 7">
            <a:extLst>
              <a:ext uri="{FF2B5EF4-FFF2-40B4-BE49-F238E27FC236}">
                <a16:creationId xmlns:a16="http://schemas.microsoft.com/office/drawing/2014/main" id="{3CFFE208-96EA-8A23-C882-4B5604C1918F}"/>
              </a:ext>
            </a:extLst>
          </p:cNvPr>
          <p:cNvSpPr txBox="1"/>
          <p:nvPr/>
        </p:nvSpPr>
        <p:spPr>
          <a:xfrm>
            <a:off x="8608070" y="1480349"/>
            <a:ext cx="2128058" cy="646331"/>
          </a:xfrm>
          <a:prstGeom prst="rect">
            <a:avLst/>
          </a:prstGeom>
          <a:noFill/>
        </p:spPr>
        <p:txBody>
          <a:bodyPr wrap="square" rtlCol="0">
            <a:spAutoFit/>
          </a:bodyPr>
          <a:lstStyle/>
          <a:p>
            <a:pPr algn="ctr"/>
            <a:r>
              <a:rPr lang="en-GB">
                <a:latin typeface="MarkPro-Bold" panose="020B0804020101010102" pitchFamily="34" charset="0"/>
              </a:rPr>
              <a:t>Misuses of generative AI</a:t>
            </a:r>
          </a:p>
        </p:txBody>
      </p:sp>
    </p:spTree>
    <p:custDataLst>
      <p:tags r:id="rId1"/>
    </p:custDataLst>
    <p:extLst>
      <p:ext uri="{BB962C8B-B14F-4D97-AF65-F5344CB8AC3E}">
        <p14:creationId xmlns:p14="http://schemas.microsoft.com/office/powerpoint/2010/main" val="2454504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360E59-AB6D-FA5F-2299-88F24BB86B8F}"/>
            </a:ext>
          </a:extLst>
        </p:cNvPr>
        <p:cNvGrpSpPr/>
        <p:nvPr/>
      </p:nvGrpSpPr>
      <p:grpSpPr>
        <a:xfrm>
          <a:off x="0" y="0"/>
          <a:ext cx="0" cy="0"/>
          <a:chOff x="0" y="0"/>
          <a:chExt cx="0" cy="0"/>
        </a:xfrm>
      </p:grpSpPr>
      <p:sp>
        <p:nvSpPr>
          <p:cNvPr id="13" name="TextBox 12">
            <a:extLst>
              <a:ext uri="{FF2B5EF4-FFF2-40B4-BE49-F238E27FC236}">
                <a16:creationId xmlns:a16="http://schemas.microsoft.com/office/drawing/2014/main" id="{26D3D4CF-9422-C623-D0F6-BFD8A5AA0F31}"/>
              </a:ext>
            </a:extLst>
          </p:cNvPr>
          <p:cNvSpPr txBox="1"/>
          <p:nvPr/>
        </p:nvSpPr>
        <p:spPr>
          <a:xfrm>
            <a:off x="364882" y="5701635"/>
            <a:ext cx="7584142" cy="830997"/>
          </a:xfrm>
          <a:prstGeom prst="rect">
            <a:avLst/>
          </a:prstGeom>
          <a:noFill/>
        </p:spPr>
        <p:txBody>
          <a:bodyPr wrap="square" rtlCol="0">
            <a:spAutoFit/>
          </a:bodyPr>
          <a:lstStyle/>
          <a:p>
            <a:r>
              <a:rPr lang="en-GB" sz="2400">
                <a:latin typeface="MarkPro-Bold" panose="020B0804020101010102" pitchFamily="34" charset="0"/>
              </a:rPr>
              <a:t>Can you think of three rules to help other people use generative AI safely and responsibly? </a:t>
            </a:r>
          </a:p>
        </p:txBody>
      </p:sp>
      <p:sp>
        <p:nvSpPr>
          <p:cNvPr id="9" name="TextBox 8">
            <a:extLst>
              <a:ext uri="{FF2B5EF4-FFF2-40B4-BE49-F238E27FC236}">
                <a16:creationId xmlns:a16="http://schemas.microsoft.com/office/drawing/2014/main" id="{64056C07-9EB1-E370-E7E0-C247223B5118}"/>
              </a:ext>
            </a:extLst>
          </p:cNvPr>
          <p:cNvSpPr txBox="1"/>
          <p:nvPr/>
        </p:nvSpPr>
        <p:spPr>
          <a:xfrm>
            <a:off x="1465947" y="348283"/>
            <a:ext cx="2011680" cy="646331"/>
          </a:xfrm>
          <a:prstGeom prst="rect">
            <a:avLst/>
          </a:prstGeom>
          <a:noFill/>
        </p:spPr>
        <p:txBody>
          <a:bodyPr wrap="square" rtlCol="0">
            <a:spAutoFit/>
          </a:bodyPr>
          <a:lstStyle/>
          <a:p>
            <a:r>
              <a:rPr lang="en-GB" sz="3600">
                <a:latin typeface="MarkPro-Book" panose="020B0604020101010102" pitchFamily="34" charset="0"/>
              </a:rPr>
              <a:t>Impacts</a:t>
            </a:r>
          </a:p>
        </p:txBody>
      </p:sp>
      <p:sp>
        <p:nvSpPr>
          <p:cNvPr id="11" name="TextBox 10">
            <a:extLst>
              <a:ext uri="{FF2B5EF4-FFF2-40B4-BE49-F238E27FC236}">
                <a16:creationId xmlns:a16="http://schemas.microsoft.com/office/drawing/2014/main" id="{0303E41A-1B5C-0E6B-A8EE-308C15BA9D37}"/>
              </a:ext>
            </a:extLst>
          </p:cNvPr>
          <p:cNvSpPr txBox="1"/>
          <p:nvPr/>
        </p:nvSpPr>
        <p:spPr>
          <a:xfrm>
            <a:off x="3770201" y="631416"/>
            <a:ext cx="2011680" cy="523220"/>
          </a:xfrm>
          <a:prstGeom prst="rect">
            <a:avLst/>
          </a:prstGeom>
          <a:noFill/>
        </p:spPr>
        <p:txBody>
          <a:bodyPr wrap="square" rtlCol="0">
            <a:spAutoFit/>
          </a:bodyPr>
          <a:lstStyle/>
          <a:p>
            <a:r>
              <a:rPr lang="en-GB" sz="2800">
                <a:latin typeface="MarkPro-Book" panose="020B0604020101010102" pitchFamily="34" charset="0"/>
              </a:rPr>
              <a:t>Creativity</a:t>
            </a:r>
          </a:p>
        </p:txBody>
      </p:sp>
      <p:sp>
        <p:nvSpPr>
          <p:cNvPr id="12" name="TextBox 11">
            <a:extLst>
              <a:ext uri="{FF2B5EF4-FFF2-40B4-BE49-F238E27FC236}">
                <a16:creationId xmlns:a16="http://schemas.microsoft.com/office/drawing/2014/main" id="{DEA1F0F4-FBB4-A2BE-28B9-B8D2FB3428E9}"/>
              </a:ext>
            </a:extLst>
          </p:cNvPr>
          <p:cNvSpPr txBox="1"/>
          <p:nvPr/>
        </p:nvSpPr>
        <p:spPr>
          <a:xfrm>
            <a:off x="1037224" y="2293047"/>
            <a:ext cx="2011680" cy="461665"/>
          </a:xfrm>
          <a:prstGeom prst="rect">
            <a:avLst/>
          </a:prstGeom>
          <a:noFill/>
        </p:spPr>
        <p:txBody>
          <a:bodyPr wrap="square" rtlCol="0">
            <a:spAutoFit/>
          </a:bodyPr>
          <a:lstStyle/>
          <a:p>
            <a:r>
              <a:rPr lang="en-GB" sz="2400">
                <a:latin typeface="MarkPro-Book" panose="020B0604020101010102" pitchFamily="34" charset="0"/>
              </a:rPr>
              <a:t>Reliability</a:t>
            </a:r>
          </a:p>
        </p:txBody>
      </p:sp>
      <p:sp>
        <p:nvSpPr>
          <p:cNvPr id="15" name="TextBox 14">
            <a:extLst>
              <a:ext uri="{FF2B5EF4-FFF2-40B4-BE49-F238E27FC236}">
                <a16:creationId xmlns:a16="http://schemas.microsoft.com/office/drawing/2014/main" id="{DBB0ED02-9FE2-B816-F8BC-EE3C95F39CBB}"/>
              </a:ext>
            </a:extLst>
          </p:cNvPr>
          <p:cNvSpPr txBox="1"/>
          <p:nvPr/>
        </p:nvSpPr>
        <p:spPr>
          <a:xfrm>
            <a:off x="625656" y="1449730"/>
            <a:ext cx="3980509" cy="400110"/>
          </a:xfrm>
          <a:prstGeom prst="rect">
            <a:avLst/>
          </a:prstGeom>
          <a:noFill/>
        </p:spPr>
        <p:txBody>
          <a:bodyPr wrap="square" rtlCol="0">
            <a:spAutoFit/>
          </a:bodyPr>
          <a:lstStyle/>
          <a:p>
            <a:r>
              <a:rPr lang="en-GB" sz="2000">
                <a:latin typeface="MarkPro-Book" panose="020B0604020101010102" pitchFamily="34" charset="0"/>
              </a:rPr>
              <a:t>Skills developed or limited</a:t>
            </a:r>
          </a:p>
        </p:txBody>
      </p:sp>
      <p:sp>
        <p:nvSpPr>
          <p:cNvPr id="17" name="TextBox 16">
            <a:extLst>
              <a:ext uri="{FF2B5EF4-FFF2-40B4-BE49-F238E27FC236}">
                <a16:creationId xmlns:a16="http://schemas.microsoft.com/office/drawing/2014/main" id="{9AAA32C5-C99B-0CC9-F7AC-F54A5ED2DA6D}"/>
              </a:ext>
            </a:extLst>
          </p:cNvPr>
          <p:cNvSpPr txBox="1"/>
          <p:nvPr/>
        </p:nvSpPr>
        <p:spPr>
          <a:xfrm>
            <a:off x="5361261" y="3484486"/>
            <a:ext cx="2931923" cy="461665"/>
          </a:xfrm>
          <a:prstGeom prst="rect">
            <a:avLst/>
          </a:prstGeom>
          <a:noFill/>
        </p:spPr>
        <p:txBody>
          <a:bodyPr wrap="square" rtlCol="0">
            <a:spAutoFit/>
          </a:bodyPr>
          <a:lstStyle/>
          <a:p>
            <a:r>
              <a:rPr lang="en-GB" sz="2400">
                <a:latin typeface="MarkPro-Book" panose="020B0604020101010102" pitchFamily="34" charset="0"/>
              </a:rPr>
              <a:t>Consequences</a:t>
            </a:r>
          </a:p>
        </p:txBody>
      </p:sp>
      <p:sp>
        <p:nvSpPr>
          <p:cNvPr id="18" name="TextBox 17">
            <a:extLst>
              <a:ext uri="{FF2B5EF4-FFF2-40B4-BE49-F238E27FC236}">
                <a16:creationId xmlns:a16="http://schemas.microsoft.com/office/drawing/2014/main" id="{1D222A80-C9CC-87C8-B19B-5F2E086CB6B0}"/>
              </a:ext>
            </a:extLst>
          </p:cNvPr>
          <p:cNvSpPr txBox="1"/>
          <p:nvPr/>
        </p:nvSpPr>
        <p:spPr>
          <a:xfrm>
            <a:off x="2043064" y="3241787"/>
            <a:ext cx="2011680" cy="400110"/>
          </a:xfrm>
          <a:prstGeom prst="rect">
            <a:avLst/>
          </a:prstGeom>
          <a:noFill/>
        </p:spPr>
        <p:txBody>
          <a:bodyPr wrap="square" rtlCol="0">
            <a:spAutoFit/>
          </a:bodyPr>
          <a:lstStyle/>
          <a:p>
            <a:r>
              <a:rPr lang="en-GB" sz="2000">
                <a:latin typeface="MarkPro-Book" panose="020B0604020101010102" pitchFamily="34" charset="0"/>
              </a:rPr>
              <a:t>Opportunities</a:t>
            </a:r>
          </a:p>
        </p:txBody>
      </p:sp>
      <p:sp>
        <p:nvSpPr>
          <p:cNvPr id="19" name="TextBox 18">
            <a:extLst>
              <a:ext uri="{FF2B5EF4-FFF2-40B4-BE49-F238E27FC236}">
                <a16:creationId xmlns:a16="http://schemas.microsoft.com/office/drawing/2014/main" id="{2C18CDB1-231B-CD13-D989-C445E5D52EE7}"/>
              </a:ext>
            </a:extLst>
          </p:cNvPr>
          <p:cNvSpPr txBox="1"/>
          <p:nvPr/>
        </p:nvSpPr>
        <p:spPr>
          <a:xfrm>
            <a:off x="3895299" y="2336915"/>
            <a:ext cx="2931924" cy="584775"/>
          </a:xfrm>
          <a:prstGeom prst="rect">
            <a:avLst/>
          </a:prstGeom>
          <a:noFill/>
        </p:spPr>
        <p:txBody>
          <a:bodyPr wrap="square" rtlCol="0">
            <a:spAutoFit/>
          </a:bodyPr>
          <a:lstStyle/>
          <a:p>
            <a:r>
              <a:rPr lang="en-GB" sz="3200">
                <a:latin typeface="MarkPro-Book" panose="020B0604020101010102" pitchFamily="34" charset="0"/>
              </a:rPr>
              <a:t>Ownership</a:t>
            </a:r>
          </a:p>
        </p:txBody>
      </p:sp>
      <p:sp>
        <p:nvSpPr>
          <p:cNvPr id="20" name="TextBox 19">
            <a:extLst>
              <a:ext uri="{FF2B5EF4-FFF2-40B4-BE49-F238E27FC236}">
                <a16:creationId xmlns:a16="http://schemas.microsoft.com/office/drawing/2014/main" id="{8D6B3779-A3A8-3EB5-5A57-FFB6738F5345}"/>
              </a:ext>
            </a:extLst>
          </p:cNvPr>
          <p:cNvSpPr txBox="1"/>
          <p:nvPr/>
        </p:nvSpPr>
        <p:spPr>
          <a:xfrm>
            <a:off x="1037224" y="3968991"/>
            <a:ext cx="4840062" cy="584775"/>
          </a:xfrm>
          <a:prstGeom prst="rect">
            <a:avLst/>
          </a:prstGeom>
          <a:noFill/>
        </p:spPr>
        <p:txBody>
          <a:bodyPr wrap="square" rtlCol="0">
            <a:spAutoFit/>
          </a:bodyPr>
          <a:lstStyle/>
          <a:p>
            <a:r>
              <a:rPr lang="en-GB" sz="3200">
                <a:latin typeface="MarkPro-Book" panose="020B0604020101010102" pitchFamily="34" charset="0"/>
              </a:rPr>
              <a:t>People’s feelings</a:t>
            </a:r>
          </a:p>
        </p:txBody>
      </p:sp>
      <p:sp>
        <p:nvSpPr>
          <p:cNvPr id="21" name="TextBox 20">
            <a:extLst>
              <a:ext uri="{FF2B5EF4-FFF2-40B4-BE49-F238E27FC236}">
                <a16:creationId xmlns:a16="http://schemas.microsoft.com/office/drawing/2014/main" id="{8579D104-3B57-4D07-7395-915DACD3C19F}"/>
              </a:ext>
            </a:extLst>
          </p:cNvPr>
          <p:cNvSpPr txBox="1"/>
          <p:nvPr/>
        </p:nvSpPr>
        <p:spPr>
          <a:xfrm>
            <a:off x="5039170" y="1480004"/>
            <a:ext cx="2011680" cy="461665"/>
          </a:xfrm>
          <a:prstGeom prst="rect">
            <a:avLst/>
          </a:prstGeom>
          <a:noFill/>
        </p:spPr>
        <p:txBody>
          <a:bodyPr wrap="square" rtlCol="0">
            <a:spAutoFit/>
          </a:bodyPr>
          <a:lstStyle/>
          <a:p>
            <a:r>
              <a:rPr lang="en-GB" sz="2400">
                <a:latin typeface="MarkPro-Book" panose="020B0604020101010102" pitchFamily="34" charset="0"/>
              </a:rPr>
              <a:t>Benefits</a:t>
            </a:r>
          </a:p>
        </p:txBody>
      </p:sp>
    </p:spTree>
    <p:custDataLst>
      <p:tags r:id="rId1"/>
    </p:custDataLst>
    <p:extLst>
      <p:ext uri="{BB962C8B-B14F-4D97-AF65-F5344CB8AC3E}">
        <p14:creationId xmlns:p14="http://schemas.microsoft.com/office/powerpoint/2010/main" val="9943110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6"/>
  <p:tag name="ARTICULATE_DESIGN_ID_OFFICE THEME" val="Dm10aCOB"/>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hildnet">
      <a:majorFont>
        <a:latin typeface="MarkPro-Bold"/>
        <a:ea typeface=""/>
        <a:cs typeface=""/>
      </a:majorFont>
      <a:minorFont>
        <a:latin typeface="MarkPro-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ea255cdb-88e4-4df3-9ed1-2c153d401d42" xsi:nil="true"/>
    <lcf76f155ced4ddcb4097134ff3c332f xmlns="f77a38c6-de8a-48d3-a7d8-f18120ebd434">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CFCA83E1F99E94A92F8B2A3E57EC15A" ma:contentTypeVersion="16" ma:contentTypeDescription="Create a new document." ma:contentTypeScope="" ma:versionID="8481c15fa5afcca1be8b905e2936373f">
  <xsd:schema xmlns:xsd="http://www.w3.org/2001/XMLSchema" xmlns:xs="http://www.w3.org/2001/XMLSchema" xmlns:p="http://schemas.microsoft.com/office/2006/metadata/properties" xmlns:ns2="f77a38c6-de8a-48d3-a7d8-f18120ebd434" xmlns:ns3="ea255cdb-88e4-4df3-9ed1-2c153d401d42" targetNamespace="http://schemas.microsoft.com/office/2006/metadata/properties" ma:root="true" ma:fieldsID="92dcf4ad35e459712b7e0b2f6ead3ac4" ns2:_="" ns3:_="">
    <xsd:import namespace="f77a38c6-de8a-48d3-a7d8-f18120ebd434"/>
    <xsd:import namespace="ea255cdb-88e4-4df3-9ed1-2c153d401d42"/>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Location"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7a38c6-de8a-48d3-a7d8-f18120ebd4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16a201c1-2bfc-40f7-b8bd-890bf0540e44"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a255cdb-88e4-4df3-9ed1-2c153d401d4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0006f728-b2bb-4e28-8afe-74e3cc243049}" ma:internalName="TaxCatchAll" ma:showField="CatchAllData" ma:web="ea255cdb-88e4-4df3-9ed1-2c153d401d4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95D0CDB-8A6D-40C4-968C-CB56247E62E1}">
  <ds:schemaRefs>
    <ds:schemaRef ds:uri="http://schemas.microsoft.com/sharepoint/v3/contenttype/forms"/>
  </ds:schemaRefs>
</ds:datastoreItem>
</file>

<file path=customXml/itemProps2.xml><?xml version="1.0" encoding="utf-8"?>
<ds:datastoreItem xmlns:ds="http://schemas.openxmlformats.org/officeDocument/2006/customXml" ds:itemID="{25808331-9522-4CCE-9D23-54D0C4491E2D}">
  <ds:schemaRefs>
    <ds:schemaRef ds:uri="ea255cdb-88e4-4df3-9ed1-2c153d401d42"/>
    <ds:schemaRef ds:uri="f77a38c6-de8a-48d3-a7d8-f18120ebd434"/>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A63F8DE1-4B79-48DE-A5E4-20C3D1DA6EF8}">
  <ds:schemaRefs>
    <ds:schemaRef ds:uri="ea255cdb-88e4-4df3-9ed1-2c153d401d42"/>
    <ds:schemaRef ds:uri="f77a38c6-de8a-48d3-a7d8-f18120ebd43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436</Words>
  <Application>Microsoft Office PowerPoint</Application>
  <PresentationFormat>Widescreen</PresentationFormat>
  <Paragraphs>39</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Arial</vt:lpstr>
      <vt:lpstr>MarkPro-Bold</vt:lpstr>
      <vt:lpstr>MarkPro-Book</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Rosie Bromley</dc:creator>
  <cp:lastModifiedBy>Charlie Benson</cp:lastModifiedBy>
  <cp:revision>1</cp:revision>
  <dcterms:created xsi:type="dcterms:W3CDTF">2025-03-24T10:31:18Z</dcterms:created>
  <dcterms:modified xsi:type="dcterms:W3CDTF">2025-06-11T14:08:21Z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3BED2B6B-5C7F-4711-A7B3-F0EF2B42AAD7</vt:lpwstr>
  </property>
  <property fmtid="{D5CDD505-2E9C-101B-9397-08002B2CF9AE}" pid="3" name="ArticulatePath">
    <vt:lpwstr>Presentation1</vt:lpwstr>
  </property>
  <property fmtid="{D5CDD505-2E9C-101B-9397-08002B2CF9AE}" pid="4" name="ContentTypeId">
    <vt:lpwstr>0x0101009CFCA83E1F99E94A92F8B2A3E57EC15A</vt:lpwstr>
  </property>
  <property fmtid="{D5CDD505-2E9C-101B-9397-08002B2CF9AE}" pid="5" name="MediaServiceImageTags">
    <vt:lpwstr/>
  </property>
</Properties>
</file>