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63" r:id="rId5"/>
    <p:sldId id="266" r:id="rId6"/>
    <p:sldId id="264" r:id="rId7"/>
    <p:sldId id="265" r:id="rId8"/>
    <p:sldId id="276" r:id="rId9"/>
    <p:sldId id="272" r:id="rId10"/>
    <p:sldId id="271" r:id="rId11"/>
    <p:sldId id="273" r:id="rId12"/>
    <p:sldId id="274" r:id="rId13"/>
    <p:sldId id="268" r:id="rId14"/>
    <p:sldId id="275"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200"/>
    <a:srgbClr val="E9E9FF"/>
    <a:srgbClr val="FDEFE2"/>
    <a:srgbClr val="FFF0B1"/>
    <a:srgbClr val="D4F0E3"/>
    <a:srgbClr val="F2F0EB"/>
    <a:srgbClr val="264FF5"/>
    <a:srgbClr val="0097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64FDB-257E-4628-9D91-B4DF57D08265}" v="5" dt="2025-06-20T07:25:01.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77" autoAdjust="0"/>
  </p:normalViewPr>
  <p:slideViewPr>
    <p:cSldViewPr snapToGrid="0">
      <p:cViewPr varScale="1">
        <p:scale>
          <a:sx n="56" d="100"/>
          <a:sy n="56" d="100"/>
        </p:scale>
        <p:origin x="10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ie Benson" userId="0d56b6c1-1950-408b-b6cd-5389c0137c0a" providerId="ADAL" clId="{42D64FDB-257E-4628-9D91-B4DF57D08265}"/>
    <pc:docChg chg="undo custSel modSld">
      <pc:chgData name="Charlie Benson" userId="0d56b6c1-1950-408b-b6cd-5389c0137c0a" providerId="ADAL" clId="{42D64FDB-257E-4628-9D91-B4DF57D08265}" dt="2025-06-20T07:26:13.311" v="4" actId="2711"/>
      <pc:docMkLst>
        <pc:docMk/>
      </pc:docMkLst>
      <pc:sldChg chg="modNotesTx">
        <pc:chgData name="Charlie Benson" userId="0d56b6c1-1950-408b-b6cd-5389c0137c0a" providerId="ADAL" clId="{42D64FDB-257E-4628-9D91-B4DF57D08265}" dt="2025-06-20T07:23:18.488" v="3" actId="12"/>
        <pc:sldMkLst>
          <pc:docMk/>
          <pc:sldMk cId="1550280591" sldId="274"/>
        </pc:sldMkLst>
      </pc:sldChg>
      <pc:sldChg chg="modNotesTx">
        <pc:chgData name="Charlie Benson" userId="0d56b6c1-1950-408b-b6cd-5389c0137c0a" providerId="ADAL" clId="{42D64FDB-257E-4628-9D91-B4DF57D08265}" dt="2025-06-20T07:26:13.311" v="4" actId="2711"/>
        <pc:sldMkLst>
          <pc:docMk/>
          <pc:sldMk cId="1191404885" sldId="275"/>
        </pc:sldMkLst>
      </pc:sldChg>
    </pc:docChg>
  </pc:docChgLst>
  <pc:docChgLst>
    <pc:chgData name="Rosie Bromley" userId="ceca4df2-b6a6-4459-9d3c-9d866f0f4aa0" providerId="ADAL" clId="{50829912-D23B-4ACD-9738-8F7DC2036276}"/>
    <pc:docChg chg="undo redo custSel addSld delSld modSld sldOrd modMainMaster">
      <pc:chgData name="Rosie Bromley" userId="ceca4df2-b6a6-4459-9d3c-9d866f0f4aa0" providerId="ADAL" clId="{50829912-D23B-4ACD-9738-8F7DC2036276}" dt="2025-04-03T11:26:30.509" v="1361" actId="478"/>
      <pc:docMkLst>
        <pc:docMk/>
      </pc:docMkLst>
      <pc:sldChg chg="del">
        <pc:chgData name="Rosie Bromley" userId="ceca4df2-b6a6-4459-9d3c-9d866f0f4aa0" providerId="ADAL" clId="{50829912-D23B-4ACD-9738-8F7DC2036276}" dt="2025-03-26T15:21:52.656" v="1" actId="47"/>
        <pc:sldMkLst>
          <pc:docMk/>
          <pc:sldMk cId="693413430" sldId="259"/>
        </pc:sldMkLst>
      </pc:sldChg>
      <pc:sldChg chg="del">
        <pc:chgData name="Rosie Bromley" userId="ceca4df2-b6a6-4459-9d3c-9d866f0f4aa0" providerId="ADAL" clId="{50829912-D23B-4ACD-9738-8F7DC2036276}" dt="2025-03-26T15:21:52.066" v="0" actId="47"/>
        <pc:sldMkLst>
          <pc:docMk/>
          <pc:sldMk cId="1033046131" sldId="260"/>
        </pc:sldMkLst>
      </pc:sldChg>
      <pc:sldChg chg="del">
        <pc:chgData name="Rosie Bromley" userId="ceca4df2-b6a6-4459-9d3c-9d866f0f4aa0" providerId="ADAL" clId="{50829912-D23B-4ACD-9738-8F7DC2036276}" dt="2025-03-26T15:21:53.150" v="2" actId="47"/>
        <pc:sldMkLst>
          <pc:docMk/>
          <pc:sldMk cId="2042562474" sldId="262"/>
        </pc:sldMkLst>
      </pc:sldChg>
      <pc:sldChg chg="addSp delSp modSp mod modClrScheme chgLayout">
        <pc:chgData name="Rosie Bromley" userId="ceca4df2-b6a6-4459-9d3c-9d866f0f4aa0" providerId="ADAL" clId="{50829912-D23B-4ACD-9738-8F7DC2036276}" dt="2025-04-03T11:06:56.413" v="1141" actId="478"/>
        <pc:sldMkLst>
          <pc:docMk/>
          <pc:sldMk cId="1270397829" sldId="263"/>
        </pc:sldMkLst>
        <pc:spChg chg="mod">
          <ac:chgData name="Rosie Bromley" userId="ceca4df2-b6a6-4459-9d3c-9d866f0f4aa0" providerId="ADAL" clId="{50829912-D23B-4ACD-9738-8F7DC2036276}" dt="2025-03-26T15:22:15.259" v="10" actId="14100"/>
          <ac:spMkLst>
            <pc:docMk/>
            <pc:sldMk cId="1270397829" sldId="263"/>
            <ac:spMk id="13" creationId="{91D9620C-7481-9BF9-34B5-E2A83B221737}"/>
          </ac:spMkLst>
        </pc:spChg>
        <pc:spChg chg="mod">
          <ac:chgData name="Rosie Bromley" userId="ceca4df2-b6a6-4459-9d3c-9d866f0f4aa0" providerId="ADAL" clId="{50829912-D23B-4ACD-9738-8F7DC2036276}" dt="2025-04-03T11:05:20.425" v="1089" actId="14100"/>
          <ac:spMkLst>
            <pc:docMk/>
            <pc:sldMk cId="1270397829" sldId="263"/>
            <ac:spMk id="14" creationId="{00DADCA0-F09A-2AEA-86C3-C39C5BF991AA}"/>
          </ac:spMkLst>
        </pc:spChg>
      </pc:sldChg>
      <pc:sldChg chg="modSp mod">
        <pc:chgData name="Rosie Bromley" userId="ceca4df2-b6a6-4459-9d3c-9d866f0f4aa0" providerId="ADAL" clId="{50829912-D23B-4ACD-9738-8F7DC2036276}" dt="2025-03-26T15:25:25.150" v="107"/>
        <pc:sldMkLst>
          <pc:docMk/>
          <pc:sldMk cId="994311087" sldId="264"/>
        </pc:sldMkLst>
        <pc:spChg chg="mod">
          <ac:chgData name="Rosie Bromley" userId="ceca4df2-b6a6-4459-9d3c-9d866f0f4aa0" providerId="ADAL" clId="{50829912-D23B-4ACD-9738-8F7DC2036276}" dt="2025-03-26T15:25:20.881" v="106"/>
          <ac:spMkLst>
            <pc:docMk/>
            <pc:sldMk cId="994311087" sldId="264"/>
            <ac:spMk id="13" creationId="{26D3D4CF-9422-C623-D0F6-BFD8A5AA0F31}"/>
          </ac:spMkLst>
        </pc:spChg>
        <pc:spChg chg="mod">
          <ac:chgData name="Rosie Bromley" userId="ceca4df2-b6a6-4459-9d3c-9d866f0f4aa0" providerId="ADAL" clId="{50829912-D23B-4ACD-9738-8F7DC2036276}" dt="2025-03-26T15:25:25.150" v="107"/>
          <ac:spMkLst>
            <pc:docMk/>
            <pc:sldMk cId="994311087" sldId="264"/>
            <ac:spMk id="14" creationId="{66EF3682-4250-FCFA-376F-BB9A06A76051}"/>
          </ac:spMkLst>
        </pc:spChg>
      </pc:sldChg>
      <pc:sldChg chg="addSp modSp mod">
        <pc:chgData name="Rosie Bromley" userId="ceca4df2-b6a6-4459-9d3c-9d866f0f4aa0" providerId="ADAL" clId="{50829912-D23B-4ACD-9738-8F7DC2036276}" dt="2025-03-26T15:28:53.463" v="152" actId="14100"/>
        <pc:sldMkLst>
          <pc:docMk/>
          <pc:sldMk cId="165940070" sldId="265"/>
        </pc:sldMkLst>
        <pc:spChg chg="mod">
          <ac:chgData name="Rosie Bromley" userId="ceca4df2-b6a6-4459-9d3c-9d866f0f4aa0" providerId="ADAL" clId="{50829912-D23B-4ACD-9738-8F7DC2036276}" dt="2025-03-26T15:26:39.470" v="120" actId="1076"/>
          <ac:spMkLst>
            <pc:docMk/>
            <pc:sldMk cId="165940070" sldId="265"/>
            <ac:spMk id="13" creationId="{28228B2A-979B-A17D-AAA0-38055ABFC8D4}"/>
          </ac:spMkLst>
        </pc:spChg>
        <pc:spChg chg="mod">
          <ac:chgData name="Rosie Bromley" userId="ceca4df2-b6a6-4459-9d3c-9d866f0f4aa0" providerId="ADAL" clId="{50829912-D23B-4ACD-9738-8F7DC2036276}" dt="2025-03-26T15:27:09.591" v="129" actId="948"/>
          <ac:spMkLst>
            <pc:docMk/>
            <pc:sldMk cId="165940070" sldId="265"/>
            <ac:spMk id="14" creationId="{4321CD4E-9C6F-1165-3892-1E9300201A7B}"/>
          </ac:spMkLst>
        </pc:spChg>
        <pc:grpChg chg="add mod">
          <ac:chgData name="Rosie Bromley" userId="ceca4df2-b6a6-4459-9d3c-9d866f0f4aa0" providerId="ADAL" clId="{50829912-D23B-4ACD-9738-8F7DC2036276}" dt="2025-03-26T15:27:27.494" v="137" actId="1036"/>
          <ac:grpSpMkLst>
            <pc:docMk/>
            <pc:sldMk cId="165940070" sldId="265"/>
            <ac:grpSpMk id="17" creationId="{337E4E01-204B-1E83-CF4F-2F6B0D1D9C27}"/>
          </ac:grpSpMkLst>
        </pc:grpChg>
        <pc:picChg chg="add mod">
          <ac:chgData name="Rosie Bromley" userId="ceca4df2-b6a6-4459-9d3c-9d866f0f4aa0" providerId="ADAL" clId="{50829912-D23B-4ACD-9738-8F7DC2036276}" dt="2025-03-26T15:27:27.494" v="137" actId="1036"/>
          <ac:picMkLst>
            <pc:docMk/>
            <pc:sldMk cId="165940070" sldId="265"/>
            <ac:picMk id="9" creationId="{7F547B82-8190-C5B1-7108-D91E93C6EA17}"/>
          </ac:picMkLst>
        </pc:picChg>
        <pc:picChg chg="add mod">
          <ac:chgData name="Rosie Bromley" userId="ceca4df2-b6a6-4459-9d3c-9d866f0f4aa0" providerId="ADAL" clId="{50829912-D23B-4ACD-9738-8F7DC2036276}" dt="2025-03-26T15:27:27.494" v="137" actId="1036"/>
          <ac:picMkLst>
            <pc:docMk/>
            <pc:sldMk cId="165940070" sldId="265"/>
            <ac:picMk id="11" creationId="{66E79D4F-F81F-8B75-566F-1C71986D90BF}"/>
          </ac:picMkLst>
        </pc:picChg>
        <pc:picChg chg="add mod">
          <ac:chgData name="Rosie Bromley" userId="ceca4df2-b6a6-4459-9d3c-9d866f0f4aa0" providerId="ADAL" clId="{50829912-D23B-4ACD-9738-8F7DC2036276}" dt="2025-03-26T15:27:27.494" v="137" actId="1036"/>
          <ac:picMkLst>
            <pc:docMk/>
            <pc:sldMk cId="165940070" sldId="265"/>
            <ac:picMk id="12" creationId="{5F7F1C83-696D-7293-E0D5-44318140A4CC}"/>
          </ac:picMkLst>
        </pc:picChg>
        <pc:picChg chg="add mod">
          <ac:chgData name="Rosie Bromley" userId="ceca4df2-b6a6-4459-9d3c-9d866f0f4aa0" providerId="ADAL" clId="{50829912-D23B-4ACD-9738-8F7DC2036276}" dt="2025-03-26T15:27:27.494" v="137" actId="1036"/>
          <ac:picMkLst>
            <pc:docMk/>
            <pc:sldMk cId="165940070" sldId="265"/>
            <ac:picMk id="15" creationId="{869F9BED-116D-5469-97BA-B4C393A7F4B9}"/>
          </ac:picMkLst>
        </pc:picChg>
      </pc:sldChg>
      <pc:sldChg chg="delSp modSp mod ord modClrScheme chgLayout">
        <pc:chgData name="Rosie Bromley" userId="ceca4df2-b6a6-4459-9d3c-9d866f0f4aa0" providerId="ADAL" clId="{50829912-D23B-4ACD-9738-8F7DC2036276}" dt="2025-04-03T11:09:34.085" v="1181" actId="700"/>
        <pc:sldMkLst>
          <pc:docMk/>
          <pc:sldMk cId="673147524" sldId="266"/>
        </pc:sldMkLst>
        <pc:spChg chg="mod">
          <ac:chgData name="Rosie Bromley" userId="ceca4df2-b6a6-4459-9d3c-9d866f0f4aa0" providerId="ADAL" clId="{50829912-D23B-4ACD-9738-8F7DC2036276}" dt="2025-03-26T15:25:07.108" v="103" actId="1076"/>
          <ac:spMkLst>
            <pc:docMk/>
            <pc:sldMk cId="673147524" sldId="266"/>
            <ac:spMk id="13" creationId="{7AFF3787-29DA-0F3D-EBE9-98B75F558884}"/>
          </ac:spMkLst>
        </pc:spChg>
        <pc:spChg chg="mod">
          <ac:chgData name="Rosie Bromley" userId="ceca4df2-b6a6-4459-9d3c-9d866f0f4aa0" providerId="ADAL" clId="{50829912-D23B-4ACD-9738-8F7DC2036276}" dt="2025-03-26T15:24:54.383" v="101" actId="14100"/>
          <ac:spMkLst>
            <pc:docMk/>
            <pc:sldMk cId="673147524" sldId="266"/>
            <ac:spMk id="14" creationId="{E7B00BEA-1842-25B9-83E5-1965EB7D3F38}"/>
          </ac:spMkLst>
        </pc:spChg>
      </pc:sldChg>
      <pc:sldChg chg="del">
        <pc:chgData name="Rosie Bromley" userId="ceca4df2-b6a6-4459-9d3c-9d866f0f4aa0" providerId="ADAL" clId="{50829912-D23B-4ACD-9738-8F7DC2036276}" dt="2025-03-26T15:52:16.924" v="512" actId="47"/>
        <pc:sldMkLst>
          <pc:docMk/>
          <pc:sldMk cId="1157054844" sldId="267"/>
        </pc:sldMkLst>
      </pc:sldChg>
      <pc:sldChg chg="addSp delSp modSp mod ord modClrScheme chgLayout">
        <pc:chgData name="Rosie Bromley" userId="ceca4df2-b6a6-4459-9d3c-9d866f0f4aa0" providerId="ADAL" clId="{50829912-D23B-4ACD-9738-8F7DC2036276}" dt="2025-04-03T11:26:24.935" v="1359" actId="478"/>
        <pc:sldMkLst>
          <pc:docMk/>
          <pc:sldMk cId="614874373" sldId="268"/>
        </pc:sldMkLst>
        <pc:spChg chg="add mod">
          <ac:chgData name="Rosie Bromley" userId="ceca4df2-b6a6-4459-9d3c-9d866f0f4aa0" providerId="ADAL" clId="{50829912-D23B-4ACD-9738-8F7DC2036276}" dt="2025-03-26T15:53:15.766" v="544" actId="1076"/>
          <ac:spMkLst>
            <pc:docMk/>
            <pc:sldMk cId="614874373" sldId="268"/>
            <ac:spMk id="2" creationId="{3ECA1297-CE7F-19FE-3536-64E2AD35F308}"/>
          </ac:spMkLst>
        </pc:spChg>
        <pc:spChg chg="add mod">
          <ac:chgData name="Rosie Bromley" userId="ceca4df2-b6a6-4459-9d3c-9d866f0f4aa0" providerId="ADAL" clId="{50829912-D23B-4ACD-9738-8F7DC2036276}" dt="2025-03-26T15:53:19.949" v="546" actId="1076"/>
          <ac:spMkLst>
            <pc:docMk/>
            <pc:sldMk cId="614874373" sldId="268"/>
            <ac:spMk id="3" creationId="{B2E2AB6E-0DA1-B7BF-B1B2-955F89C67173}"/>
          </ac:spMkLst>
        </pc:spChg>
        <pc:spChg chg="add mod">
          <ac:chgData name="Rosie Bromley" userId="ceca4df2-b6a6-4459-9d3c-9d866f0f4aa0" providerId="ADAL" clId="{50829912-D23B-4ACD-9738-8F7DC2036276}" dt="2025-03-26T15:54:06.401" v="564" actId="1076"/>
          <ac:spMkLst>
            <pc:docMk/>
            <pc:sldMk cId="614874373" sldId="268"/>
            <ac:spMk id="4" creationId="{1AF60323-5D26-6D09-6DDD-6FCDEC25BFEE}"/>
          </ac:spMkLst>
        </pc:spChg>
        <pc:spChg chg="add mod">
          <ac:chgData name="Rosie Bromley" userId="ceca4df2-b6a6-4459-9d3c-9d866f0f4aa0" providerId="ADAL" clId="{50829912-D23B-4ACD-9738-8F7DC2036276}" dt="2025-03-26T15:53:59.724" v="560" actId="1076"/>
          <ac:spMkLst>
            <pc:docMk/>
            <pc:sldMk cId="614874373" sldId="268"/>
            <ac:spMk id="5" creationId="{FFF7C052-C804-F457-50AB-EFD193F9D005}"/>
          </ac:spMkLst>
        </pc:spChg>
        <pc:spChg chg="add mod">
          <ac:chgData name="Rosie Bromley" userId="ceca4df2-b6a6-4459-9d3c-9d866f0f4aa0" providerId="ADAL" clId="{50829912-D23B-4ACD-9738-8F7DC2036276}" dt="2025-03-26T15:54:55.989" v="578" actId="1076"/>
          <ac:spMkLst>
            <pc:docMk/>
            <pc:sldMk cId="614874373" sldId="268"/>
            <ac:spMk id="6" creationId="{6DDD8983-BA8E-F428-4F97-0F78BB488D21}"/>
          </ac:spMkLst>
        </pc:spChg>
        <pc:spChg chg="add mod">
          <ac:chgData name="Rosie Bromley" userId="ceca4df2-b6a6-4459-9d3c-9d866f0f4aa0" providerId="ADAL" clId="{50829912-D23B-4ACD-9738-8F7DC2036276}" dt="2025-03-26T15:54:51.899" v="577" actId="1076"/>
          <ac:spMkLst>
            <pc:docMk/>
            <pc:sldMk cId="614874373" sldId="268"/>
            <ac:spMk id="7" creationId="{A8819723-BC87-2A3A-4927-41FAB4CF458B}"/>
          </ac:spMkLst>
        </pc:spChg>
        <pc:spChg chg="mod">
          <ac:chgData name="Rosie Bromley" userId="ceca4df2-b6a6-4459-9d3c-9d866f0f4aa0" providerId="ADAL" clId="{50829912-D23B-4ACD-9738-8F7DC2036276}" dt="2025-03-26T15:52:23.717" v="527" actId="20577"/>
          <ac:spMkLst>
            <pc:docMk/>
            <pc:sldMk cId="614874373" sldId="268"/>
            <ac:spMk id="13" creationId="{BC2C201E-38B9-CD1E-DB10-37E2A8997E85}"/>
          </ac:spMkLst>
        </pc:spChg>
        <pc:spChg chg="mod">
          <ac:chgData name="Rosie Bromley" userId="ceca4df2-b6a6-4459-9d3c-9d866f0f4aa0" providerId="ADAL" clId="{50829912-D23B-4ACD-9738-8F7DC2036276}" dt="2025-03-26T15:52:45.351" v="535" actId="14100"/>
          <ac:spMkLst>
            <pc:docMk/>
            <pc:sldMk cId="614874373" sldId="268"/>
            <ac:spMk id="14" creationId="{3B29EBB1-0BFB-E7DF-D8BD-50E787948A69}"/>
          </ac:spMkLst>
        </pc:spChg>
        <pc:spChg chg="mod">
          <ac:chgData name="Rosie Bromley" userId="ceca4df2-b6a6-4459-9d3c-9d866f0f4aa0" providerId="ADAL" clId="{50829912-D23B-4ACD-9738-8F7DC2036276}" dt="2025-03-26T15:52:48.394" v="536" actId="14100"/>
          <ac:spMkLst>
            <pc:docMk/>
            <pc:sldMk cId="614874373" sldId="268"/>
            <ac:spMk id="28" creationId="{AEA80024-C9FC-61A6-0D3F-3CAF1F76B850}"/>
          </ac:spMkLst>
        </pc:spChg>
      </pc:sldChg>
      <pc:sldChg chg="del">
        <pc:chgData name="Rosie Bromley" userId="ceca4df2-b6a6-4459-9d3c-9d866f0f4aa0" providerId="ADAL" clId="{50829912-D23B-4ACD-9738-8F7DC2036276}" dt="2025-03-26T15:52:18.566" v="513" actId="47"/>
        <pc:sldMkLst>
          <pc:docMk/>
          <pc:sldMk cId="1988891901" sldId="269"/>
        </pc:sldMkLst>
      </pc:sldChg>
      <pc:sldChg chg="addSp delSp modSp mod ord modClrScheme chgLayout">
        <pc:chgData name="Rosie Bromley" userId="ceca4df2-b6a6-4459-9d3c-9d866f0f4aa0" providerId="ADAL" clId="{50829912-D23B-4ACD-9738-8F7DC2036276}" dt="2025-04-03T11:19:32.157" v="1310" actId="478"/>
        <pc:sldMkLst>
          <pc:docMk/>
          <pc:sldMk cId="3506209718" sldId="270"/>
        </pc:sldMkLst>
      </pc:sldChg>
      <pc:sldChg chg="modSp add mod">
        <pc:chgData name="Rosie Bromley" userId="ceca4df2-b6a6-4459-9d3c-9d866f0f4aa0" providerId="ADAL" clId="{50829912-D23B-4ACD-9738-8F7DC2036276}" dt="2025-04-03T11:23:42.274" v="1348" actId="1076"/>
        <pc:sldMkLst>
          <pc:docMk/>
          <pc:sldMk cId="1587541414" sldId="271"/>
        </pc:sldMkLst>
        <pc:spChg chg="mod">
          <ac:chgData name="Rosie Bromley" userId="ceca4df2-b6a6-4459-9d3c-9d866f0f4aa0" providerId="ADAL" clId="{50829912-D23B-4ACD-9738-8F7DC2036276}" dt="2025-04-03T11:23:25.459" v="1345" actId="14100"/>
          <ac:spMkLst>
            <pc:docMk/>
            <pc:sldMk cId="1587541414" sldId="271"/>
            <ac:spMk id="13" creationId="{C47CDDB1-86C0-A5D5-5389-2B1FDEADD4D3}"/>
          </ac:spMkLst>
        </pc:spChg>
        <pc:spChg chg="mod">
          <ac:chgData name="Rosie Bromley" userId="ceca4df2-b6a6-4459-9d3c-9d866f0f4aa0" providerId="ADAL" clId="{50829912-D23B-4ACD-9738-8F7DC2036276}" dt="2025-04-03T11:23:42.274" v="1348" actId="1076"/>
          <ac:spMkLst>
            <pc:docMk/>
            <pc:sldMk cId="1587541414" sldId="271"/>
            <ac:spMk id="14" creationId="{0ED63FB9-F94E-69A2-A68E-BFF5D6BF3FFE}"/>
          </ac:spMkLst>
        </pc:spChg>
      </pc:sldChg>
      <pc:sldChg chg="addSp delSp modSp add mod modClrScheme chgLayout">
        <pc:chgData name="Rosie Bromley" userId="ceca4df2-b6a6-4459-9d3c-9d866f0f4aa0" providerId="ADAL" clId="{50829912-D23B-4ACD-9738-8F7DC2036276}" dt="2025-04-03T11:22:57.908" v="1340" actId="478"/>
        <pc:sldMkLst>
          <pc:docMk/>
          <pc:sldMk cId="3394555372" sldId="272"/>
        </pc:sldMkLst>
        <pc:spChg chg="mod">
          <ac:chgData name="Rosie Bromley" userId="ceca4df2-b6a6-4459-9d3c-9d866f0f4aa0" providerId="ADAL" clId="{50829912-D23B-4ACD-9738-8F7DC2036276}" dt="2025-03-26T15:38:04.247" v="332" actId="20577"/>
          <ac:spMkLst>
            <pc:docMk/>
            <pc:sldMk cId="3394555372" sldId="272"/>
            <ac:spMk id="13" creationId="{3DB26618-C235-0B84-1E37-4C675AADB785}"/>
          </ac:spMkLst>
        </pc:spChg>
        <pc:spChg chg="mod">
          <ac:chgData name="Rosie Bromley" userId="ceca4df2-b6a6-4459-9d3c-9d866f0f4aa0" providerId="ADAL" clId="{50829912-D23B-4ACD-9738-8F7DC2036276}" dt="2025-03-26T15:38:12.359" v="348" actId="1036"/>
          <ac:spMkLst>
            <pc:docMk/>
            <pc:sldMk cId="3394555372" sldId="272"/>
            <ac:spMk id="14" creationId="{B24014CD-94F5-10C5-48EB-52B1FED6E80C}"/>
          </ac:spMkLst>
        </pc:spChg>
      </pc:sldChg>
      <pc:sldChg chg="delSp modSp add mod">
        <pc:chgData name="Rosie Bromley" userId="ceca4df2-b6a6-4459-9d3c-9d866f0f4aa0" providerId="ADAL" clId="{50829912-D23B-4ACD-9738-8F7DC2036276}" dt="2025-04-03T11:24:36.027" v="1350" actId="478"/>
        <pc:sldMkLst>
          <pc:docMk/>
          <pc:sldMk cId="76525152" sldId="273"/>
        </pc:sldMkLst>
        <pc:spChg chg="mod">
          <ac:chgData name="Rosie Bromley" userId="ceca4df2-b6a6-4459-9d3c-9d866f0f4aa0" providerId="ADAL" clId="{50829912-D23B-4ACD-9738-8F7DC2036276}" dt="2025-03-26T15:41:15.386" v="441" actId="20577"/>
          <ac:spMkLst>
            <pc:docMk/>
            <pc:sldMk cId="76525152" sldId="273"/>
            <ac:spMk id="13" creationId="{80D33DE7-5F28-F225-E03B-84032521D856}"/>
          </ac:spMkLst>
        </pc:spChg>
        <pc:spChg chg="mod">
          <ac:chgData name="Rosie Bromley" userId="ceca4df2-b6a6-4459-9d3c-9d866f0f4aa0" providerId="ADAL" clId="{50829912-D23B-4ACD-9738-8F7DC2036276}" dt="2025-03-26T15:42:10.745" v="452" actId="14100"/>
          <ac:spMkLst>
            <pc:docMk/>
            <pc:sldMk cId="76525152" sldId="273"/>
            <ac:spMk id="14" creationId="{5D57E5D4-FE14-D3D3-0B3F-B005A8E92B46}"/>
          </ac:spMkLst>
        </pc:spChg>
      </pc:sldChg>
      <pc:sldChg chg="addSp delSp modSp add mod">
        <pc:chgData name="Rosie Bromley" userId="ceca4df2-b6a6-4459-9d3c-9d866f0f4aa0" providerId="ADAL" clId="{50829912-D23B-4ACD-9738-8F7DC2036276}" dt="2025-04-03T11:24:33.287" v="1349" actId="478"/>
        <pc:sldMkLst>
          <pc:docMk/>
          <pc:sldMk cId="1550280591" sldId="274"/>
        </pc:sldMkLst>
        <pc:spChg chg="mod">
          <ac:chgData name="Rosie Bromley" userId="ceca4df2-b6a6-4459-9d3c-9d866f0f4aa0" providerId="ADAL" clId="{50829912-D23B-4ACD-9738-8F7DC2036276}" dt="2025-04-02T14:46:00.200" v="607" actId="1076"/>
          <ac:spMkLst>
            <pc:docMk/>
            <pc:sldMk cId="1550280591" sldId="274"/>
            <ac:spMk id="13" creationId="{BE1BF5A9-6C30-D609-7915-22310A22ECDD}"/>
          </ac:spMkLst>
        </pc:spChg>
      </pc:sldChg>
      <pc:sldChg chg="delSp modSp add mod modClrScheme chgLayout">
        <pc:chgData name="Rosie Bromley" userId="ceca4df2-b6a6-4459-9d3c-9d866f0f4aa0" providerId="ADAL" clId="{50829912-D23B-4ACD-9738-8F7DC2036276}" dt="2025-04-03T11:26:30.509" v="1361" actId="478"/>
        <pc:sldMkLst>
          <pc:docMk/>
          <pc:sldMk cId="1191404885" sldId="275"/>
        </pc:sldMkLst>
        <pc:spChg chg="mod">
          <ac:chgData name="Rosie Bromley" userId="ceca4df2-b6a6-4459-9d3c-9d866f0f4aa0" providerId="ADAL" clId="{50829912-D23B-4ACD-9738-8F7DC2036276}" dt="2025-03-26T15:55:08.124" v="583"/>
          <ac:spMkLst>
            <pc:docMk/>
            <pc:sldMk cId="1191404885" sldId="275"/>
            <ac:spMk id="13" creationId="{6349B22F-C0CD-2F87-C10C-CCFEC18B95E7}"/>
          </ac:spMkLst>
        </pc:spChg>
        <pc:spChg chg="mod">
          <ac:chgData name="Rosie Bromley" userId="ceca4df2-b6a6-4459-9d3c-9d866f0f4aa0" providerId="ADAL" clId="{50829912-D23B-4ACD-9738-8F7DC2036276}" dt="2025-03-26T15:55:50.512" v="593" actId="948"/>
          <ac:spMkLst>
            <pc:docMk/>
            <pc:sldMk cId="1191404885" sldId="275"/>
            <ac:spMk id="14" creationId="{530AE2CA-3EA3-FC66-40E3-B1A157FDC0F4}"/>
          </ac:spMkLst>
        </pc:spChg>
        <pc:spChg chg="mod">
          <ac:chgData name="Rosie Bromley" userId="ceca4df2-b6a6-4459-9d3c-9d866f0f4aa0" providerId="ADAL" clId="{50829912-D23B-4ACD-9738-8F7DC2036276}" dt="2025-03-26T15:55:27.859" v="589" actId="1076"/>
          <ac:spMkLst>
            <pc:docMk/>
            <pc:sldMk cId="1191404885" sldId="275"/>
            <ac:spMk id="28" creationId="{0C3898CE-1FD3-0811-2ED9-9FCB3BDA550A}"/>
          </ac:spMkLst>
        </pc:spChg>
      </pc:sldChg>
      <pc:sldChg chg="addSp delSp modSp add mod">
        <pc:chgData name="Rosie Bromley" userId="ceca4df2-b6a6-4459-9d3c-9d866f0f4aa0" providerId="ADAL" clId="{50829912-D23B-4ACD-9738-8F7DC2036276}" dt="2025-04-03T08:10:55.133" v="1057" actId="14100"/>
        <pc:sldMkLst>
          <pc:docMk/>
          <pc:sldMk cId="655944207" sldId="276"/>
        </pc:sldMkLst>
      </pc:sldChg>
      <pc:sldChg chg="new del">
        <pc:chgData name="Rosie Bromley" userId="ceca4df2-b6a6-4459-9d3c-9d866f0f4aa0" providerId="ADAL" clId="{50829912-D23B-4ACD-9738-8F7DC2036276}" dt="2025-04-03T11:11:57.260" v="1204" actId="47"/>
        <pc:sldMkLst>
          <pc:docMk/>
          <pc:sldMk cId="407271171" sldId="277"/>
        </pc:sldMkLst>
      </pc:sldChg>
      <pc:sldChg chg="modSp add del mod">
        <pc:chgData name="Rosie Bromley" userId="ceca4df2-b6a6-4459-9d3c-9d866f0f4aa0" providerId="ADAL" clId="{50829912-D23B-4ACD-9738-8F7DC2036276}" dt="2025-04-03T11:05:39.789" v="1104"/>
        <pc:sldMkLst>
          <pc:docMk/>
          <pc:sldMk cId="1807708723" sldId="277"/>
        </pc:sldMkLst>
      </pc:sldChg>
      <pc:sldMasterChg chg="addSldLayout modSldLayout">
        <pc:chgData name="Rosie Bromley" userId="ceca4df2-b6a6-4459-9d3c-9d866f0f4aa0" providerId="ADAL" clId="{50829912-D23B-4ACD-9738-8F7DC2036276}" dt="2025-04-03T11:26:16.331" v="1357" actId="478"/>
        <pc:sldMasterMkLst>
          <pc:docMk/>
          <pc:sldMasterMk cId="1749032526" sldId="2147483660"/>
        </pc:sldMasterMkLst>
        <pc:sldLayoutChg chg="addSp delSp modSp add mod modTransition">
          <pc:chgData name="Rosie Bromley" userId="ceca4df2-b6a6-4459-9d3c-9d866f0f4aa0" providerId="ADAL" clId="{50829912-D23B-4ACD-9738-8F7DC2036276}" dt="2025-04-03T11:06:37.026" v="1136" actId="732"/>
          <pc:sldLayoutMkLst>
            <pc:docMk/>
            <pc:sldMasterMk cId="1749032526" sldId="2147483660"/>
            <pc:sldLayoutMk cId="1682036018" sldId="2147483678"/>
          </pc:sldLayoutMkLst>
          <pc:picChg chg="mod modCrop">
            <ac:chgData name="Rosie Bromley" userId="ceca4df2-b6a6-4459-9d3c-9d866f0f4aa0" providerId="ADAL" clId="{50829912-D23B-4ACD-9738-8F7DC2036276}" dt="2025-04-03T11:06:37.026" v="1136" actId="732"/>
            <ac:picMkLst>
              <pc:docMk/>
              <pc:sldMasterMk cId="1749032526" sldId="2147483660"/>
              <pc:sldLayoutMk cId="1682036018" sldId="2147483678"/>
              <ac:picMk id="16" creationId="{7EBFD69E-60FB-89C2-4E9D-BA6CF7A4A46F}"/>
            </ac:picMkLst>
          </pc:picChg>
        </pc:sldLayoutChg>
        <pc:sldLayoutChg chg="addSp delSp modSp mod">
          <pc:chgData name="Rosie Bromley" userId="ceca4df2-b6a6-4459-9d3c-9d866f0f4aa0" providerId="ADAL" clId="{50829912-D23B-4ACD-9738-8F7DC2036276}" dt="2025-04-03T11:09:21.648" v="1180" actId="167"/>
          <pc:sldLayoutMkLst>
            <pc:docMk/>
            <pc:sldMasterMk cId="1749032526" sldId="2147483660"/>
            <pc:sldLayoutMk cId="1540250712" sldId="2147483679"/>
          </pc:sldLayoutMkLst>
          <pc:picChg chg="add mod modCrop">
            <ac:chgData name="Rosie Bromley" userId="ceca4df2-b6a6-4459-9d3c-9d866f0f4aa0" providerId="ADAL" clId="{50829912-D23B-4ACD-9738-8F7DC2036276}" dt="2025-04-03T11:08:04.143" v="1165" actId="732"/>
            <ac:picMkLst>
              <pc:docMk/>
              <pc:sldMasterMk cId="1749032526" sldId="2147483660"/>
              <pc:sldLayoutMk cId="1540250712" sldId="2147483679"/>
              <ac:picMk id="14" creationId="{EEC0CDE0-D565-5318-5747-C36135D388FC}"/>
            </ac:picMkLst>
          </pc:picChg>
          <pc:picChg chg="add mod ord modCrop">
            <ac:chgData name="Rosie Bromley" userId="ceca4df2-b6a6-4459-9d3c-9d866f0f4aa0" providerId="ADAL" clId="{50829912-D23B-4ACD-9738-8F7DC2036276}" dt="2025-04-03T11:09:21.648" v="1180" actId="167"/>
            <ac:picMkLst>
              <pc:docMk/>
              <pc:sldMasterMk cId="1749032526" sldId="2147483660"/>
              <pc:sldLayoutMk cId="1540250712" sldId="2147483679"/>
              <ac:picMk id="17" creationId="{AD7DAEF5-DBA7-B53C-602D-483114B65A6F}"/>
            </ac:picMkLst>
          </pc:picChg>
        </pc:sldLayoutChg>
        <pc:sldLayoutChg chg="addSp delSp modSp mod">
          <pc:chgData name="Rosie Bromley" userId="ceca4df2-b6a6-4459-9d3c-9d866f0f4aa0" providerId="ADAL" clId="{50829912-D23B-4ACD-9738-8F7DC2036276}" dt="2025-04-03T11:19:13.134" v="1308" actId="1037"/>
          <pc:sldLayoutMkLst>
            <pc:docMk/>
            <pc:sldMasterMk cId="1749032526" sldId="2147483660"/>
            <pc:sldLayoutMk cId="3879681694" sldId="2147483680"/>
          </pc:sldLayoutMkLst>
          <pc:spChg chg="add mod">
            <ac:chgData name="Rosie Bromley" userId="ceca4df2-b6a6-4459-9d3c-9d866f0f4aa0" providerId="ADAL" clId="{50829912-D23B-4ACD-9738-8F7DC2036276}" dt="2025-04-03T11:10:34.498" v="1186"/>
            <ac:spMkLst>
              <pc:docMk/>
              <pc:sldMasterMk cId="1749032526" sldId="2147483660"/>
              <pc:sldLayoutMk cId="3879681694" sldId="2147483680"/>
              <ac:spMk id="6" creationId="{D1E4D823-DFC1-BEA9-315A-3947B197B284}"/>
            </ac:spMkLst>
          </pc:spChg>
          <pc:picChg chg="add mod ord modCrop">
            <ac:chgData name="Rosie Bromley" userId="ceca4df2-b6a6-4459-9d3c-9d866f0f4aa0" providerId="ADAL" clId="{50829912-D23B-4ACD-9738-8F7DC2036276}" dt="2025-04-03T11:17:37.117" v="1297" actId="166"/>
            <ac:picMkLst>
              <pc:docMk/>
              <pc:sldMasterMk cId="1749032526" sldId="2147483660"/>
              <pc:sldLayoutMk cId="3879681694" sldId="2147483680"/>
              <ac:picMk id="15" creationId="{4756A4AF-88B8-8928-9141-32208F3357BE}"/>
            </ac:picMkLst>
          </pc:picChg>
          <pc:picChg chg="add mod">
            <ac:chgData name="Rosie Bromley" userId="ceca4df2-b6a6-4459-9d3c-9d866f0f4aa0" providerId="ADAL" clId="{50829912-D23B-4ACD-9738-8F7DC2036276}" dt="2025-04-03T11:18:14.688" v="1307" actId="1037"/>
            <ac:picMkLst>
              <pc:docMk/>
              <pc:sldMasterMk cId="1749032526" sldId="2147483660"/>
              <pc:sldLayoutMk cId="3879681694" sldId="2147483680"/>
              <ac:picMk id="16" creationId="{EE6C8CEE-39DF-44E6-DA2C-FE180BA9C8AB}"/>
            </ac:picMkLst>
          </pc:picChg>
          <pc:picChg chg="add mod modCrop">
            <ac:chgData name="Rosie Bromley" userId="ceca4df2-b6a6-4459-9d3c-9d866f0f4aa0" providerId="ADAL" clId="{50829912-D23B-4ACD-9738-8F7DC2036276}" dt="2025-04-03T11:19:13.134" v="1308" actId="1037"/>
            <ac:picMkLst>
              <pc:docMk/>
              <pc:sldMasterMk cId="1749032526" sldId="2147483660"/>
              <pc:sldLayoutMk cId="3879681694" sldId="2147483680"/>
              <ac:picMk id="17" creationId="{18C513F7-DCD6-4746-E476-00BFFB3D842B}"/>
            </ac:picMkLst>
          </pc:picChg>
        </pc:sldLayoutChg>
        <pc:sldLayoutChg chg="addSp delSp modSp add mod modTransition">
          <pc:chgData name="Rosie Bromley" userId="ceca4df2-b6a6-4459-9d3c-9d866f0f4aa0" providerId="ADAL" clId="{50829912-D23B-4ACD-9738-8F7DC2036276}" dt="2025-04-03T11:21:59.784" v="1330" actId="732"/>
          <pc:sldLayoutMkLst>
            <pc:docMk/>
            <pc:sldMasterMk cId="1749032526" sldId="2147483660"/>
            <pc:sldLayoutMk cId="2953184111" sldId="2147483681"/>
          </pc:sldLayoutMkLst>
          <pc:picChg chg="add mod ord modCrop">
            <ac:chgData name="Rosie Bromley" userId="ceca4df2-b6a6-4459-9d3c-9d866f0f4aa0" providerId="ADAL" clId="{50829912-D23B-4ACD-9738-8F7DC2036276}" dt="2025-04-03T11:21:59.784" v="1330" actId="732"/>
            <ac:picMkLst>
              <pc:docMk/>
              <pc:sldMasterMk cId="1749032526" sldId="2147483660"/>
              <pc:sldLayoutMk cId="2953184111" sldId="2147483681"/>
              <ac:picMk id="5" creationId="{06156BA4-8454-694D-356E-19595196DFFC}"/>
            </ac:picMkLst>
          </pc:picChg>
          <pc:picChg chg="add del mod ord">
            <ac:chgData name="Rosie Bromley" userId="ceca4df2-b6a6-4459-9d3c-9d866f0f4aa0" providerId="ADAL" clId="{50829912-D23B-4ACD-9738-8F7DC2036276}" dt="2025-04-03T11:21:34.646" v="1327" actId="1038"/>
            <ac:picMkLst>
              <pc:docMk/>
              <pc:sldMasterMk cId="1749032526" sldId="2147483660"/>
              <pc:sldLayoutMk cId="2953184111" sldId="2147483681"/>
              <ac:picMk id="15" creationId="{4756A4AF-88B8-8928-9141-32208F3357BE}"/>
            </ac:picMkLst>
          </pc:picChg>
        </pc:sldLayoutChg>
        <pc:sldLayoutChg chg="delSp add mod modTransition">
          <pc:chgData name="Rosie Bromley" userId="ceca4df2-b6a6-4459-9d3c-9d866f0f4aa0" providerId="ADAL" clId="{50829912-D23B-4ACD-9738-8F7DC2036276}" dt="2025-04-03T11:26:16.331" v="1357" actId="478"/>
          <pc:sldLayoutMkLst>
            <pc:docMk/>
            <pc:sldMasterMk cId="1749032526" sldId="2147483660"/>
            <pc:sldLayoutMk cId="2275033146" sldId="2147483682"/>
          </pc:sldLayoutMkLst>
        </pc:sldLayoutChg>
      </pc:sldMasterChg>
    </pc:docChg>
  </pc:docChgLst>
  <pc:docChgLst>
    <pc:chgData name="Amy Lockwood" userId="bf96066a-cde7-4570-ab17-c96b31bedbf8" providerId="ADAL" clId="{95A6AB36-300F-4ADD-BC15-511414929BAC}"/>
    <pc:docChg chg="undo custSel addSld delSld modSld">
      <pc:chgData name="Amy Lockwood" userId="bf96066a-cde7-4570-ab17-c96b31bedbf8" providerId="ADAL" clId="{95A6AB36-300F-4ADD-BC15-511414929BAC}" dt="2025-04-03T11:26:51.022" v="182" actId="164"/>
      <pc:docMkLst>
        <pc:docMk/>
      </pc:docMkLst>
      <pc:sldChg chg="delSp mod modClrScheme chgLayout">
        <pc:chgData name="Amy Lockwood" userId="bf96066a-cde7-4570-ab17-c96b31bedbf8" providerId="ADAL" clId="{95A6AB36-300F-4ADD-BC15-511414929BAC}" dt="2025-04-03T11:03:58.038" v="1" actId="700"/>
        <pc:sldMkLst>
          <pc:docMk/>
          <pc:sldMk cId="1270397829" sldId="263"/>
        </pc:sldMkLst>
      </pc:sldChg>
      <pc:sldChg chg="addSp delSp modSp mod modClrScheme chgLayout">
        <pc:chgData name="Amy Lockwood" userId="bf96066a-cde7-4570-ab17-c96b31bedbf8" providerId="ADAL" clId="{95A6AB36-300F-4ADD-BC15-511414929BAC}" dt="2025-04-03T11:07:28.163" v="36" actId="403"/>
        <pc:sldMkLst>
          <pc:docMk/>
          <pc:sldMk cId="994311087" sldId="264"/>
        </pc:sldMkLst>
        <pc:spChg chg="mod">
          <ac:chgData name="Amy Lockwood" userId="bf96066a-cde7-4570-ab17-c96b31bedbf8" providerId="ADAL" clId="{95A6AB36-300F-4ADD-BC15-511414929BAC}" dt="2025-04-03T11:07:28.163" v="36" actId="403"/>
          <ac:spMkLst>
            <pc:docMk/>
            <pc:sldMk cId="994311087" sldId="264"/>
            <ac:spMk id="14" creationId="{66EF3682-4250-FCFA-376F-BB9A06A76051}"/>
          </ac:spMkLst>
        </pc:spChg>
      </pc:sldChg>
      <pc:sldChg chg="addSp delSp modSp mod modClrScheme chgLayout">
        <pc:chgData name="Amy Lockwood" userId="bf96066a-cde7-4570-ab17-c96b31bedbf8" providerId="ADAL" clId="{95A6AB36-300F-4ADD-BC15-511414929BAC}" dt="2025-04-03T11:26:31.796" v="180" actId="1036"/>
        <pc:sldMkLst>
          <pc:docMk/>
          <pc:sldMk cId="165940070" sldId="265"/>
        </pc:sldMkLst>
        <pc:spChg chg="mod">
          <ac:chgData name="Amy Lockwood" userId="bf96066a-cde7-4570-ab17-c96b31bedbf8" providerId="ADAL" clId="{95A6AB36-300F-4ADD-BC15-511414929BAC}" dt="2025-04-03T11:26:31.796" v="180" actId="1036"/>
          <ac:spMkLst>
            <pc:docMk/>
            <pc:sldMk cId="165940070" sldId="265"/>
            <ac:spMk id="14" creationId="{4321CD4E-9C6F-1165-3892-1E9300201A7B}"/>
          </ac:spMkLst>
        </pc:spChg>
        <pc:spChg chg="add mod">
          <ac:chgData name="Amy Lockwood" userId="bf96066a-cde7-4570-ab17-c96b31bedbf8" providerId="ADAL" clId="{95A6AB36-300F-4ADD-BC15-511414929BAC}" dt="2025-04-03T11:13:52.118" v="85" actId="1076"/>
          <ac:spMkLst>
            <pc:docMk/>
            <pc:sldMk cId="165940070" sldId="265"/>
            <ac:spMk id="23" creationId="{DAE9AEE3-0169-48AF-E7E5-70D94F6E8315}"/>
          </ac:spMkLst>
        </pc:spChg>
      </pc:sldChg>
      <pc:sldChg chg="addSp delSp mod modClrScheme chgLayout">
        <pc:chgData name="Amy Lockwood" userId="bf96066a-cde7-4570-ab17-c96b31bedbf8" providerId="ADAL" clId="{95A6AB36-300F-4ADD-BC15-511414929BAC}" dt="2025-04-03T11:09:38.481" v="57" actId="478"/>
        <pc:sldMkLst>
          <pc:docMk/>
          <pc:sldMk cId="673147524" sldId="266"/>
        </pc:sldMkLst>
      </pc:sldChg>
      <pc:sldChg chg="addSp delSp modSp mod modClrScheme chgLayout">
        <pc:chgData name="Amy Lockwood" userId="bf96066a-cde7-4570-ab17-c96b31bedbf8" providerId="ADAL" clId="{95A6AB36-300F-4ADD-BC15-511414929BAC}" dt="2025-04-03T11:26:51.022" v="182" actId="164"/>
        <pc:sldMkLst>
          <pc:docMk/>
          <pc:sldMk cId="614874373" sldId="268"/>
        </pc:sldMkLst>
        <pc:spChg chg="mod">
          <ac:chgData name="Amy Lockwood" userId="bf96066a-cde7-4570-ab17-c96b31bedbf8" providerId="ADAL" clId="{95A6AB36-300F-4ADD-BC15-511414929BAC}" dt="2025-04-03T11:26:45.872" v="181" actId="164"/>
          <ac:spMkLst>
            <pc:docMk/>
            <pc:sldMk cId="614874373" sldId="268"/>
            <ac:spMk id="2" creationId="{3ECA1297-CE7F-19FE-3536-64E2AD35F308}"/>
          </ac:spMkLst>
        </pc:spChg>
        <pc:spChg chg="mod">
          <ac:chgData name="Amy Lockwood" userId="bf96066a-cde7-4570-ab17-c96b31bedbf8" providerId="ADAL" clId="{95A6AB36-300F-4ADD-BC15-511414929BAC}" dt="2025-04-03T11:26:51.022" v="182" actId="164"/>
          <ac:spMkLst>
            <pc:docMk/>
            <pc:sldMk cId="614874373" sldId="268"/>
            <ac:spMk id="3" creationId="{B2E2AB6E-0DA1-B7BF-B1B2-955F89C67173}"/>
          </ac:spMkLst>
        </pc:spChg>
        <pc:spChg chg="mod">
          <ac:chgData name="Amy Lockwood" userId="bf96066a-cde7-4570-ab17-c96b31bedbf8" providerId="ADAL" clId="{95A6AB36-300F-4ADD-BC15-511414929BAC}" dt="2025-04-03T11:26:45.872" v="181" actId="164"/>
          <ac:spMkLst>
            <pc:docMk/>
            <pc:sldMk cId="614874373" sldId="268"/>
            <ac:spMk id="4" creationId="{1AF60323-5D26-6D09-6DDD-6FCDEC25BFEE}"/>
          </ac:spMkLst>
        </pc:spChg>
        <pc:spChg chg="mod">
          <ac:chgData name="Amy Lockwood" userId="bf96066a-cde7-4570-ab17-c96b31bedbf8" providerId="ADAL" clId="{95A6AB36-300F-4ADD-BC15-511414929BAC}" dt="2025-04-03T11:26:51.022" v="182" actId="164"/>
          <ac:spMkLst>
            <pc:docMk/>
            <pc:sldMk cId="614874373" sldId="268"/>
            <ac:spMk id="5" creationId="{FFF7C052-C804-F457-50AB-EFD193F9D005}"/>
          </ac:spMkLst>
        </pc:spChg>
        <pc:grpChg chg="add mod">
          <ac:chgData name="Amy Lockwood" userId="bf96066a-cde7-4570-ab17-c96b31bedbf8" providerId="ADAL" clId="{95A6AB36-300F-4ADD-BC15-511414929BAC}" dt="2025-04-03T11:26:45.872" v="181" actId="164"/>
          <ac:grpSpMkLst>
            <pc:docMk/>
            <pc:sldMk cId="614874373" sldId="268"/>
            <ac:grpSpMk id="10" creationId="{C4B57369-FFFE-AD43-5C54-5906B481425F}"/>
          </ac:grpSpMkLst>
        </pc:grpChg>
        <pc:grpChg chg="add mod">
          <ac:chgData name="Amy Lockwood" userId="bf96066a-cde7-4570-ab17-c96b31bedbf8" providerId="ADAL" clId="{95A6AB36-300F-4ADD-BC15-511414929BAC}" dt="2025-04-03T11:26:51.022" v="182" actId="164"/>
          <ac:grpSpMkLst>
            <pc:docMk/>
            <pc:sldMk cId="614874373" sldId="268"/>
            <ac:grpSpMk id="11" creationId="{C65BF043-D4B0-2A2A-E967-05F387A37608}"/>
          </ac:grpSpMkLst>
        </pc:grpChg>
      </pc:sldChg>
      <pc:sldChg chg="modSp del mod modClrScheme chgLayout">
        <pc:chgData name="Amy Lockwood" userId="bf96066a-cde7-4570-ab17-c96b31bedbf8" providerId="ADAL" clId="{95A6AB36-300F-4ADD-BC15-511414929BAC}" dt="2025-04-03T11:22:53.981" v="141" actId="47"/>
        <pc:sldMkLst>
          <pc:docMk/>
          <pc:sldMk cId="3506209718" sldId="270"/>
        </pc:sldMkLst>
      </pc:sldChg>
      <pc:sldChg chg="addSp delSp modSp mod modClrScheme chgLayout">
        <pc:chgData name="Amy Lockwood" userId="bf96066a-cde7-4570-ab17-c96b31bedbf8" providerId="ADAL" clId="{95A6AB36-300F-4ADD-BC15-511414929BAC}" dt="2025-04-03T11:25:16.197" v="158" actId="948"/>
        <pc:sldMkLst>
          <pc:docMk/>
          <pc:sldMk cId="1587541414" sldId="271"/>
        </pc:sldMkLst>
        <pc:spChg chg="mod">
          <ac:chgData name="Amy Lockwood" userId="bf96066a-cde7-4570-ab17-c96b31bedbf8" providerId="ADAL" clId="{95A6AB36-300F-4ADD-BC15-511414929BAC}" dt="2025-04-03T11:25:16.197" v="158" actId="948"/>
          <ac:spMkLst>
            <pc:docMk/>
            <pc:sldMk cId="1587541414" sldId="271"/>
            <ac:spMk id="14" creationId="{0ED63FB9-F94E-69A2-A68E-BFF5D6BF3FFE}"/>
          </ac:spMkLst>
        </pc:spChg>
      </pc:sldChg>
      <pc:sldChg chg="addSp delSp modSp mod modClrScheme chgLayout">
        <pc:chgData name="Amy Lockwood" userId="bf96066a-cde7-4570-ab17-c96b31bedbf8" providerId="ADAL" clId="{95A6AB36-300F-4ADD-BC15-511414929BAC}" dt="2025-04-03T11:24:47.534" v="157" actId="404"/>
        <pc:sldMkLst>
          <pc:docMk/>
          <pc:sldMk cId="3394555372" sldId="272"/>
        </pc:sldMkLst>
        <pc:spChg chg="mod">
          <ac:chgData name="Amy Lockwood" userId="bf96066a-cde7-4570-ab17-c96b31bedbf8" providerId="ADAL" clId="{95A6AB36-300F-4ADD-BC15-511414929BAC}" dt="2025-04-03T11:24:47.534" v="157" actId="404"/>
          <ac:spMkLst>
            <pc:docMk/>
            <pc:sldMk cId="3394555372" sldId="272"/>
            <ac:spMk id="13" creationId="{3DB26618-C235-0B84-1E37-4C675AADB785}"/>
          </ac:spMkLst>
        </pc:spChg>
        <pc:spChg chg="mod">
          <ac:chgData name="Amy Lockwood" userId="bf96066a-cde7-4570-ab17-c96b31bedbf8" providerId="ADAL" clId="{95A6AB36-300F-4ADD-BC15-511414929BAC}" dt="2025-04-03T11:23:50.083" v="149" actId="948"/>
          <ac:spMkLst>
            <pc:docMk/>
            <pc:sldMk cId="3394555372" sldId="272"/>
            <ac:spMk id="14" creationId="{B24014CD-94F5-10C5-48EB-52B1FED6E80C}"/>
          </ac:spMkLst>
        </pc:spChg>
        <pc:spChg chg="add mod">
          <ac:chgData name="Amy Lockwood" userId="bf96066a-cde7-4570-ab17-c96b31bedbf8" providerId="ADAL" clId="{95A6AB36-300F-4ADD-BC15-511414929BAC}" dt="2025-04-03T11:24:22.896" v="153" actId="14100"/>
          <ac:spMkLst>
            <pc:docMk/>
            <pc:sldMk cId="3394555372" sldId="272"/>
            <ac:spMk id="17" creationId="{AEAE6D6A-A5AF-C065-291A-03EFB81206AD}"/>
          </ac:spMkLst>
        </pc:spChg>
      </pc:sldChg>
      <pc:sldChg chg="addSp delSp modSp mod modClrScheme chgLayout">
        <pc:chgData name="Amy Lockwood" userId="bf96066a-cde7-4570-ab17-c96b31bedbf8" providerId="ADAL" clId="{95A6AB36-300F-4ADD-BC15-511414929BAC}" dt="2025-04-03T11:08:39.469" v="47" actId="478"/>
        <pc:sldMkLst>
          <pc:docMk/>
          <pc:sldMk cId="76525152" sldId="273"/>
        </pc:sldMkLst>
      </pc:sldChg>
      <pc:sldChg chg="addSp delSp modSp mod modClrScheme chgLayout">
        <pc:chgData name="Amy Lockwood" userId="bf96066a-cde7-4570-ab17-c96b31bedbf8" providerId="ADAL" clId="{95A6AB36-300F-4ADD-BC15-511414929BAC}" dt="2025-04-03T11:09:14.924" v="52" actId="478"/>
        <pc:sldMkLst>
          <pc:docMk/>
          <pc:sldMk cId="1550280591" sldId="274"/>
        </pc:sldMkLst>
      </pc:sldChg>
      <pc:sldChg chg="delSp mod modClrScheme chgLayout">
        <pc:chgData name="Amy Lockwood" userId="bf96066a-cde7-4570-ab17-c96b31bedbf8" providerId="ADAL" clId="{95A6AB36-300F-4ADD-BC15-511414929BAC}" dt="2025-04-03T11:17:37.404" v="94" actId="478"/>
        <pc:sldMkLst>
          <pc:docMk/>
          <pc:sldMk cId="1191404885" sldId="275"/>
        </pc:sldMkLst>
      </pc:sldChg>
      <pc:sldChg chg="addSp delSp modSp add del mod">
        <pc:chgData name="Amy Lockwood" userId="bf96066a-cde7-4570-ab17-c96b31bedbf8" providerId="ADAL" clId="{95A6AB36-300F-4ADD-BC15-511414929BAC}" dt="2025-04-03T11:14:31.680" v="86" actId="47"/>
        <pc:sldMkLst>
          <pc:docMk/>
          <pc:sldMk cId="476428897" sldId="276"/>
        </pc:sldMkLst>
      </pc:sldChg>
      <pc:sldChg chg="del mod modClrScheme chgLayout">
        <pc:chgData name="Amy Lockwood" userId="bf96066a-cde7-4570-ab17-c96b31bedbf8" providerId="ADAL" clId="{95A6AB36-300F-4ADD-BC15-511414929BAC}" dt="2025-04-03T11:09:19.514" v="53" actId="47"/>
        <pc:sldMkLst>
          <pc:docMk/>
          <pc:sldMk cId="655944207" sldId="276"/>
        </pc:sldMkLst>
      </pc:sldChg>
      <pc:sldChg chg="delSp modSp add mod">
        <pc:chgData name="Amy Lockwood" userId="bf96066a-cde7-4570-ab17-c96b31bedbf8" providerId="ADAL" clId="{95A6AB36-300F-4ADD-BC15-511414929BAC}" dt="2025-04-03T11:22:48.134" v="140" actId="1036"/>
        <pc:sldMkLst>
          <pc:docMk/>
          <pc:sldMk cId="1000689205" sldId="276"/>
        </pc:sldMkLst>
        <pc:spChg chg="mod">
          <ac:chgData name="Amy Lockwood" userId="bf96066a-cde7-4570-ab17-c96b31bedbf8" providerId="ADAL" clId="{95A6AB36-300F-4ADD-BC15-511414929BAC}" dt="2025-04-03T11:22:01.264" v="134" actId="14100"/>
          <ac:spMkLst>
            <pc:docMk/>
            <pc:sldMk cId="1000689205" sldId="276"/>
            <ac:spMk id="14" creationId="{3CB7AEE7-1F39-33BF-1507-B7A1E68611C5}"/>
          </ac:spMkLst>
        </pc:spChg>
        <pc:spChg chg="mod">
          <ac:chgData name="Amy Lockwood" userId="bf96066a-cde7-4570-ab17-c96b31bedbf8" providerId="ADAL" clId="{95A6AB36-300F-4ADD-BC15-511414929BAC}" dt="2025-04-03T11:22:48.134" v="140" actId="1036"/>
          <ac:spMkLst>
            <pc:docMk/>
            <pc:sldMk cId="1000689205" sldId="276"/>
            <ac:spMk id="20" creationId="{367A0F9B-B224-1794-FF77-489F0BCA58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3E5EB-107C-4D9E-87FD-149E46D5697C}" type="datetimeFigureOut">
              <a:rPr lang="en-GB" smtClean="0"/>
              <a:t>20/06/2025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D19C9-A706-410C-9472-B7D517DAC0EC}" type="slidenum">
              <a:rPr lang="en-GB" smtClean="0"/>
              <a:t>‹#›</a:t>
            </a:fld>
            <a:endParaRPr lang="en-GB"/>
          </a:p>
        </p:txBody>
      </p:sp>
    </p:spTree>
    <p:extLst>
      <p:ext uri="{BB962C8B-B14F-4D97-AF65-F5344CB8AC3E}">
        <p14:creationId xmlns:p14="http://schemas.microsoft.com/office/powerpoint/2010/main" val="139337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mj-lt"/>
              <a:buAutoNum type="arabicPeriod"/>
            </a:pPr>
            <a:r>
              <a:rPr lang="en-GB" sz="1200" kern="100" dirty="0">
                <a:effectLst/>
                <a:latin typeface="MarkPro-Book" panose="020B0604020101010102" pitchFamily="34" charset="0"/>
                <a:ea typeface="Aptos" panose="020B0004020202020204" pitchFamily="34" charset="0"/>
                <a:cs typeface="Times New Roman" panose="02020603050405020304" pitchFamily="18" charset="0"/>
              </a:rPr>
              <a:t>Possible answers may include:</a:t>
            </a:r>
          </a:p>
          <a:p>
            <a:pPr marL="628650" lvl="1" indent="-171450">
              <a:lnSpc>
                <a:spcPct val="107000"/>
              </a:lnSpc>
              <a:spcAft>
                <a:spcPts val="600"/>
              </a:spcAft>
              <a:buFont typeface="Arial" panose="020B0604020202020204" pitchFamily="34" charset="0"/>
              <a:buChar char="•"/>
            </a:pPr>
            <a:r>
              <a:rPr lang="en-GB" sz="1200" kern="100" dirty="0">
                <a:effectLst/>
                <a:latin typeface="MarkPro-Book" panose="020B0604020101010102" pitchFamily="34" charset="0"/>
                <a:ea typeface="Aptos" panose="020B0004020202020204" pitchFamily="34" charset="0"/>
                <a:cs typeface="Times New Roman" panose="02020603050405020304" pitchFamily="18" charset="0"/>
              </a:rPr>
              <a:t>feeling embarrassed</a:t>
            </a:r>
          </a:p>
          <a:p>
            <a:pPr marL="628650" lvl="1" indent="-171450">
              <a:lnSpc>
                <a:spcPct val="107000"/>
              </a:lnSpc>
              <a:spcAft>
                <a:spcPts val="600"/>
              </a:spcAft>
              <a:buFont typeface="Arial" panose="020B0604020202020204" pitchFamily="34" charset="0"/>
              <a:buChar char="•"/>
            </a:pPr>
            <a:r>
              <a:rPr lang="en-GB" sz="1200" kern="100" dirty="0">
                <a:effectLst/>
                <a:latin typeface="MarkPro-Book" panose="020B0604020101010102" pitchFamily="34" charset="0"/>
                <a:ea typeface="Aptos" panose="020B0004020202020204" pitchFamily="34" charset="0"/>
                <a:cs typeface="Times New Roman" panose="02020603050405020304" pitchFamily="18" charset="0"/>
              </a:rPr>
              <a:t>not knowing where to report it</a:t>
            </a:r>
          </a:p>
          <a:p>
            <a:pPr marL="628650" lvl="1" indent="-171450">
              <a:lnSpc>
                <a:spcPct val="107000"/>
              </a:lnSpc>
              <a:spcAft>
                <a:spcPts val="600"/>
              </a:spcAft>
              <a:buFont typeface="Arial" panose="020B0604020202020204" pitchFamily="34" charset="0"/>
              <a:buChar char="•"/>
            </a:pPr>
            <a:r>
              <a:rPr lang="en-GB" sz="1200" kern="100" dirty="0">
                <a:effectLst/>
                <a:latin typeface="MarkPro-Book" panose="020B0604020101010102" pitchFamily="34" charset="0"/>
                <a:ea typeface="Aptos" panose="020B0004020202020204" pitchFamily="34" charset="0"/>
                <a:cs typeface="Times New Roman" panose="02020603050405020304" pitchFamily="18" charset="0"/>
              </a:rPr>
              <a:t>fear that they or someone they know will get in trouble</a:t>
            </a:r>
          </a:p>
          <a:p>
            <a:pPr marL="628650" lvl="1" indent="-171450">
              <a:lnSpc>
                <a:spcPct val="107000"/>
              </a:lnSpc>
              <a:spcAft>
                <a:spcPts val="600"/>
              </a:spcAft>
              <a:buFont typeface="Arial" panose="020B0604020202020204" pitchFamily="34" charset="0"/>
              <a:buChar char="•"/>
            </a:pPr>
            <a:r>
              <a:rPr lang="en-GB" sz="1200" kern="100" dirty="0">
                <a:effectLst/>
                <a:latin typeface="MarkPro-Book" panose="020B0604020101010102" pitchFamily="34" charset="0"/>
                <a:ea typeface="Aptos" panose="020B0004020202020204" pitchFamily="34" charset="0"/>
                <a:cs typeface="Times New Roman" panose="02020603050405020304" pitchFamily="18" charset="0"/>
              </a:rPr>
              <a:t>not realising it’s a problem</a:t>
            </a:r>
          </a:p>
          <a:p>
            <a:pPr marL="628650" lvl="1" indent="-171450">
              <a:lnSpc>
                <a:spcPct val="107000"/>
              </a:lnSpc>
              <a:spcAft>
                <a:spcPts val="600"/>
              </a:spcAft>
              <a:buFont typeface="Arial" panose="020B0604020202020204" pitchFamily="34" charset="0"/>
              <a:buChar char="•"/>
            </a:pPr>
            <a:r>
              <a:rPr lang="en-GB" sz="1200" kern="100" dirty="0">
                <a:effectLst/>
                <a:latin typeface="MarkPro-Book" panose="020B0604020101010102" pitchFamily="34" charset="0"/>
                <a:ea typeface="Aptos" panose="020B0004020202020204" pitchFamily="34" charset="0"/>
                <a:cs typeface="Times New Roman" panose="02020603050405020304" pitchFamily="18" charset="0"/>
              </a:rPr>
              <a:t>thinking that online platforms won’t do anything </a:t>
            </a:r>
          </a:p>
          <a:p>
            <a:endParaRPr lang="en-GB" dirty="0"/>
          </a:p>
        </p:txBody>
      </p:sp>
      <p:sp>
        <p:nvSpPr>
          <p:cNvPr id="4" name="Slide Number Placeholder 3"/>
          <p:cNvSpPr>
            <a:spLocks noGrp="1"/>
          </p:cNvSpPr>
          <p:nvPr>
            <p:ph type="sldNum" sz="quarter" idx="5"/>
          </p:nvPr>
        </p:nvSpPr>
        <p:spPr/>
        <p:txBody>
          <a:bodyPr/>
          <a:lstStyle/>
          <a:p>
            <a:fld id="{669D19C9-A706-410C-9472-B7D517DAC0EC}" type="slidenum">
              <a:rPr lang="en-GB" smtClean="0"/>
              <a:t>9</a:t>
            </a:fld>
            <a:endParaRPr lang="en-GB"/>
          </a:p>
        </p:txBody>
      </p:sp>
    </p:spTree>
    <p:extLst>
      <p:ext uri="{BB962C8B-B14F-4D97-AF65-F5344CB8AC3E}">
        <p14:creationId xmlns:p14="http://schemas.microsoft.com/office/powerpoint/2010/main" val="75036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MarkPro-Book" panose="020B0604020101010102" pitchFamily="34" charset="0"/>
                <a:ea typeface="Aptos" panose="020B0004020202020204" pitchFamily="34" charset="0"/>
                <a:cs typeface="Times New Roman" panose="02020603050405020304" pitchFamily="18" charset="0"/>
              </a:rPr>
              <a:t>Explain that victim blaming can be a barrier to somebody getting help, as they may feel they are at fault for what has happened to them or be concerned that others will think this. For many victims who are likely to be very upset and embarrassed already, victim blaming can add to feelings of shame and isolation. </a:t>
            </a:r>
          </a:p>
          <a:p>
            <a:endParaRPr lang="en-GB" dirty="0"/>
          </a:p>
        </p:txBody>
      </p:sp>
      <p:sp>
        <p:nvSpPr>
          <p:cNvPr id="4" name="Slide Number Placeholder 3"/>
          <p:cNvSpPr>
            <a:spLocks noGrp="1"/>
          </p:cNvSpPr>
          <p:nvPr>
            <p:ph type="sldNum" sz="quarter" idx="5"/>
          </p:nvPr>
        </p:nvSpPr>
        <p:spPr/>
        <p:txBody>
          <a:bodyPr/>
          <a:lstStyle/>
          <a:p>
            <a:fld id="{669D19C9-A706-410C-9472-B7D517DAC0EC}" type="slidenum">
              <a:rPr lang="en-GB" smtClean="0"/>
              <a:t>10</a:t>
            </a:fld>
            <a:endParaRPr lang="en-GB"/>
          </a:p>
        </p:txBody>
      </p:sp>
    </p:spTree>
    <p:extLst>
      <p:ext uri="{BB962C8B-B14F-4D97-AF65-F5344CB8AC3E}">
        <p14:creationId xmlns:p14="http://schemas.microsoft.com/office/powerpoint/2010/main" val="345421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MarkPro-Book" panose="020B0604020101010102" pitchFamily="34" charset="0"/>
                <a:ea typeface="Aptos" panose="020B0004020202020204" pitchFamily="34" charset="0"/>
                <a:cs typeface="Times New Roman" panose="02020603050405020304" pitchFamily="18" charset="0"/>
              </a:rPr>
              <a:t>Remind learners of the possible steps a victim could take, as explored in Lesson 3: reporting on the platform; reporting to a specialist service; reporting through the police or local authority; and telling a trusted adult.</a:t>
            </a:r>
          </a:p>
          <a:p>
            <a:endParaRPr lang="en-GB" dirty="0"/>
          </a:p>
        </p:txBody>
      </p:sp>
      <p:sp>
        <p:nvSpPr>
          <p:cNvPr id="4" name="Slide Number Placeholder 3"/>
          <p:cNvSpPr>
            <a:spLocks noGrp="1"/>
          </p:cNvSpPr>
          <p:nvPr>
            <p:ph type="sldNum" sz="quarter" idx="5"/>
          </p:nvPr>
        </p:nvSpPr>
        <p:spPr/>
        <p:txBody>
          <a:bodyPr/>
          <a:lstStyle/>
          <a:p>
            <a:fld id="{669D19C9-A706-410C-9472-B7D517DAC0EC}" type="slidenum">
              <a:rPr lang="en-GB" smtClean="0"/>
              <a:t>11</a:t>
            </a:fld>
            <a:endParaRPr lang="en-GB"/>
          </a:p>
        </p:txBody>
      </p:sp>
    </p:spTree>
    <p:extLst>
      <p:ext uri="{BB962C8B-B14F-4D97-AF65-F5344CB8AC3E}">
        <p14:creationId xmlns:p14="http://schemas.microsoft.com/office/powerpoint/2010/main" val="1189381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31B044-C0DE-EE34-7127-44207D47A7DB}"/>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5" name="Footer Placeholder 4">
            <a:extLst>
              <a:ext uri="{FF2B5EF4-FFF2-40B4-BE49-F238E27FC236}">
                <a16:creationId xmlns:a16="http://schemas.microsoft.com/office/drawing/2014/main" id="{F6984F4A-9736-5C8A-A73F-28AB076F4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80F9E2-9626-58B5-65A0-4C9B7BED3FCA}"/>
              </a:ext>
            </a:extLst>
          </p:cNvPr>
          <p:cNvSpPr>
            <a:spLocks noGrp="1"/>
          </p:cNvSpPr>
          <p:nvPr>
            <p:ph type="sldNum" sz="quarter" idx="12"/>
          </p:nvPr>
        </p:nvSpPr>
        <p:spPr/>
        <p:txBody>
          <a:bodyPr/>
          <a:lstStyle/>
          <a:p>
            <a:fld id="{F22B996B-7E39-4516-B715-2D271607A3BE}" type="slidenum">
              <a:rPr lang="en-GB" smtClean="0"/>
              <a:t>‹#›</a:t>
            </a:fld>
            <a:endParaRPr lang="en-GB"/>
          </a:p>
        </p:txBody>
      </p:sp>
      <p:sp>
        <p:nvSpPr>
          <p:cNvPr id="7" name="Rectangle: Single Corner Rounded 6">
            <a:extLst>
              <a:ext uri="{FF2B5EF4-FFF2-40B4-BE49-F238E27FC236}">
                <a16:creationId xmlns:a16="http://schemas.microsoft.com/office/drawing/2014/main" id="{79416B80-9A72-388C-3D73-6189A1C3CEC5}"/>
              </a:ext>
            </a:extLst>
          </p:cNvPr>
          <p:cNvSpPr/>
          <p:nvPr/>
        </p:nvSpPr>
        <p:spPr>
          <a:xfrm rot="10800000" flipH="1">
            <a:off x="0" y="0"/>
            <a:ext cx="9906000" cy="5467350"/>
          </a:xfrm>
          <a:prstGeom prst="round1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23EE6B-FCF4-713C-81B3-8A537A9498C1}"/>
              </a:ext>
            </a:extLst>
          </p:cNvPr>
          <p:cNvSpPr>
            <a:spLocks noGrp="1"/>
          </p:cNvSpPr>
          <p:nvPr>
            <p:ph type="ctrTitle"/>
          </p:nvPr>
        </p:nvSpPr>
        <p:spPr>
          <a:xfrm>
            <a:off x="635976" y="541915"/>
            <a:ext cx="6837485" cy="1948833"/>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E02E11-795D-847B-2819-8A3A24599612}"/>
              </a:ext>
            </a:extLst>
          </p:cNvPr>
          <p:cNvSpPr>
            <a:spLocks noGrp="1"/>
          </p:cNvSpPr>
          <p:nvPr>
            <p:ph type="subTitle" idx="1"/>
          </p:nvPr>
        </p:nvSpPr>
        <p:spPr>
          <a:xfrm>
            <a:off x="761782" y="2837041"/>
            <a:ext cx="4572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6" name="Picture 15" descr="A black and orange border&#10;&#10;AI-generated content may be incorrect.">
            <a:extLst>
              <a:ext uri="{FF2B5EF4-FFF2-40B4-BE49-F238E27FC236}">
                <a16:creationId xmlns:a16="http://schemas.microsoft.com/office/drawing/2014/main" id="{7EBFD69E-60FB-89C2-4E9D-BA6CF7A4A46F}"/>
              </a:ext>
            </a:extLst>
          </p:cNvPr>
          <p:cNvPicPr>
            <a:picLocks noChangeAspect="1"/>
          </p:cNvPicPr>
          <p:nvPr/>
        </p:nvPicPr>
        <p:blipFill>
          <a:blip r:embed="rId3">
            <a:extLst>
              <a:ext uri="{28A0092B-C50C-407E-A947-70E740481C1C}">
                <a14:useLocalDpi xmlns:a14="http://schemas.microsoft.com/office/drawing/2010/main" val="0"/>
              </a:ext>
            </a:extLst>
          </a:blip>
          <a:srcRect r="24642" b="30700"/>
          <a:stretch/>
        </p:blipFill>
        <p:spPr>
          <a:xfrm>
            <a:off x="4559893" y="2921463"/>
            <a:ext cx="7632107" cy="3936537"/>
          </a:xfrm>
          <a:prstGeom prst="rect">
            <a:avLst/>
          </a:prstGeom>
        </p:spPr>
      </p:pic>
    </p:spTree>
    <p:custDataLst>
      <p:tags r:id="rId1"/>
    </p:custDataLst>
    <p:extLst>
      <p:ext uri="{BB962C8B-B14F-4D97-AF65-F5344CB8AC3E}">
        <p14:creationId xmlns:p14="http://schemas.microsoft.com/office/powerpoint/2010/main" val="27055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07A36-AD5B-B1D9-58A2-F032D2E0F24A}"/>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3" name="Footer Placeholder 2">
            <a:extLst>
              <a:ext uri="{FF2B5EF4-FFF2-40B4-BE49-F238E27FC236}">
                <a16:creationId xmlns:a16="http://schemas.microsoft.com/office/drawing/2014/main" id="{AAFA8AB4-BCBC-76E3-4E18-73C5C8EE5D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F5321D-3F1B-1952-C5FF-A14279B4DD61}"/>
              </a:ext>
            </a:extLst>
          </p:cNvPr>
          <p:cNvSpPr>
            <a:spLocks noGrp="1"/>
          </p:cNvSpPr>
          <p:nvPr>
            <p:ph type="sldNum" sz="quarter" idx="12"/>
          </p:nvPr>
        </p:nvSpPr>
        <p:spPr/>
        <p:txBody>
          <a:bodyPr/>
          <a:lstStyle/>
          <a:p>
            <a:fld id="{F22B996B-7E39-4516-B715-2D271607A3BE}" type="slidenum">
              <a:rPr lang="en-GB" smtClean="0"/>
              <a:t>‹#›</a:t>
            </a:fld>
            <a:endParaRPr lang="en-GB"/>
          </a:p>
        </p:txBody>
      </p:sp>
    </p:spTree>
    <p:custDataLst>
      <p:tags r:id="rId1"/>
    </p:custDataLst>
    <p:extLst>
      <p:ext uri="{BB962C8B-B14F-4D97-AF65-F5344CB8AC3E}">
        <p14:creationId xmlns:p14="http://schemas.microsoft.com/office/powerpoint/2010/main" val="399486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D00FD1F-F3E1-2F07-E5B1-61A32FD610E8}"/>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4" name="Footer Placeholder 3">
            <a:extLst>
              <a:ext uri="{FF2B5EF4-FFF2-40B4-BE49-F238E27FC236}">
                <a16:creationId xmlns:a16="http://schemas.microsoft.com/office/drawing/2014/main" id="{69EC542F-0EF2-BB76-39EF-DC38F76A88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E9750-0D03-01B7-2ED6-ADDFCBC95201}"/>
              </a:ext>
            </a:extLst>
          </p:cNvPr>
          <p:cNvSpPr>
            <a:spLocks noGrp="1"/>
          </p:cNvSpPr>
          <p:nvPr>
            <p:ph type="sldNum" sz="quarter" idx="12"/>
          </p:nvPr>
        </p:nvSpPr>
        <p:spPr/>
        <p:txBody>
          <a:bodyPr/>
          <a:lstStyle/>
          <a:p>
            <a:fld id="{F22B996B-7E39-4516-B715-2D271607A3BE}" type="slidenum">
              <a:rPr lang="en-GB" smtClean="0"/>
              <a:t>‹#›</a:t>
            </a:fld>
            <a:endParaRPr lang="en-GB"/>
          </a:p>
        </p:txBody>
      </p:sp>
      <p:pic>
        <p:nvPicPr>
          <p:cNvPr id="13" name="Picture 12" descr="A black and orange border&#10;&#10;AI-generated content may be incorrect.">
            <a:extLst>
              <a:ext uri="{FF2B5EF4-FFF2-40B4-BE49-F238E27FC236}">
                <a16:creationId xmlns:a16="http://schemas.microsoft.com/office/drawing/2014/main" id="{C045A942-38BB-3354-C445-D351B3A87CBB}"/>
              </a:ext>
            </a:extLst>
          </p:cNvPr>
          <p:cNvPicPr>
            <a:picLocks noChangeAspect="1"/>
          </p:cNvPicPr>
          <p:nvPr/>
        </p:nvPicPr>
        <p:blipFill>
          <a:blip r:embed="rId3">
            <a:extLst>
              <a:ext uri="{28A0092B-C50C-407E-A947-70E740481C1C}">
                <a14:useLocalDpi xmlns:a14="http://schemas.microsoft.com/office/drawing/2010/main" val="0"/>
              </a:ext>
            </a:extLst>
          </a:blip>
          <a:srcRect r="50081" b="56934"/>
          <a:stretch/>
        </p:blipFill>
        <p:spPr>
          <a:xfrm flipV="1">
            <a:off x="7136369" y="-1"/>
            <a:ext cx="5055632" cy="2446336"/>
          </a:xfrm>
          <a:prstGeom prst="rect">
            <a:avLst/>
          </a:prstGeom>
        </p:spPr>
      </p:pic>
    </p:spTree>
    <p:custDataLst>
      <p:tags r:id="rId1"/>
    </p:custDataLst>
    <p:extLst>
      <p:ext uri="{BB962C8B-B14F-4D97-AF65-F5344CB8AC3E}">
        <p14:creationId xmlns:p14="http://schemas.microsoft.com/office/powerpoint/2010/main" val="19959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81849F-59DC-A265-32B8-5A0010656F85}"/>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4" name="Footer Placeholder 3">
            <a:extLst>
              <a:ext uri="{FF2B5EF4-FFF2-40B4-BE49-F238E27FC236}">
                <a16:creationId xmlns:a16="http://schemas.microsoft.com/office/drawing/2014/main" id="{8428743C-F4D5-D2B8-DC93-91E464AA08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EE5EA3-AF8B-97C9-AD4F-21925EE71773}"/>
              </a:ext>
            </a:extLst>
          </p:cNvPr>
          <p:cNvSpPr>
            <a:spLocks noGrp="1"/>
          </p:cNvSpPr>
          <p:nvPr>
            <p:ph type="sldNum" sz="quarter" idx="12"/>
          </p:nvPr>
        </p:nvSpPr>
        <p:spPr/>
        <p:txBody>
          <a:bodyPr/>
          <a:lstStyle/>
          <a:p>
            <a:fld id="{F22B996B-7E39-4516-B715-2D271607A3BE}" type="slidenum">
              <a:rPr lang="en-GB" smtClean="0"/>
              <a:t>‹#›</a:t>
            </a:fld>
            <a:endParaRPr lang="en-GB"/>
          </a:p>
        </p:txBody>
      </p:sp>
      <p:sp>
        <p:nvSpPr>
          <p:cNvPr id="6" name="Rectangle: Top Corners Rounded 5">
            <a:extLst>
              <a:ext uri="{FF2B5EF4-FFF2-40B4-BE49-F238E27FC236}">
                <a16:creationId xmlns:a16="http://schemas.microsoft.com/office/drawing/2014/main" id="{A16EAC75-469D-BEAA-DE38-FE9AE01E9AAE}"/>
              </a:ext>
            </a:extLst>
          </p:cNvPr>
          <p:cNvSpPr/>
          <p:nvPr/>
        </p:nvSpPr>
        <p:spPr>
          <a:xfrm rot="5400000">
            <a:off x="4318133" y="-2063820"/>
            <a:ext cx="2553511" cy="11189774"/>
          </a:xfrm>
          <a:prstGeom prst="round2SameRect">
            <a:avLst>
              <a:gd name="adj1" fmla="val 34838"/>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black and orange border&#10;&#10;AI-generated content may be incorrect.">
            <a:extLst>
              <a:ext uri="{FF2B5EF4-FFF2-40B4-BE49-F238E27FC236}">
                <a16:creationId xmlns:a16="http://schemas.microsoft.com/office/drawing/2014/main" id="{CDF8730E-8E1A-40EA-69DA-3DD2247604DB}"/>
              </a:ext>
            </a:extLst>
          </p:cNvPr>
          <p:cNvPicPr>
            <a:picLocks noChangeAspect="1"/>
          </p:cNvPicPr>
          <p:nvPr/>
        </p:nvPicPr>
        <p:blipFill>
          <a:blip r:embed="rId3">
            <a:extLst>
              <a:ext uri="{28A0092B-C50C-407E-A947-70E740481C1C}">
                <a14:useLocalDpi xmlns:a14="http://schemas.microsoft.com/office/drawing/2010/main" val="0"/>
              </a:ext>
            </a:extLst>
          </a:blip>
          <a:srcRect l="1" r="66673" b="72775"/>
          <a:stretch/>
        </p:blipFill>
        <p:spPr>
          <a:xfrm flipV="1">
            <a:off x="8816840" y="0"/>
            <a:ext cx="3375160" cy="1546486"/>
          </a:xfrm>
          <a:prstGeom prst="rect">
            <a:avLst/>
          </a:prstGeom>
        </p:spPr>
      </p:pic>
    </p:spTree>
    <p:custDataLst>
      <p:tags r:id="rId1"/>
    </p:custDataLst>
    <p:extLst>
      <p:ext uri="{BB962C8B-B14F-4D97-AF65-F5344CB8AC3E}">
        <p14:creationId xmlns:p14="http://schemas.microsoft.com/office/powerpoint/2010/main" val="177646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14" name="Picture 13" descr="A black and orange border&#10;&#10;AI-generated content may be incorrect.">
            <a:extLst>
              <a:ext uri="{FF2B5EF4-FFF2-40B4-BE49-F238E27FC236}">
                <a16:creationId xmlns:a16="http://schemas.microsoft.com/office/drawing/2014/main" id="{CDF8730E-8E1A-40EA-69DA-3DD2247604DB}"/>
              </a:ext>
            </a:extLst>
          </p:cNvPr>
          <p:cNvPicPr>
            <a:picLocks noChangeAspect="1"/>
          </p:cNvPicPr>
          <p:nvPr/>
        </p:nvPicPr>
        <p:blipFill>
          <a:blip r:embed="rId3">
            <a:extLst>
              <a:ext uri="{28A0092B-C50C-407E-A947-70E740481C1C}">
                <a14:useLocalDpi xmlns:a14="http://schemas.microsoft.com/office/drawing/2010/main" val="0"/>
              </a:ext>
            </a:extLst>
          </a:blip>
          <a:srcRect l="1" r="66673" b="72775"/>
          <a:stretch/>
        </p:blipFill>
        <p:spPr>
          <a:xfrm flipV="1">
            <a:off x="8816840" y="0"/>
            <a:ext cx="3375160" cy="1546486"/>
          </a:xfrm>
          <a:prstGeom prst="rect">
            <a:avLst/>
          </a:prstGeom>
        </p:spPr>
      </p:pic>
    </p:spTree>
    <p:custDataLst>
      <p:tags r:id="rId1"/>
    </p:custDataLst>
    <p:extLst>
      <p:ext uri="{BB962C8B-B14F-4D97-AF65-F5344CB8AC3E}">
        <p14:creationId xmlns:p14="http://schemas.microsoft.com/office/powerpoint/2010/main" val="2275033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F187B5A4-EFB3-C198-EF05-517418AE1A88}"/>
              </a:ext>
            </a:extLst>
          </p:cNvPr>
          <p:cNvSpPr/>
          <p:nvPr/>
        </p:nvSpPr>
        <p:spPr>
          <a:xfrm rot="5400000">
            <a:off x="3602361" y="-2227755"/>
            <a:ext cx="3985056" cy="11189774"/>
          </a:xfrm>
          <a:prstGeom prst="round2SameRect">
            <a:avLst>
              <a:gd name="adj1" fmla="val 34838"/>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and orange border&#10;&#10;AI-generated content may be incorrect.">
            <a:extLst>
              <a:ext uri="{FF2B5EF4-FFF2-40B4-BE49-F238E27FC236}">
                <a16:creationId xmlns:a16="http://schemas.microsoft.com/office/drawing/2014/main" id="{5D896135-B4CE-7644-9E99-28D83D9FD161}"/>
              </a:ext>
            </a:extLst>
          </p:cNvPr>
          <p:cNvPicPr>
            <a:picLocks noChangeAspect="1"/>
          </p:cNvPicPr>
          <p:nvPr/>
        </p:nvPicPr>
        <p:blipFill>
          <a:blip r:embed="rId3">
            <a:extLst>
              <a:ext uri="{28A0092B-C50C-407E-A947-70E740481C1C}">
                <a14:useLocalDpi xmlns:a14="http://schemas.microsoft.com/office/drawing/2010/main" val="0"/>
              </a:ext>
            </a:extLst>
          </a:blip>
          <a:srcRect t="-1" r="24269" b="59611"/>
          <a:stretch/>
        </p:blipFill>
        <p:spPr>
          <a:xfrm flipV="1">
            <a:off x="4522162" y="-1"/>
            <a:ext cx="7669835" cy="2294295"/>
          </a:xfrm>
          <a:prstGeom prst="rect">
            <a:avLst/>
          </a:prstGeom>
        </p:spPr>
      </p:pic>
    </p:spTree>
    <p:custDataLst>
      <p:tags r:id="rId1"/>
    </p:custDataLst>
    <p:extLst>
      <p:ext uri="{BB962C8B-B14F-4D97-AF65-F5344CB8AC3E}">
        <p14:creationId xmlns:p14="http://schemas.microsoft.com/office/powerpoint/2010/main" val="3677574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0BFC-B8D8-F484-CC81-1FD6F9E7C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ECD859-FB51-DA6D-F5E7-82EFC6881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1BCA16-1A29-751A-D96C-F27D81543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CB223-6333-1E17-499A-794D5ACBBF9E}"/>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6" name="Footer Placeholder 5">
            <a:extLst>
              <a:ext uri="{FF2B5EF4-FFF2-40B4-BE49-F238E27FC236}">
                <a16:creationId xmlns:a16="http://schemas.microsoft.com/office/drawing/2014/main" id="{F9C84989-5E8F-79E7-CE85-B7F5E279C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B68E55-7A5A-01F6-F648-5958E5AEFD7B}"/>
              </a:ext>
            </a:extLst>
          </p:cNvPr>
          <p:cNvSpPr>
            <a:spLocks noGrp="1"/>
          </p:cNvSpPr>
          <p:nvPr>
            <p:ph type="sldNum" sz="quarter" idx="12"/>
          </p:nvPr>
        </p:nvSpPr>
        <p:spPr/>
        <p:txBody>
          <a:bodyPr/>
          <a:lstStyle/>
          <a:p>
            <a:fld id="{F22B996B-7E39-4516-B715-2D271607A3BE}" type="slidenum">
              <a:rPr lang="en-GB" smtClean="0"/>
              <a:t>‹#›</a:t>
            </a:fld>
            <a:endParaRPr lang="en-GB"/>
          </a:p>
        </p:txBody>
      </p:sp>
    </p:spTree>
    <p:custDataLst>
      <p:tags r:id="rId1"/>
    </p:custDataLst>
    <p:extLst>
      <p:ext uri="{BB962C8B-B14F-4D97-AF65-F5344CB8AC3E}">
        <p14:creationId xmlns:p14="http://schemas.microsoft.com/office/powerpoint/2010/main" val="4220006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4287-69B9-699A-DA18-C7944E404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EA2D9D-80DE-FC4D-DBFB-18A01A5A7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ED6FF93-EB5C-9C60-9724-F8C0CC4C6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868D77-6E44-990A-6CA3-4D6394FA82FC}"/>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6" name="Footer Placeholder 5">
            <a:extLst>
              <a:ext uri="{FF2B5EF4-FFF2-40B4-BE49-F238E27FC236}">
                <a16:creationId xmlns:a16="http://schemas.microsoft.com/office/drawing/2014/main" id="{18A0A3A9-982E-83E4-65FD-0CF6D560FF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B0A87F-D9AC-30CC-8292-D930B0402C9D}"/>
              </a:ext>
            </a:extLst>
          </p:cNvPr>
          <p:cNvSpPr>
            <a:spLocks noGrp="1"/>
          </p:cNvSpPr>
          <p:nvPr>
            <p:ph type="sldNum" sz="quarter" idx="12"/>
          </p:nvPr>
        </p:nvSpPr>
        <p:spPr/>
        <p:txBody>
          <a:bodyPr/>
          <a:lstStyle/>
          <a:p>
            <a:fld id="{F22B996B-7E39-4516-B715-2D271607A3BE}" type="slidenum">
              <a:rPr lang="en-GB" smtClean="0"/>
              <a:t>‹#›</a:t>
            </a:fld>
            <a:endParaRPr lang="en-GB"/>
          </a:p>
        </p:txBody>
      </p:sp>
    </p:spTree>
    <p:custDataLst>
      <p:tags r:id="rId1"/>
    </p:custDataLst>
    <p:extLst>
      <p:ext uri="{BB962C8B-B14F-4D97-AF65-F5344CB8AC3E}">
        <p14:creationId xmlns:p14="http://schemas.microsoft.com/office/powerpoint/2010/main" val="1182105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2" name="Picture 1" descr="A black and orange border&#10;&#10;AI-generated content may be incorrect.">
            <a:extLst>
              <a:ext uri="{FF2B5EF4-FFF2-40B4-BE49-F238E27FC236}">
                <a16:creationId xmlns:a16="http://schemas.microsoft.com/office/drawing/2014/main" id="{CCE61B6A-96A1-1DEB-25B6-82BC99AAA55E}"/>
              </a:ext>
            </a:extLst>
          </p:cNvPr>
          <p:cNvPicPr>
            <a:picLocks noChangeAspect="1"/>
          </p:cNvPicPr>
          <p:nvPr/>
        </p:nvPicPr>
        <p:blipFill>
          <a:blip r:embed="rId3">
            <a:extLst>
              <a:ext uri="{28A0092B-C50C-407E-A947-70E740481C1C}">
                <a14:useLocalDpi xmlns:a14="http://schemas.microsoft.com/office/drawing/2010/main" val="0"/>
              </a:ext>
            </a:extLst>
          </a:blip>
          <a:srcRect r="50081" b="56934"/>
          <a:stretch/>
        </p:blipFill>
        <p:spPr>
          <a:xfrm flipV="1">
            <a:off x="7136369" y="-1"/>
            <a:ext cx="5055632" cy="2446336"/>
          </a:xfrm>
          <a:prstGeom prst="rect">
            <a:avLst/>
          </a:prstGeom>
        </p:spPr>
      </p:pic>
      <p:sp>
        <p:nvSpPr>
          <p:cNvPr id="3" name="Rectangle: Single Corner Rounded 2">
            <a:extLst>
              <a:ext uri="{FF2B5EF4-FFF2-40B4-BE49-F238E27FC236}">
                <a16:creationId xmlns:a16="http://schemas.microsoft.com/office/drawing/2014/main" id="{A894C4D1-165D-DE79-59AF-514A4AB7E66C}"/>
              </a:ext>
            </a:extLst>
          </p:cNvPr>
          <p:cNvSpPr/>
          <p:nvPr/>
        </p:nvSpPr>
        <p:spPr>
          <a:xfrm rot="10800000" flipH="1" flipV="1">
            <a:off x="-1" y="5376267"/>
            <a:ext cx="8848299" cy="1481733"/>
          </a:xfrm>
          <a:prstGeom prst="round1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57798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Rectangle: Single Corner Rounded 6">
            <a:extLst>
              <a:ext uri="{FF2B5EF4-FFF2-40B4-BE49-F238E27FC236}">
                <a16:creationId xmlns:a16="http://schemas.microsoft.com/office/drawing/2014/main" id="{24056183-6DB3-2AF4-95F8-A2F7B5619D5B}"/>
              </a:ext>
            </a:extLst>
          </p:cNvPr>
          <p:cNvSpPr/>
          <p:nvPr/>
        </p:nvSpPr>
        <p:spPr>
          <a:xfrm rot="10800000" flipH="1">
            <a:off x="0" y="2580"/>
            <a:ext cx="10954693" cy="2271253"/>
          </a:xfrm>
          <a:prstGeom prst="round1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and orange border&#10;&#10;AI-generated content may be incorrect.">
            <a:extLst>
              <a:ext uri="{FF2B5EF4-FFF2-40B4-BE49-F238E27FC236}">
                <a16:creationId xmlns:a16="http://schemas.microsoft.com/office/drawing/2014/main" id="{1557A0E1-3FA2-123A-50B7-7E9D44FF55A6}"/>
              </a:ext>
            </a:extLst>
          </p:cNvPr>
          <p:cNvPicPr>
            <a:picLocks noChangeAspect="1"/>
          </p:cNvPicPr>
          <p:nvPr/>
        </p:nvPicPr>
        <p:blipFill>
          <a:blip r:embed="rId3">
            <a:extLst>
              <a:ext uri="{28A0092B-C50C-407E-A947-70E740481C1C}">
                <a14:useLocalDpi xmlns:a14="http://schemas.microsoft.com/office/drawing/2010/main" val="0"/>
              </a:ext>
            </a:extLst>
          </a:blip>
          <a:srcRect l="1" r="3914" b="63256"/>
          <a:stretch/>
        </p:blipFill>
        <p:spPr>
          <a:xfrm>
            <a:off x="2459538" y="4768190"/>
            <a:ext cx="9731204" cy="2087232"/>
          </a:xfrm>
          <a:prstGeom prst="rect">
            <a:avLst/>
          </a:prstGeom>
        </p:spPr>
      </p:pic>
    </p:spTree>
    <p:custDataLst>
      <p:tags r:id="rId1"/>
    </p:custDataLst>
    <p:extLst>
      <p:ext uri="{BB962C8B-B14F-4D97-AF65-F5344CB8AC3E}">
        <p14:creationId xmlns:p14="http://schemas.microsoft.com/office/powerpoint/2010/main" val="2034733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pic>
        <p:nvPicPr>
          <p:cNvPr id="15" name="Picture 14" descr="A black and orange border&#10;&#10;AI-generated content may be incorrect.">
            <a:extLst>
              <a:ext uri="{FF2B5EF4-FFF2-40B4-BE49-F238E27FC236}">
                <a16:creationId xmlns:a16="http://schemas.microsoft.com/office/drawing/2014/main" id="{1557A0E1-3FA2-123A-50B7-7E9D44FF55A6}"/>
              </a:ext>
            </a:extLst>
          </p:cNvPr>
          <p:cNvPicPr>
            <a:picLocks noChangeAspect="1"/>
          </p:cNvPicPr>
          <p:nvPr/>
        </p:nvPicPr>
        <p:blipFill>
          <a:blip r:embed="rId3">
            <a:extLst>
              <a:ext uri="{28A0092B-C50C-407E-A947-70E740481C1C}">
                <a14:useLocalDpi xmlns:a14="http://schemas.microsoft.com/office/drawing/2010/main" val="0"/>
              </a:ext>
            </a:extLst>
          </a:blip>
          <a:srcRect l="1" r="3914" b="63256"/>
          <a:stretch/>
        </p:blipFill>
        <p:spPr>
          <a:xfrm>
            <a:off x="2459538" y="4768190"/>
            <a:ext cx="9731204" cy="2087232"/>
          </a:xfrm>
          <a:prstGeom prst="rect">
            <a:avLst/>
          </a:prstGeom>
        </p:spPr>
      </p:pic>
      <p:pic>
        <p:nvPicPr>
          <p:cNvPr id="4" name="Picture 3" descr="A white background with a blue border&#10;&#10;AI-generated content may be incorrect.">
            <a:extLst>
              <a:ext uri="{FF2B5EF4-FFF2-40B4-BE49-F238E27FC236}">
                <a16:creationId xmlns:a16="http://schemas.microsoft.com/office/drawing/2014/main" id="{4389B661-B803-87FC-B013-A18A5D30B149}"/>
              </a:ext>
            </a:extLst>
          </p:cNvPr>
          <p:cNvPicPr>
            <a:picLocks noChangeAspect="1"/>
          </p:cNvPicPr>
          <p:nvPr/>
        </p:nvPicPr>
        <p:blipFill>
          <a:blip r:embed="rId4">
            <a:extLst>
              <a:ext uri="{28A0092B-C50C-407E-A947-70E740481C1C}">
                <a14:useLocalDpi xmlns:a14="http://schemas.microsoft.com/office/drawing/2010/main" val="0"/>
              </a:ext>
            </a:extLst>
          </a:blip>
          <a:srcRect t="19731"/>
          <a:stretch/>
        </p:blipFill>
        <p:spPr>
          <a:xfrm>
            <a:off x="0" y="0"/>
            <a:ext cx="10956281" cy="1821623"/>
          </a:xfrm>
          <a:prstGeom prst="rect">
            <a:avLst/>
          </a:prstGeom>
        </p:spPr>
      </p:pic>
    </p:spTree>
    <p:custDataLst>
      <p:tags r:id="rId1"/>
    </p:custDataLst>
    <p:extLst>
      <p:ext uri="{BB962C8B-B14F-4D97-AF65-F5344CB8AC3E}">
        <p14:creationId xmlns:p14="http://schemas.microsoft.com/office/powerpoint/2010/main" val="315489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31B044-C0DE-EE34-7127-44207D47A7DB}"/>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5" name="Footer Placeholder 4">
            <a:extLst>
              <a:ext uri="{FF2B5EF4-FFF2-40B4-BE49-F238E27FC236}">
                <a16:creationId xmlns:a16="http://schemas.microsoft.com/office/drawing/2014/main" id="{F6984F4A-9736-5C8A-A73F-28AB076F4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80F9E2-9626-58B5-65A0-4C9B7BED3FCA}"/>
              </a:ext>
            </a:extLst>
          </p:cNvPr>
          <p:cNvSpPr>
            <a:spLocks noGrp="1"/>
          </p:cNvSpPr>
          <p:nvPr>
            <p:ph type="sldNum" sz="quarter" idx="12"/>
          </p:nvPr>
        </p:nvSpPr>
        <p:spPr/>
        <p:txBody>
          <a:bodyPr/>
          <a:lstStyle/>
          <a:p>
            <a:fld id="{F22B996B-7E39-4516-B715-2D271607A3BE}" type="slidenum">
              <a:rPr lang="en-GB" smtClean="0"/>
              <a:t>‹#›</a:t>
            </a:fld>
            <a:endParaRPr lang="en-GB"/>
          </a:p>
        </p:txBody>
      </p:sp>
      <p:sp>
        <p:nvSpPr>
          <p:cNvPr id="7" name="Rectangle: Single Corner Rounded 6">
            <a:extLst>
              <a:ext uri="{FF2B5EF4-FFF2-40B4-BE49-F238E27FC236}">
                <a16:creationId xmlns:a16="http://schemas.microsoft.com/office/drawing/2014/main" id="{79416B80-9A72-388C-3D73-6189A1C3CEC5}"/>
              </a:ext>
            </a:extLst>
          </p:cNvPr>
          <p:cNvSpPr/>
          <p:nvPr/>
        </p:nvSpPr>
        <p:spPr>
          <a:xfrm rot="10800000" flipH="1">
            <a:off x="0" y="0"/>
            <a:ext cx="9906000" cy="5467350"/>
          </a:xfrm>
          <a:prstGeom prst="round1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23EE6B-FCF4-713C-81B3-8A537A9498C1}"/>
              </a:ext>
            </a:extLst>
          </p:cNvPr>
          <p:cNvSpPr>
            <a:spLocks noGrp="1"/>
          </p:cNvSpPr>
          <p:nvPr>
            <p:ph type="ctrTitle"/>
          </p:nvPr>
        </p:nvSpPr>
        <p:spPr>
          <a:xfrm>
            <a:off x="635976" y="541915"/>
            <a:ext cx="6837485" cy="1948833"/>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E02E11-795D-847B-2819-8A3A24599612}"/>
              </a:ext>
            </a:extLst>
          </p:cNvPr>
          <p:cNvSpPr>
            <a:spLocks noGrp="1"/>
          </p:cNvSpPr>
          <p:nvPr>
            <p:ph type="subTitle" idx="1"/>
          </p:nvPr>
        </p:nvSpPr>
        <p:spPr>
          <a:xfrm>
            <a:off x="761782" y="2837041"/>
            <a:ext cx="4572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6" name="Picture 15" descr="A black and orange border&#10;&#10;AI-generated content may be incorrect.">
            <a:extLst>
              <a:ext uri="{FF2B5EF4-FFF2-40B4-BE49-F238E27FC236}">
                <a16:creationId xmlns:a16="http://schemas.microsoft.com/office/drawing/2014/main" id="{7EBFD69E-60FB-89C2-4E9D-BA6CF7A4A46F}"/>
              </a:ext>
            </a:extLst>
          </p:cNvPr>
          <p:cNvPicPr>
            <a:picLocks noChangeAspect="1"/>
          </p:cNvPicPr>
          <p:nvPr/>
        </p:nvPicPr>
        <p:blipFill>
          <a:blip r:embed="rId3">
            <a:extLst>
              <a:ext uri="{28A0092B-C50C-407E-A947-70E740481C1C}">
                <a14:useLocalDpi xmlns:a14="http://schemas.microsoft.com/office/drawing/2010/main" val="0"/>
              </a:ext>
            </a:extLst>
          </a:blip>
          <a:srcRect r="24642" b="34747"/>
          <a:stretch/>
        </p:blipFill>
        <p:spPr>
          <a:xfrm>
            <a:off x="4574500" y="3151357"/>
            <a:ext cx="7632107" cy="3706643"/>
          </a:xfrm>
          <a:prstGeom prst="rect">
            <a:avLst/>
          </a:prstGeom>
        </p:spPr>
      </p:pic>
    </p:spTree>
    <p:custDataLst>
      <p:tags r:id="rId1"/>
    </p:custDataLst>
    <p:extLst>
      <p:ext uri="{BB962C8B-B14F-4D97-AF65-F5344CB8AC3E}">
        <p14:creationId xmlns:p14="http://schemas.microsoft.com/office/powerpoint/2010/main" val="1682036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7" name="Picture 16" descr="A white background with black text&#10;&#10;AI-generated content may be incorrect.">
            <a:extLst>
              <a:ext uri="{FF2B5EF4-FFF2-40B4-BE49-F238E27FC236}">
                <a16:creationId xmlns:a16="http://schemas.microsoft.com/office/drawing/2014/main" id="{AD7DAEF5-DBA7-B53C-602D-483114B65A6F}"/>
              </a:ext>
            </a:extLst>
          </p:cNvPr>
          <p:cNvPicPr>
            <a:picLocks noChangeAspect="1"/>
          </p:cNvPicPr>
          <p:nvPr userDrawn="1"/>
        </p:nvPicPr>
        <p:blipFill>
          <a:blip r:embed="rId3">
            <a:extLst>
              <a:ext uri="{28A0092B-C50C-407E-A947-70E740481C1C}">
                <a14:useLocalDpi xmlns:a14="http://schemas.microsoft.com/office/drawing/2010/main" val="0"/>
              </a:ext>
            </a:extLst>
          </a:blip>
          <a:srcRect l="8777" b="8729"/>
          <a:stretch/>
        </p:blipFill>
        <p:spPr>
          <a:xfrm>
            <a:off x="-1" y="1868165"/>
            <a:ext cx="9036645" cy="4989835"/>
          </a:xfrm>
          <a:prstGeom prst="rect">
            <a:avLst/>
          </a:prstGeom>
        </p:spPr>
      </p:pic>
      <p:pic>
        <p:nvPicPr>
          <p:cNvPr id="14" name="Picture 13" descr="A black and orange border&#10;&#10;AI-generated content may be incorrect.">
            <a:extLst>
              <a:ext uri="{FF2B5EF4-FFF2-40B4-BE49-F238E27FC236}">
                <a16:creationId xmlns:a16="http://schemas.microsoft.com/office/drawing/2014/main" id="{EEC0CDE0-D565-5318-5747-C36135D388FC}"/>
              </a:ext>
            </a:extLst>
          </p:cNvPr>
          <p:cNvPicPr>
            <a:picLocks noChangeAspect="1"/>
          </p:cNvPicPr>
          <p:nvPr userDrawn="1"/>
        </p:nvPicPr>
        <p:blipFill>
          <a:blip r:embed="rId4">
            <a:extLst>
              <a:ext uri="{28A0092B-C50C-407E-A947-70E740481C1C}">
                <a14:useLocalDpi xmlns:a14="http://schemas.microsoft.com/office/drawing/2010/main" val="0"/>
              </a:ext>
            </a:extLst>
          </a:blip>
          <a:srcRect r="10125" b="46935"/>
          <a:stretch/>
        </p:blipFill>
        <p:spPr>
          <a:xfrm flipV="1">
            <a:off x="3089783" y="-2"/>
            <a:ext cx="9102217" cy="3014295"/>
          </a:xfrm>
          <a:prstGeom prst="rect">
            <a:avLst/>
          </a:prstGeom>
        </p:spPr>
      </p:pic>
    </p:spTree>
    <p:custDataLst>
      <p:tags r:id="rId1"/>
    </p:custDataLst>
    <p:extLst>
      <p:ext uri="{BB962C8B-B14F-4D97-AF65-F5344CB8AC3E}">
        <p14:creationId xmlns:p14="http://schemas.microsoft.com/office/powerpoint/2010/main" val="154025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Single Corner Rounded 5">
            <a:extLst>
              <a:ext uri="{FF2B5EF4-FFF2-40B4-BE49-F238E27FC236}">
                <a16:creationId xmlns:a16="http://schemas.microsoft.com/office/drawing/2014/main" id="{D1E4D823-DFC1-BEA9-315A-3947B197B284}"/>
              </a:ext>
            </a:extLst>
          </p:cNvPr>
          <p:cNvSpPr/>
          <p:nvPr userDrawn="1"/>
        </p:nvSpPr>
        <p:spPr>
          <a:xfrm rot="10800000" flipH="1">
            <a:off x="-41582" y="0"/>
            <a:ext cx="9906000" cy="5467350"/>
          </a:xfrm>
          <a:prstGeom prst="round1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black background with orange letters&#10;&#10;AI-generated content may be incorrect.">
            <a:extLst>
              <a:ext uri="{FF2B5EF4-FFF2-40B4-BE49-F238E27FC236}">
                <a16:creationId xmlns:a16="http://schemas.microsoft.com/office/drawing/2014/main" id="{EE6C8CEE-39DF-44E6-DA2C-FE180BA9C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8" y="5715359"/>
            <a:ext cx="3113463" cy="1142641"/>
          </a:xfrm>
          <a:prstGeom prst="rect">
            <a:avLst/>
          </a:prstGeom>
        </p:spPr>
      </p:pic>
      <p:pic>
        <p:nvPicPr>
          <p:cNvPr id="17" name="Picture 16" descr="A white background with blue and red text&#10;&#10;AI-generated content may be incorrect.">
            <a:extLst>
              <a:ext uri="{FF2B5EF4-FFF2-40B4-BE49-F238E27FC236}">
                <a16:creationId xmlns:a16="http://schemas.microsoft.com/office/drawing/2014/main" id="{18C513F7-DCD6-4746-E476-00BFFB3D842B}"/>
              </a:ext>
            </a:extLst>
          </p:cNvPr>
          <p:cNvPicPr>
            <a:picLocks noChangeAspect="1"/>
          </p:cNvPicPr>
          <p:nvPr userDrawn="1"/>
        </p:nvPicPr>
        <p:blipFill>
          <a:blip r:embed="rId4">
            <a:extLst>
              <a:ext uri="{28A0092B-C50C-407E-A947-70E740481C1C}">
                <a14:useLocalDpi xmlns:a14="http://schemas.microsoft.com/office/drawing/2010/main" val="0"/>
              </a:ext>
            </a:extLst>
          </a:blip>
          <a:srcRect r="31082" b="31891"/>
          <a:stretch/>
        </p:blipFill>
        <p:spPr>
          <a:xfrm>
            <a:off x="5370925" y="3708180"/>
            <a:ext cx="6827078" cy="3149820"/>
          </a:xfrm>
          <a:prstGeom prst="rect">
            <a:avLst/>
          </a:prstGeom>
        </p:spPr>
      </p:pic>
      <p:pic>
        <p:nvPicPr>
          <p:cNvPr id="15" name="Picture 14" descr="A black and orange border&#10;&#10;AI-generated content may be incorrect.">
            <a:extLst>
              <a:ext uri="{FF2B5EF4-FFF2-40B4-BE49-F238E27FC236}">
                <a16:creationId xmlns:a16="http://schemas.microsoft.com/office/drawing/2014/main" id="{4756A4AF-88B8-8928-9141-32208F3357BE}"/>
              </a:ext>
            </a:extLst>
          </p:cNvPr>
          <p:cNvPicPr>
            <a:picLocks noChangeAspect="1"/>
          </p:cNvPicPr>
          <p:nvPr userDrawn="1"/>
        </p:nvPicPr>
        <p:blipFill>
          <a:blip r:embed="rId5">
            <a:extLst>
              <a:ext uri="{28A0092B-C50C-407E-A947-70E740481C1C}">
                <a14:useLocalDpi xmlns:a14="http://schemas.microsoft.com/office/drawing/2010/main" val="0"/>
              </a:ext>
            </a:extLst>
          </a:blip>
          <a:srcRect r="24642" b="30484"/>
          <a:stretch/>
        </p:blipFill>
        <p:spPr>
          <a:xfrm>
            <a:off x="4578422" y="2909174"/>
            <a:ext cx="7632107" cy="3948826"/>
          </a:xfrm>
          <a:prstGeom prst="rect">
            <a:avLst/>
          </a:prstGeom>
        </p:spPr>
      </p:pic>
    </p:spTree>
    <p:custDataLst>
      <p:tags r:id="rId1"/>
    </p:custDataLst>
    <p:extLst>
      <p:ext uri="{BB962C8B-B14F-4D97-AF65-F5344CB8AC3E}">
        <p14:creationId xmlns:p14="http://schemas.microsoft.com/office/powerpoint/2010/main" val="3879681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Single Corner Rounded 5">
            <a:extLst>
              <a:ext uri="{FF2B5EF4-FFF2-40B4-BE49-F238E27FC236}">
                <a16:creationId xmlns:a16="http://schemas.microsoft.com/office/drawing/2014/main" id="{D1E4D823-DFC1-BEA9-315A-3947B197B284}"/>
              </a:ext>
            </a:extLst>
          </p:cNvPr>
          <p:cNvSpPr/>
          <p:nvPr userDrawn="1"/>
        </p:nvSpPr>
        <p:spPr>
          <a:xfrm rot="10800000" flipH="1">
            <a:off x="-41582" y="0"/>
            <a:ext cx="9906000" cy="5467350"/>
          </a:xfrm>
          <a:prstGeom prst="round1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black background with orange letters&#10;&#10;AI-generated content may be incorrect.">
            <a:extLst>
              <a:ext uri="{FF2B5EF4-FFF2-40B4-BE49-F238E27FC236}">
                <a16:creationId xmlns:a16="http://schemas.microsoft.com/office/drawing/2014/main" id="{EE6C8CEE-39DF-44E6-DA2C-FE180BA9C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8" y="5715359"/>
            <a:ext cx="3113463" cy="1142641"/>
          </a:xfrm>
          <a:prstGeom prst="rect">
            <a:avLst/>
          </a:prstGeom>
        </p:spPr>
      </p:pic>
      <p:pic>
        <p:nvPicPr>
          <p:cNvPr id="5" name="Picture 4" descr="A blue and white logo&#10;&#10;AI-generated content may be incorrect.">
            <a:extLst>
              <a:ext uri="{FF2B5EF4-FFF2-40B4-BE49-F238E27FC236}">
                <a16:creationId xmlns:a16="http://schemas.microsoft.com/office/drawing/2014/main" id="{06156BA4-8454-694D-356E-19595196DFFC}"/>
              </a:ext>
            </a:extLst>
          </p:cNvPr>
          <p:cNvPicPr>
            <a:picLocks noChangeAspect="1"/>
          </p:cNvPicPr>
          <p:nvPr userDrawn="1"/>
        </p:nvPicPr>
        <p:blipFill>
          <a:blip r:embed="rId4">
            <a:extLst>
              <a:ext uri="{28A0092B-C50C-407E-A947-70E740481C1C}">
                <a14:useLocalDpi xmlns:a14="http://schemas.microsoft.com/office/drawing/2010/main" val="0"/>
              </a:ext>
            </a:extLst>
          </a:blip>
          <a:srcRect r="30955" b="31891"/>
          <a:stretch/>
        </p:blipFill>
        <p:spPr>
          <a:xfrm>
            <a:off x="5370925" y="3708180"/>
            <a:ext cx="6839604" cy="3149820"/>
          </a:xfrm>
          <a:prstGeom prst="rect">
            <a:avLst/>
          </a:prstGeom>
        </p:spPr>
      </p:pic>
      <p:pic>
        <p:nvPicPr>
          <p:cNvPr id="15" name="Picture 14" descr="A black and orange border&#10;&#10;AI-generated content may be incorrect.">
            <a:extLst>
              <a:ext uri="{FF2B5EF4-FFF2-40B4-BE49-F238E27FC236}">
                <a16:creationId xmlns:a16="http://schemas.microsoft.com/office/drawing/2014/main" id="{4756A4AF-88B8-8928-9141-32208F3357BE}"/>
              </a:ext>
            </a:extLst>
          </p:cNvPr>
          <p:cNvPicPr>
            <a:picLocks noChangeAspect="1"/>
          </p:cNvPicPr>
          <p:nvPr userDrawn="1"/>
        </p:nvPicPr>
        <p:blipFill>
          <a:blip r:embed="rId5">
            <a:extLst>
              <a:ext uri="{28A0092B-C50C-407E-A947-70E740481C1C}">
                <a14:useLocalDpi xmlns:a14="http://schemas.microsoft.com/office/drawing/2010/main" val="0"/>
              </a:ext>
            </a:extLst>
          </a:blip>
          <a:srcRect r="24642" b="30484"/>
          <a:stretch/>
        </p:blipFill>
        <p:spPr>
          <a:xfrm>
            <a:off x="4578422" y="2909174"/>
            <a:ext cx="7632107" cy="3948826"/>
          </a:xfrm>
          <a:prstGeom prst="rect">
            <a:avLst/>
          </a:prstGeom>
        </p:spPr>
      </p:pic>
    </p:spTree>
    <p:custDataLst>
      <p:tags r:id="rId1"/>
    </p:custDataLst>
    <p:extLst>
      <p:ext uri="{BB962C8B-B14F-4D97-AF65-F5344CB8AC3E}">
        <p14:creationId xmlns:p14="http://schemas.microsoft.com/office/powerpoint/2010/main" val="295318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3" name="Rectangle: Single Corner Rounded 22">
            <a:extLst>
              <a:ext uri="{FF2B5EF4-FFF2-40B4-BE49-F238E27FC236}">
                <a16:creationId xmlns:a16="http://schemas.microsoft.com/office/drawing/2014/main" id="{05CE1A99-E62C-A838-4462-0DEFBE3183F9}"/>
              </a:ext>
            </a:extLst>
          </p:cNvPr>
          <p:cNvSpPr/>
          <p:nvPr/>
        </p:nvSpPr>
        <p:spPr>
          <a:xfrm rot="10800000" flipH="1">
            <a:off x="-1" y="-1"/>
            <a:ext cx="10232571" cy="1481733"/>
          </a:xfrm>
          <a:prstGeom prst="round1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5F987BC-1208-1749-EFC5-2372B74F17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9B360C-472F-C9C7-9C96-037D4B1361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0445C-9E3D-2F0F-F743-3620C71E56CE}"/>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5" name="Footer Placeholder 4">
            <a:extLst>
              <a:ext uri="{FF2B5EF4-FFF2-40B4-BE49-F238E27FC236}">
                <a16:creationId xmlns:a16="http://schemas.microsoft.com/office/drawing/2014/main" id="{F918C432-EDF1-FB5C-98E2-53A9A208A4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857547-89C1-B4E9-6366-28C49FCDA1A7}"/>
              </a:ext>
            </a:extLst>
          </p:cNvPr>
          <p:cNvSpPr>
            <a:spLocks noGrp="1"/>
          </p:cNvSpPr>
          <p:nvPr>
            <p:ph type="sldNum" sz="quarter" idx="12"/>
          </p:nvPr>
        </p:nvSpPr>
        <p:spPr/>
        <p:txBody>
          <a:bodyPr/>
          <a:lstStyle/>
          <a:p>
            <a:fld id="{F22B996B-7E39-4516-B715-2D271607A3BE}" type="slidenum">
              <a:rPr lang="en-GB" smtClean="0"/>
              <a:t>‹#›</a:t>
            </a:fld>
            <a:endParaRPr lang="en-GB"/>
          </a:p>
        </p:txBody>
      </p:sp>
      <p:pic>
        <p:nvPicPr>
          <p:cNvPr id="15" name="Picture 14" descr="A black and orange border&#10;&#10;AI-generated content may be incorrect.">
            <a:extLst>
              <a:ext uri="{FF2B5EF4-FFF2-40B4-BE49-F238E27FC236}">
                <a16:creationId xmlns:a16="http://schemas.microsoft.com/office/drawing/2014/main" id="{FB0048DB-DF2C-ACAF-8693-5C6385516546}"/>
              </a:ext>
            </a:extLst>
          </p:cNvPr>
          <p:cNvPicPr>
            <a:picLocks noChangeAspect="1"/>
          </p:cNvPicPr>
          <p:nvPr/>
        </p:nvPicPr>
        <p:blipFill>
          <a:blip r:embed="rId3">
            <a:extLst>
              <a:ext uri="{28A0092B-C50C-407E-A947-70E740481C1C}">
                <a14:useLocalDpi xmlns:a14="http://schemas.microsoft.com/office/drawing/2010/main" val="0"/>
              </a:ext>
            </a:extLst>
          </a:blip>
          <a:srcRect l="-1" r="58883" b="49929"/>
          <a:stretch/>
        </p:blipFill>
        <p:spPr>
          <a:xfrm flipV="1">
            <a:off x="8027770" y="-1"/>
            <a:ext cx="4164230" cy="2844293"/>
          </a:xfrm>
          <a:prstGeom prst="rect">
            <a:avLst/>
          </a:prstGeom>
        </p:spPr>
      </p:pic>
    </p:spTree>
    <p:custDataLst>
      <p:tags r:id="rId1"/>
    </p:custDataLst>
    <p:extLst>
      <p:ext uri="{BB962C8B-B14F-4D97-AF65-F5344CB8AC3E}">
        <p14:creationId xmlns:p14="http://schemas.microsoft.com/office/powerpoint/2010/main" val="228674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3" name="Rectangle: Single Corner Rounded 22">
            <a:extLst>
              <a:ext uri="{FF2B5EF4-FFF2-40B4-BE49-F238E27FC236}">
                <a16:creationId xmlns:a16="http://schemas.microsoft.com/office/drawing/2014/main" id="{05CE1A99-E62C-A838-4462-0DEFBE3183F9}"/>
              </a:ext>
            </a:extLst>
          </p:cNvPr>
          <p:cNvSpPr/>
          <p:nvPr/>
        </p:nvSpPr>
        <p:spPr>
          <a:xfrm rot="10800000" flipH="1">
            <a:off x="-1" y="-1"/>
            <a:ext cx="10232571" cy="1481733"/>
          </a:xfrm>
          <a:prstGeom prst="round1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5F987BC-1208-1749-EFC5-2372B74F17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9B360C-472F-C9C7-9C96-037D4B1361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0445C-9E3D-2F0F-F743-3620C71E56CE}"/>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5" name="Footer Placeholder 4">
            <a:extLst>
              <a:ext uri="{FF2B5EF4-FFF2-40B4-BE49-F238E27FC236}">
                <a16:creationId xmlns:a16="http://schemas.microsoft.com/office/drawing/2014/main" id="{F918C432-EDF1-FB5C-98E2-53A9A208A4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857547-89C1-B4E9-6366-28C49FCDA1A7}"/>
              </a:ext>
            </a:extLst>
          </p:cNvPr>
          <p:cNvSpPr>
            <a:spLocks noGrp="1"/>
          </p:cNvSpPr>
          <p:nvPr>
            <p:ph type="sldNum" sz="quarter" idx="12"/>
          </p:nvPr>
        </p:nvSpPr>
        <p:spPr/>
        <p:txBody>
          <a:bodyPr/>
          <a:lstStyle/>
          <a:p>
            <a:fld id="{F22B996B-7E39-4516-B715-2D271607A3BE}" type="slidenum">
              <a:rPr lang="en-GB" smtClean="0"/>
              <a:t>‹#›</a:t>
            </a:fld>
            <a:endParaRPr lang="en-GB"/>
          </a:p>
        </p:txBody>
      </p:sp>
      <p:pic>
        <p:nvPicPr>
          <p:cNvPr id="15" name="Picture 14" descr="A black and orange border&#10;&#10;AI-generated content may be incorrect.">
            <a:extLst>
              <a:ext uri="{FF2B5EF4-FFF2-40B4-BE49-F238E27FC236}">
                <a16:creationId xmlns:a16="http://schemas.microsoft.com/office/drawing/2014/main" id="{FB0048DB-DF2C-ACAF-8693-5C6385516546}"/>
              </a:ext>
            </a:extLst>
          </p:cNvPr>
          <p:cNvPicPr>
            <a:picLocks noChangeAspect="1"/>
          </p:cNvPicPr>
          <p:nvPr/>
        </p:nvPicPr>
        <p:blipFill>
          <a:blip r:embed="rId3">
            <a:extLst>
              <a:ext uri="{28A0092B-C50C-407E-A947-70E740481C1C}">
                <a14:useLocalDpi xmlns:a14="http://schemas.microsoft.com/office/drawing/2010/main" val="0"/>
              </a:ext>
            </a:extLst>
          </a:blip>
          <a:srcRect l="-1" r="58883" b="49929"/>
          <a:stretch/>
        </p:blipFill>
        <p:spPr>
          <a:xfrm flipV="1">
            <a:off x="8027770" y="-1"/>
            <a:ext cx="4164230" cy="2844293"/>
          </a:xfrm>
          <a:prstGeom prst="rect">
            <a:avLst/>
          </a:prstGeom>
        </p:spPr>
      </p:pic>
      <p:sp>
        <p:nvSpPr>
          <p:cNvPr id="7" name="Rectangle: Rounded Corners 6">
            <a:extLst>
              <a:ext uri="{FF2B5EF4-FFF2-40B4-BE49-F238E27FC236}">
                <a16:creationId xmlns:a16="http://schemas.microsoft.com/office/drawing/2014/main" id="{1F02E995-042A-5576-C0BC-D46B60E3991E}"/>
              </a:ext>
            </a:extLst>
          </p:cNvPr>
          <p:cNvSpPr/>
          <p:nvPr/>
        </p:nvSpPr>
        <p:spPr>
          <a:xfrm>
            <a:off x="385757" y="3039194"/>
            <a:ext cx="6413395" cy="504000"/>
          </a:xfrm>
          <a:prstGeom prst="round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6C5725FD-AC6D-F641-F7CE-C8B345C6F20A}"/>
              </a:ext>
            </a:extLst>
          </p:cNvPr>
          <p:cNvSpPr/>
          <p:nvPr/>
        </p:nvSpPr>
        <p:spPr>
          <a:xfrm>
            <a:off x="385756" y="3581357"/>
            <a:ext cx="6413395" cy="504000"/>
          </a:xfrm>
          <a:prstGeom prst="round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9D46F43-411C-634B-4C16-FD2696651571}"/>
              </a:ext>
            </a:extLst>
          </p:cNvPr>
          <p:cNvSpPr/>
          <p:nvPr/>
        </p:nvSpPr>
        <p:spPr>
          <a:xfrm>
            <a:off x="385755" y="4123520"/>
            <a:ext cx="6413395" cy="504000"/>
          </a:xfrm>
          <a:prstGeom prst="round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B381BCEF-E894-26D6-F29B-8ABED9C2B744}"/>
              </a:ext>
            </a:extLst>
          </p:cNvPr>
          <p:cNvSpPr/>
          <p:nvPr/>
        </p:nvSpPr>
        <p:spPr>
          <a:xfrm>
            <a:off x="385754" y="4665684"/>
            <a:ext cx="6413395" cy="504000"/>
          </a:xfrm>
          <a:prstGeom prst="roundRect">
            <a:avLst>
              <a:gd name="adj" fmla="val 5000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105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92DF-B03F-DAFF-4E1D-59144F9028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A1F0E3-383E-5AE6-EA3D-8B0976504B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51B73-8F1C-7F95-90E7-BC05ECD82D71}"/>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5" name="Footer Placeholder 4">
            <a:extLst>
              <a:ext uri="{FF2B5EF4-FFF2-40B4-BE49-F238E27FC236}">
                <a16:creationId xmlns:a16="http://schemas.microsoft.com/office/drawing/2014/main" id="{5A268153-F855-E926-91DB-B39466B74B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F4726-0ED8-A3B0-3B67-E1ED6F44F665}"/>
              </a:ext>
            </a:extLst>
          </p:cNvPr>
          <p:cNvSpPr>
            <a:spLocks noGrp="1"/>
          </p:cNvSpPr>
          <p:nvPr>
            <p:ph type="sldNum" sz="quarter" idx="12"/>
          </p:nvPr>
        </p:nvSpPr>
        <p:spPr/>
        <p:txBody>
          <a:bodyPr/>
          <a:lstStyle/>
          <a:p>
            <a:fld id="{F22B996B-7E39-4516-B715-2D271607A3BE}" type="slidenum">
              <a:rPr lang="en-GB" smtClean="0"/>
              <a:t>‹#›</a:t>
            </a:fld>
            <a:endParaRPr lang="en-GB"/>
          </a:p>
        </p:txBody>
      </p:sp>
      <p:pic>
        <p:nvPicPr>
          <p:cNvPr id="16" name="Picture 15" descr="A black and orange rectangle with a black background&#10;&#10;AI-generated content may be incorrect.">
            <a:extLst>
              <a:ext uri="{FF2B5EF4-FFF2-40B4-BE49-F238E27FC236}">
                <a16:creationId xmlns:a16="http://schemas.microsoft.com/office/drawing/2014/main" id="{A62C863A-4D1E-7ABB-DE05-8D781A6FF663}"/>
              </a:ext>
            </a:extLst>
          </p:cNvPr>
          <p:cNvPicPr>
            <a:picLocks noChangeAspect="1"/>
          </p:cNvPicPr>
          <p:nvPr/>
        </p:nvPicPr>
        <p:blipFill>
          <a:blip r:embed="rId3">
            <a:extLst>
              <a:ext uri="{28A0092B-C50C-407E-A947-70E740481C1C}">
                <a14:useLocalDpi xmlns:a14="http://schemas.microsoft.com/office/drawing/2010/main" val="0"/>
              </a:ext>
            </a:extLst>
          </a:blip>
          <a:srcRect t="9373" r="11235"/>
          <a:stretch/>
        </p:blipFill>
        <p:spPr>
          <a:xfrm>
            <a:off x="1588535" y="0"/>
            <a:ext cx="10603465" cy="5743159"/>
          </a:xfrm>
          <a:prstGeom prst="rect">
            <a:avLst/>
          </a:prstGeom>
        </p:spPr>
      </p:pic>
      <p:pic>
        <p:nvPicPr>
          <p:cNvPr id="18" name="Picture 17" descr="A white and purple background&#10;&#10;AI-generated content may be incorrect.">
            <a:extLst>
              <a:ext uri="{FF2B5EF4-FFF2-40B4-BE49-F238E27FC236}">
                <a16:creationId xmlns:a16="http://schemas.microsoft.com/office/drawing/2014/main" id="{2A0B7EE1-235A-A233-6BAB-B52F532671E8}"/>
              </a:ext>
            </a:extLst>
          </p:cNvPr>
          <p:cNvPicPr>
            <a:picLocks noChangeAspect="1"/>
          </p:cNvPicPr>
          <p:nvPr/>
        </p:nvPicPr>
        <p:blipFill>
          <a:blip r:embed="rId4">
            <a:extLst>
              <a:ext uri="{28A0092B-C50C-407E-A947-70E740481C1C}">
                <a14:useLocalDpi xmlns:a14="http://schemas.microsoft.com/office/drawing/2010/main" val="0"/>
              </a:ext>
            </a:extLst>
          </a:blip>
          <a:srcRect t="16895" r="5239"/>
          <a:stretch/>
        </p:blipFill>
        <p:spPr>
          <a:xfrm>
            <a:off x="2804900" y="0"/>
            <a:ext cx="9387100" cy="4543357"/>
          </a:xfrm>
          <a:prstGeom prst="rect">
            <a:avLst/>
          </a:prstGeom>
        </p:spPr>
      </p:pic>
    </p:spTree>
    <p:custDataLst>
      <p:tags r:id="rId1"/>
    </p:custDataLst>
    <p:extLst>
      <p:ext uri="{BB962C8B-B14F-4D97-AF65-F5344CB8AC3E}">
        <p14:creationId xmlns:p14="http://schemas.microsoft.com/office/powerpoint/2010/main" val="424523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A5BD2CAC-2DEE-3A48-A4AF-0D2E1798262D}"/>
              </a:ext>
            </a:extLst>
          </p:cNvPr>
          <p:cNvSpPr/>
          <p:nvPr/>
        </p:nvSpPr>
        <p:spPr>
          <a:xfrm rot="5400000">
            <a:off x="5191625" y="-4098880"/>
            <a:ext cx="806524" cy="11189774"/>
          </a:xfrm>
          <a:prstGeom prst="round2SameRect">
            <a:avLst>
              <a:gd name="adj1" fmla="val 30569"/>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Top Corners Rounded 9">
            <a:extLst>
              <a:ext uri="{FF2B5EF4-FFF2-40B4-BE49-F238E27FC236}">
                <a16:creationId xmlns:a16="http://schemas.microsoft.com/office/drawing/2014/main" id="{57A91530-DBB1-D603-D1F5-2723412362FA}"/>
              </a:ext>
            </a:extLst>
          </p:cNvPr>
          <p:cNvSpPr/>
          <p:nvPr/>
        </p:nvSpPr>
        <p:spPr>
          <a:xfrm rot="5400000">
            <a:off x="5191623" y="-3077741"/>
            <a:ext cx="806524" cy="11189774"/>
          </a:xfrm>
          <a:prstGeom prst="round2SameRect">
            <a:avLst>
              <a:gd name="adj1" fmla="val 30569"/>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Top Corners Rounded 10">
            <a:extLst>
              <a:ext uri="{FF2B5EF4-FFF2-40B4-BE49-F238E27FC236}">
                <a16:creationId xmlns:a16="http://schemas.microsoft.com/office/drawing/2014/main" id="{8EEC2A1B-1D20-C0CF-B438-866B581B2589}"/>
              </a:ext>
            </a:extLst>
          </p:cNvPr>
          <p:cNvSpPr/>
          <p:nvPr/>
        </p:nvSpPr>
        <p:spPr>
          <a:xfrm rot="5400000">
            <a:off x="5191623" y="-2056602"/>
            <a:ext cx="806524" cy="11189774"/>
          </a:xfrm>
          <a:prstGeom prst="round2SameRect">
            <a:avLst>
              <a:gd name="adj1" fmla="val 30569"/>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Top Corners Rounded 11">
            <a:extLst>
              <a:ext uri="{FF2B5EF4-FFF2-40B4-BE49-F238E27FC236}">
                <a16:creationId xmlns:a16="http://schemas.microsoft.com/office/drawing/2014/main" id="{0DA3B0D9-E542-9FC8-61C1-DFA37E5051FB}"/>
              </a:ext>
            </a:extLst>
          </p:cNvPr>
          <p:cNvSpPr/>
          <p:nvPr/>
        </p:nvSpPr>
        <p:spPr>
          <a:xfrm rot="5400000">
            <a:off x="5000889" y="-810238"/>
            <a:ext cx="1187992" cy="11189774"/>
          </a:xfrm>
          <a:prstGeom prst="round2SameRect">
            <a:avLst>
              <a:gd name="adj1" fmla="val 30569"/>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319D798-DD66-1C40-29AA-37DA78FAFA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EA37E4-0C2A-E375-D55D-F278B276A7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A7E849-A11D-586A-74C5-07C97A5E30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3DCDB7-77A5-2504-5A7E-221D622E308F}"/>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6" name="Footer Placeholder 5">
            <a:extLst>
              <a:ext uri="{FF2B5EF4-FFF2-40B4-BE49-F238E27FC236}">
                <a16:creationId xmlns:a16="http://schemas.microsoft.com/office/drawing/2014/main" id="{5E0B0B85-EBB0-DB80-A767-D8900FBC35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171B82-16B9-1AB2-202D-E840ACCC5D08}"/>
              </a:ext>
            </a:extLst>
          </p:cNvPr>
          <p:cNvSpPr>
            <a:spLocks noGrp="1"/>
          </p:cNvSpPr>
          <p:nvPr>
            <p:ph type="sldNum" sz="quarter" idx="12"/>
          </p:nvPr>
        </p:nvSpPr>
        <p:spPr/>
        <p:txBody>
          <a:bodyPr/>
          <a:lstStyle/>
          <a:p>
            <a:fld id="{F22B996B-7E39-4516-B715-2D271607A3BE}" type="slidenum">
              <a:rPr lang="en-GB" smtClean="0"/>
              <a:t>‹#›</a:t>
            </a:fld>
            <a:endParaRPr lang="en-GB"/>
          </a:p>
        </p:txBody>
      </p:sp>
      <p:pic>
        <p:nvPicPr>
          <p:cNvPr id="8" name="Picture 7" descr="A black and orange border&#10;&#10;AI-generated content may be incorrect.">
            <a:extLst>
              <a:ext uri="{FF2B5EF4-FFF2-40B4-BE49-F238E27FC236}">
                <a16:creationId xmlns:a16="http://schemas.microsoft.com/office/drawing/2014/main" id="{77E8B32D-3D2E-F6FC-2E38-E61EC118153B}"/>
              </a:ext>
            </a:extLst>
          </p:cNvPr>
          <p:cNvPicPr>
            <a:picLocks noChangeAspect="1"/>
          </p:cNvPicPr>
          <p:nvPr/>
        </p:nvPicPr>
        <p:blipFill>
          <a:blip r:embed="rId3">
            <a:extLst>
              <a:ext uri="{28A0092B-C50C-407E-A947-70E740481C1C}">
                <a14:useLocalDpi xmlns:a14="http://schemas.microsoft.com/office/drawing/2010/main" val="0"/>
              </a:ext>
            </a:extLst>
          </a:blip>
          <a:srcRect r="66751" b="72746"/>
          <a:stretch/>
        </p:blipFill>
        <p:spPr>
          <a:xfrm flipV="1">
            <a:off x="8824635" y="-1"/>
            <a:ext cx="3367366" cy="1548161"/>
          </a:xfrm>
          <a:prstGeom prst="rect">
            <a:avLst/>
          </a:prstGeom>
        </p:spPr>
      </p:pic>
    </p:spTree>
    <p:custDataLst>
      <p:tags r:id="rId1"/>
    </p:custDataLst>
    <p:extLst>
      <p:ext uri="{BB962C8B-B14F-4D97-AF65-F5344CB8AC3E}">
        <p14:creationId xmlns:p14="http://schemas.microsoft.com/office/powerpoint/2010/main" val="366803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96E2-A28A-3F80-83CC-22EC6EB2FB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D06E6E-7126-86E3-B018-5959167FC70B}"/>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4" name="Footer Placeholder 3">
            <a:extLst>
              <a:ext uri="{FF2B5EF4-FFF2-40B4-BE49-F238E27FC236}">
                <a16:creationId xmlns:a16="http://schemas.microsoft.com/office/drawing/2014/main" id="{70E3BE6A-C2D7-F893-9E28-813E3E39F2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4476AA-7D7E-56C6-3EC0-160807F8D492}"/>
              </a:ext>
            </a:extLst>
          </p:cNvPr>
          <p:cNvSpPr>
            <a:spLocks noGrp="1"/>
          </p:cNvSpPr>
          <p:nvPr>
            <p:ph type="sldNum" sz="quarter" idx="12"/>
          </p:nvPr>
        </p:nvSpPr>
        <p:spPr/>
        <p:txBody>
          <a:bodyPr/>
          <a:lstStyle/>
          <a:p>
            <a:fld id="{F22B996B-7E39-4516-B715-2D271607A3BE}" type="slidenum">
              <a:rPr lang="en-GB" smtClean="0"/>
              <a:t>‹#›</a:t>
            </a:fld>
            <a:endParaRPr lang="en-GB"/>
          </a:p>
        </p:txBody>
      </p:sp>
      <p:sp>
        <p:nvSpPr>
          <p:cNvPr id="6" name="Rectangle: Top Corners Rounded 5">
            <a:extLst>
              <a:ext uri="{FF2B5EF4-FFF2-40B4-BE49-F238E27FC236}">
                <a16:creationId xmlns:a16="http://schemas.microsoft.com/office/drawing/2014/main" id="{0ECE6FB2-AF2B-745D-C1D2-5D1A94D7BDC6}"/>
              </a:ext>
            </a:extLst>
          </p:cNvPr>
          <p:cNvSpPr/>
          <p:nvPr/>
        </p:nvSpPr>
        <p:spPr>
          <a:xfrm rot="5400000">
            <a:off x="5191625" y="-4098880"/>
            <a:ext cx="806524" cy="11189774"/>
          </a:xfrm>
          <a:prstGeom prst="round2SameRect">
            <a:avLst>
              <a:gd name="adj1" fmla="val 30569"/>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Top Corners Rounded 13">
            <a:extLst>
              <a:ext uri="{FF2B5EF4-FFF2-40B4-BE49-F238E27FC236}">
                <a16:creationId xmlns:a16="http://schemas.microsoft.com/office/drawing/2014/main" id="{FEFC192C-AB66-3E01-EE80-C0DBD8E9D769}"/>
              </a:ext>
            </a:extLst>
          </p:cNvPr>
          <p:cNvSpPr/>
          <p:nvPr/>
        </p:nvSpPr>
        <p:spPr>
          <a:xfrm rot="5400000">
            <a:off x="5000889" y="-2887007"/>
            <a:ext cx="1187992" cy="11189774"/>
          </a:xfrm>
          <a:prstGeom prst="round2SameRect">
            <a:avLst>
              <a:gd name="adj1" fmla="val 30569"/>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Top Corners Rounded 14">
            <a:extLst>
              <a:ext uri="{FF2B5EF4-FFF2-40B4-BE49-F238E27FC236}">
                <a16:creationId xmlns:a16="http://schemas.microsoft.com/office/drawing/2014/main" id="{70AFCD66-E956-DA15-195E-04C32B349F64}"/>
              </a:ext>
            </a:extLst>
          </p:cNvPr>
          <p:cNvSpPr/>
          <p:nvPr/>
        </p:nvSpPr>
        <p:spPr>
          <a:xfrm rot="5400000">
            <a:off x="5000891" y="-1484399"/>
            <a:ext cx="1187992" cy="11189774"/>
          </a:xfrm>
          <a:prstGeom prst="round2SameRect">
            <a:avLst>
              <a:gd name="adj1" fmla="val 30569"/>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Top Corners Rounded 15">
            <a:extLst>
              <a:ext uri="{FF2B5EF4-FFF2-40B4-BE49-F238E27FC236}">
                <a16:creationId xmlns:a16="http://schemas.microsoft.com/office/drawing/2014/main" id="{6C402F54-0C97-066C-BBAD-2D703F98733D}"/>
              </a:ext>
            </a:extLst>
          </p:cNvPr>
          <p:cNvSpPr/>
          <p:nvPr/>
        </p:nvSpPr>
        <p:spPr>
          <a:xfrm rot="5400000">
            <a:off x="5191623" y="-272525"/>
            <a:ext cx="806525" cy="11189774"/>
          </a:xfrm>
          <a:prstGeom prst="round2SameRect">
            <a:avLst>
              <a:gd name="adj1" fmla="val 30569"/>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black and orange border&#10;&#10;AI-generated content may be incorrect.">
            <a:extLst>
              <a:ext uri="{FF2B5EF4-FFF2-40B4-BE49-F238E27FC236}">
                <a16:creationId xmlns:a16="http://schemas.microsoft.com/office/drawing/2014/main" id="{0594D23D-77CA-346A-1E26-8A205BE2A230}"/>
              </a:ext>
            </a:extLst>
          </p:cNvPr>
          <p:cNvPicPr>
            <a:picLocks noChangeAspect="1"/>
          </p:cNvPicPr>
          <p:nvPr/>
        </p:nvPicPr>
        <p:blipFill>
          <a:blip r:embed="rId3">
            <a:extLst>
              <a:ext uri="{28A0092B-C50C-407E-A947-70E740481C1C}">
                <a14:useLocalDpi xmlns:a14="http://schemas.microsoft.com/office/drawing/2010/main" val="0"/>
              </a:ext>
            </a:extLst>
          </a:blip>
          <a:srcRect r="66751" b="72746"/>
          <a:stretch/>
        </p:blipFill>
        <p:spPr>
          <a:xfrm flipV="1">
            <a:off x="8824635" y="-1"/>
            <a:ext cx="3367366" cy="1548161"/>
          </a:xfrm>
          <a:prstGeom prst="rect">
            <a:avLst/>
          </a:prstGeom>
        </p:spPr>
      </p:pic>
    </p:spTree>
    <p:custDataLst>
      <p:tags r:id="rId1"/>
    </p:custDataLst>
    <p:extLst>
      <p:ext uri="{BB962C8B-B14F-4D97-AF65-F5344CB8AC3E}">
        <p14:creationId xmlns:p14="http://schemas.microsoft.com/office/powerpoint/2010/main" val="9241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3D5-16FF-382A-058E-3CCAED6CAD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20A8AF-0572-C1E1-7819-5E4046B2D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1BA2A-58EE-42E0-4E29-9E7EC8FE28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CF655F-81C9-B7B5-811A-1805AD2E6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27C2F4-A4C6-A93D-E07D-B4BB6468DD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92E3FA-2E6F-FBF3-432C-FBBA9A033C96}"/>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8" name="Footer Placeholder 7">
            <a:extLst>
              <a:ext uri="{FF2B5EF4-FFF2-40B4-BE49-F238E27FC236}">
                <a16:creationId xmlns:a16="http://schemas.microsoft.com/office/drawing/2014/main" id="{1B844C6E-EEB6-3BD6-FCA3-803C9C833F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C8075A-415E-4EC1-BF0F-865E53210974}"/>
              </a:ext>
            </a:extLst>
          </p:cNvPr>
          <p:cNvSpPr>
            <a:spLocks noGrp="1"/>
          </p:cNvSpPr>
          <p:nvPr>
            <p:ph type="sldNum" sz="quarter" idx="12"/>
          </p:nvPr>
        </p:nvSpPr>
        <p:spPr/>
        <p:txBody>
          <a:bodyPr/>
          <a:lstStyle/>
          <a:p>
            <a:fld id="{F22B996B-7E39-4516-B715-2D271607A3BE}" type="slidenum">
              <a:rPr lang="en-GB" smtClean="0"/>
              <a:t>‹#›</a:t>
            </a:fld>
            <a:endParaRPr lang="en-GB"/>
          </a:p>
        </p:txBody>
      </p:sp>
    </p:spTree>
    <p:custDataLst>
      <p:tags r:id="rId1"/>
    </p:custDataLst>
    <p:extLst>
      <p:ext uri="{BB962C8B-B14F-4D97-AF65-F5344CB8AC3E}">
        <p14:creationId xmlns:p14="http://schemas.microsoft.com/office/powerpoint/2010/main" val="79580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6AE7-5607-EC24-F210-9ED0471EF7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854678-39FF-AE59-D8ED-F8AA15A17E12}"/>
              </a:ext>
            </a:extLst>
          </p:cNvPr>
          <p:cNvSpPr>
            <a:spLocks noGrp="1"/>
          </p:cNvSpPr>
          <p:nvPr>
            <p:ph type="dt" sz="half" idx="10"/>
          </p:nvPr>
        </p:nvSpPr>
        <p:spPr/>
        <p:txBody>
          <a:bodyPr/>
          <a:lstStyle/>
          <a:p>
            <a:fld id="{85FE836F-9167-4F3F-8CAF-A01FD6B3A06A}" type="datetimeFigureOut">
              <a:rPr lang="en-GB" smtClean="0"/>
              <a:t>20/06/2025</a:t>
            </a:fld>
            <a:endParaRPr lang="en-GB"/>
          </a:p>
        </p:txBody>
      </p:sp>
      <p:sp>
        <p:nvSpPr>
          <p:cNvPr id="4" name="Footer Placeholder 3">
            <a:extLst>
              <a:ext uri="{FF2B5EF4-FFF2-40B4-BE49-F238E27FC236}">
                <a16:creationId xmlns:a16="http://schemas.microsoft.com/office/drawing/2014/main" id="{9CC5C226-88EC-83BB-BD58-51DCC06D3D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5508DF-03B2-5082-C842-10DE61B4C3BB}"/>
              </a:ext>
            </a:extLst>
          </p:cNvPr>
          <p:cNvSpPr>
            <a:spLocks noGrp="1"/>
          </p:cNvSpPr>
          <p:nvPr>
            <p:ph type="sldNum" sz="quarter" idx="12"/>
          </p:nvPr>
        </p:nvSpPr>
        <p:spPr/>
        <p:txBody>
          <a:bodyPr/>
          <a:lstStyle/>
          <a:p>
            <a:fld id="{F22B996B-7E39-4516-B715-2D271607A3BE}" type="slidenum">
              <a:rPr lang="en-GB" smtClean="0"/>
              <a:t>‹#›</a:t>
            </a:fld>
            <a:endParaRPr lang="en-GB"/>
          </a:p>
        </p:txBody>
      </p:sp>
    </p:spTree>
    <p:extLst>
      <p:ext uri="{BB962C8B-B14F-4D97-AF65-F5344CB8AC3E}">
        <p14:creationId xmlns:p14="http://schemas.microsoft.com/office/powerpoint/2010/main" val="236665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053836-5424-8C80-5AED-9583AD458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01431D-141F-D20F-C2B4-EEBB453B6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5C6A44-F926-9BEE-E687-563F3F9F7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FE836F-9167-4F3F-8CAF-A01FD6B3A06A}" type="datetimeFigureOut">
              <a:rPr lang="en-GB" smtClean="0"/>
              <a:t>20/06/2025</a:t>
            </a:fld>
            <a:endParaRPr lang="en-GB"/>
          </a:p>
        </p:txBody>
      </p:sp>
      <p:sp>
        <p:nvSpPr>
          <p:cNvPr id="5" name="Footer Placeholder 4">
            <a:extLst>
              <a:ext uri="{FF2B5EF4-FFF2-40B4-BE49-F238E27FC236}">
                <a16:creationId xmlns:a16="http://schemas.microsoft.com/office/drawing/2014/main" id="{05935B10-4093-3990-5023-7A94FC880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B26071E-F233-C53A-65BF-B4A8D92CF8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2B996B-7E39-4516-B715-2D271607A3BE}" type="slidenum">
              <a:rPr lang="en-GB" smtClean="0"/>
              <a:t>‹#›</a:t>
            </a:fld>
            <a:endParaRPr lang="en-GB"/>
          </a:p>
        </p:txBody>
      </p:sp>
      <p:pic>
        <p:nvPicPr>
          <p:cNvPr id="7" name="Picture 6" descr="A black background with orange letters&#10;&#10;AI-generated content may be incorrect.">
            <a:extLst>
              <a:ext uri="{FF2B5EF4-FFF2-40B4-BE49-F238E27FC236}">
                <a16:creationId xmlns:a16="http://schemas.microsoft.com/office/drawing/2014/main" id="{8D249BC6-1715-6B63-F58D-85DCEAFBB6D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057021" y="5738089"/>
            <a:ext cx="3113463" cy="1142641"/>
          </a:xfrm>
          <a:prstGeom prst="rect">
            <a:avLst/>
          </a:prstGeom>
        </p:spPr>
      </p:pic>
    </p:spTree>
    <p:custDataLst>
      <p:tags r:id="rId24"/>
    </p:custDataLst>
    <p:extLst>
      <p:ext uri="{BB962C8B-B14F-4D97-AF65-F5344CB8AC3E}">
        <p14:creationId xmlns:p14="http://schemas.microsoft.com/office/powerpoint/2010/main" val="1749032526"/>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82" r:id="rId13"/>
    <p:sldLayoutId id="2147483672" r:id="rId14"/>
    <p:sldLayoutId id="2147483673" r:id="rId15"/>
    <p:sldLayoutId id="2147483674" r:id="rId16"/>
    <p:sldLayoutId id="2147483675" r:id="rId17"/>
    <p:sldLayoutId id="2147483676" r:id="rId18"/>
    <p:sldLayoutId id="2147483677" r:id="rId19"/>
    <p:sldLayoutId id="2147483679" r:id="rId20"/>
    <p:sldLayoutId id="2147483680" r:id="rId21"/>
    <p:sldLayoutId id="214748368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0EF1F-D2EF-9E73-98A4-D34781E48BB2}"/>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91D9620C-7481-9BF9-34B5-E2A83B221737}"/>
              </a:ext>
            </a:extLst>
          </p:cNvPr>
          <p:cNvSpPr txBox="1"/>
          <p:nvPr/>
        </p:nvSpPr>
        <p:spPr>
          <a:xfrm>
            <a:off x="473335" y="494852"/>
            <a:ext cx="8508739" cy="2308324"/>
          </a:xfrm>
          <a:prstGeom prst="rect">
            <a:avLst/>
          </a:prstGeom>
          <a:noFill/>
        </p:spPr>
        <p:txBody>
          <a:bodyPr wrap="square" rtlCol="0">
            <a:spAutoFit/>
          </a:bodyPr>
          <a:lstStyle/>
          <a:p>
            <a:r>
              <a:rPr lang="en-GB" sz="4800">
                <a:latin typeface="MarkPro-Bold" panose="020B0804020101010102" pitchFamily="34" charset="0"/>
              </a:rPr>
              <a:t>Lesson 3</a:t>
            </a:r>
          </a:p>
          <a:p>
            <a:r>
              <a:rPr lang="en-GB" sz="4800">
                <a:latin typeface="MarkPro-Bold" panose="020B0804020101010102" pitchFamily="34" charset="0"/>
              </a:rPr>
              <a:t>Reporting nude images made using generative AI</a:t>
            </a:r>
          </a:p>
        </p:txBody>
      </p:sp>
      <p:sp>
        <p:nvSpPr>
          <p:cNvPr id="14" name="TextBox 13">
            <a:extLst>
              <a:ext uri="{FF2B5EF4-FFF2-40B4-BE49-F238E27FC236}">
                <a16:creationId xmlns:a16="http://schemas.microsoft.com/office/drawing/2014/main" id="{00DADCA0-F09A-2AEA-86C3-C39C5BF991AA}"/>
              </a:ext>
            </a:extLst>
          </p:cNvPr>
          <p:cNvSpPr txBox="1"/>
          <p:nvPr/>
        </p:nvSpPr>
        <p:spPr>
          <a:xfrm>
            <a:off x="473335" y="2879517"/>
            <a:ext cx="5536940" cy="1015663"/>
          </a:xfrm>
          <a:prstGeom prst="rect">
            <a:avLst/>
          </a:prstGeom>
          <a:noFill/>
        </p:spPr>
        <p:txBody>
          <a:bodyPr wrap="square" rtlCol="0">
            <a:spAutoFit/>
          </a:bodyPr>
          <a:lstStyle/>
          <a:p>
            <a:r>
              <a:rPr lang="en-GB" sz="2000">
                <a:latin typeface="MarkPro-Book" panose="020B0604020101010102" pitchFamily="34" charset="0"/>
              </a:rPr>
              <a:t>LO: To understand how to respond to and report misuses of generative AI and some of the potential barriers to reporting. </a:t>
            </a:r>
          </a:p>
        </p:txBody>
      </p:sp>
    </p:spTree>
    <p:custDataLst>
      <p:tags r:id="rId1"/>
    </p:custDataLst>
    <p:extLst>
      <p:ext uri="{BB962C8B-B14F-4D97-AF65-F5344CB8AC3E}">
        <p14:creationId xmlns:p14="http://schemas.microsoft.com/office/powerpoint/2010/main" val="1270397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38CA3-D51A-F40F-2039-5A036C9C0C22}"/>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BC2C201E-38B9-CD1E-DB10-37E2A8997E85}"/>
              </a:ext>
            </a:extLst>
          </p:cNvPr>
          <p:cNvSpPr txBox="1"/>
          <p:nvPr/>
        </p:nvSpPr>
        <p:spPr>
          <a:xfrm>
            <a:off x="273721" y="480521"/>
            <a:ext cx="6161315" cy="830997"/>
          </a:xfrm>
          <a:prstGeom prst="rect">
            <a:avLst/>
          </a:prstGeom>
          <a:noFill/>
        </p:spPr>
        <p:txBody>
          <a:bodyPr wrap="square" rtlCol="0">
            <a:spAutoFit/>
          </a:bodyPr>
          <a:lstStyle/>
          <a:p>
            <a:r>
              <a:rPr lang="en-GB" sz="4800">
                <a:latin typeface="MarkPro-Bold" panose="020B0804020101010102" pitchFamily="34" charset="0"/>
              </a:rPr>
              <a:t>Victim blaming</a:t>
            </a:r>
          </a:p>
        </p:txBody>
      </p:sp>
      <p:sp>
        <p:nvSpPr>
          <p:cNvPr id="28" name="Rectangle: Top Corners Rounded 27">
            <a:extLst>
              <a:ext uri="{FF2B5EF4-FFF2-40B4-BE49-F238E27FC236}">
                <a16:creationId xmlns:a16="http://schemas.microsoft.com/office/drawing/2014/main" id="{AEA80024-C9FC-61A6-0D3F-3CAF1F76B850}"/>
              </a:ext>
            </a:extLst>
          </p:cNvPr>
          <p:cNvSpPr/>
          <p:nvPr/>
        </p:nvSpPr>
        <p:spPr>
          <a:xfrm rot="5400000">
            <a:off x="4427932" y="-2808887"/>
            <a:ext cx="1293978" cy="10149838"/>
          </a:xfrm>
          <a:prstGeom prst="round2SameRect">
            <a:avLst>
              <a:gd name="adj1" fmla="val 34838"/>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29EBB1-0BFB-E7DF-D8BD-50E787948A69}"/>
              </a:ext>
            </a:extLst>
          </p:cNvPr>
          <p:cNvSpPr txBox="1"/>
          <p:nvPr/>
        </p:nvSpPr>
        <p:spPr>
          <a:xfrm>
            <a:off x="105126" y="1729816"/>
            <a:ext cx="9484253" cy="954107"/>
          </a:xfrm>
          <a:prstGeom prst="rect">
            <a:avLst/>
          </a:prstGeom>
          <a:noFill/>
        </p:spPr>
        <p:txBody>
          <a:bodyPr wrap="square" rtlCol="0">
            <a:spAutoFit/>
          </a:bodyPr>
          <a:lstStyle/>
          <a:p>
            <a:r>
              <a:rPr lang="en-GB" sz="2800">
                <a:latin typeface="MarkPro-Book" panose="020B0604020101010102" pitchFamily="34" charset="0"/>
              </a:rPr>
              <a:t>Victim blaming is where you are suggesting the victim is at fault for what has happened to them. </a:t>
            </a:r>
          </a:p>
        </p:txBody>
      </p:sp>
      <p:grpSp>
        <p:nvGrpSpPr>
          <p:cNvPr id="10" name="Group 9">
            <a:extLst>
              <a:ext uri="{FF2B5EF4-FFF2-40B4-BE49-F238E27FC236}">
                <a16:creationId xmlns:a16="http://schemas.microsoft.com/office/drawing/2014/main" id="{C4B57369-FFFE-AD43-5C54-5906B481425F}"/>
              </a:ext>
            </a:extLst>
          </p:cNvPr>
          <p:cNvGrpSpPr/>
          <p:nvPr/>
        </p:nvGrpSpPr>
        <p:grpSpPr>
          <a:xfrm>
            <a:off x="1404080" y="3283037"/>
            <a:ext cx="4143279" cy="2412655"/>
            <a:chOff x="1404080" y="3283037"/>
            <a:chExt cx="4143279" cy="2412655"/>
          </a:xfrm>
        </p:grpSpPr>
        <p:sp>
          <p:nvSpPr>
            <p:cNvPr id="2" name="Rectangle: Rounded Corners 1">
              <a:extLst>
                <a:ext uri="{FF2B5EF4-FFF2-40B4-BE49-F238E27FC236}">
                  <a16:creationId xmlns:a16="http://schemas.microsoft.com/office/drawing/2014/main" id="{3ECA1297-CE7F-19FE-3536-64E2AD35F308}"/>
                </a:ext>
              </a:extLst>
            </p:cNvPr>
            <p:cNvSpPr/>
            <p:nvPr/>
          </p:nvSpPr>
          <p:spPr>
            <a:xfrm>
              <a:off x="1436914" y="3283037"/>
              <a:ext cx="4110445" cy="2188029"/>
            </a:xfrm>
            <a:prstGeom prst="roundRect">
              <a:avLst>
                <a:gd name="adj" fmla="val 41206"/>
              </a:avLst>
            </a:prstGeom>
            <a:solidFill>
              <a:srgbClr val="FF6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1AF60323-5D26-6D09-6DDD-6FCDEC25BFEE}"/>
                </a:ext>
              </a:extLst>
            </p:cNvPr>
            <p:cNvSpPr/>
            <p:nvPr/>
          </p:nvSpPr>
          <p:spPr>
            <a:xfrm rot="13451768">
              <a:off x="1404080" y="5120175"/>
              <a:ext cx="650785" cy="575517"/>
            </a:xfrm>
            <a:prstGeom prst="triangle">
              <a:avLst/>
            </a:prstGeom>
            <a:solidFill>
              <a:srgbClr val="FF6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C65BF043-D4B0-2A2A-E967-05F387A37608}"/>
              </a:ext>
            </a:extLst>
          </p:cNvPr>
          <p:cNvGrpSpPr/>
          <p:nvPr/>
        </p:nvGrpSpPr>
        <p:grpSpPr>
          <a:xfrm>
            <a:off x="6503307" y="3283036"/>
            <a:ext cx="4110445" cy="2466771"/>
            <a:chOff x="6503307" y="3283036"/>
            <a:chExt cx="4110445" cy="2466771"/>
          </a:xfrm>
        </p:grpSpPr>
        <p:sp>
          <p:nvSpPr>
            <p:cNvPr id="3" name="Rectangle: Rounded Corners 2">
              <a:extLst>
                <a:ext uri="{FF2B5EF4-FFF2-40B4-BE49-F238E27FC236}">
                  <a16:creationId xmlns:a16="http://schemas.microsoft.com/office/drawing/2014/main" id="{B2E2AB6E-0DA1-B7BF-B1B2-955F89C67173}"/>
                </a:ext>
              </a:extLst>
            </p:cNvPr>
            <p:cNvSpPr/>
            <p:nvPr/>
          </p:nvSpPr>
          <p:spPr>
            <a:xfrm>
              <a:off x="6503307" y="3283036"/>
              <a:ext cx="4110445" cy="2188029"/>
            </a:xfrm>
            <a:prstGeom prst="roundRect">
              <a:avLst>
                <a:gd name="adj" fmla="val 41206"/>
              </a:avLst>
            </a:prstGeom>
            <a:solidFill>
              <a:srgbClr val="FF6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FFF7C052-C804-F457-50AB-EFD193F9D005}"/>
                </a:ext>
              </a:extLst>
            </p:cNvPr>
            <p:cNvSpPr/>
            <p:nvPr/>
          </p:nvSpPr>
          <p:spPr>
            <a:xfrm rot="8024473">
              <a:off x="9996820" y="5136656"/>
              <a:ext cx="650785" cy="575517"/>
            </a:xfrm>
            <a:prstGeom prst="triangle">
              <a:avLst/>
            </a:prstGeom>
            <a:solidFill>
              <a:srgbClr val="FF6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6DDD8983-BA8E-F428-4F97-0F78BB488D21}"/>
              </a:ext>
            </a:extLst>
          </p:cNvPr>
          <p:cNvSpPr txBox="1"/>
          <p:nvPr/>
        </p:nvSpPr>
        <p:spPr>
          <a:xfrm>
            <a:off x="1944187" y="3683174"/>
            <a:ext cx="3095897" cy="1384995"/>
          </a:xfrm>
          <a:prstGeom prst="rect">
            <a:avLst/>
          </a:prstGeom>
          <a:noFill/>
        </p:spPr>
        <p:txBody>
          <a:bodyPr wrap="square" rtlCol="0">
            <a:spAutoFit/>
          </a:bodyPr>
          <a:lstStyle/>
          <a:p>
            <a:pPr algn="ctr"/>
            <a:r>
              <a:rPr lang="en-US" sz="2800">
                <a:solidFill>
                  <a:schemeClr val="bg1"/>
                </a:solidFill>
                <a:latin typeface="MarkPro-Book" panose="020B0604020101010102" pitchFamily="34" charset="0"/>
              </a:rPr>
              <a:t>Why didn’t you tell someone sooner?</a:t>
            </a:r>
            <a:endParaRPr lang="en-GB" sz="2800">
              <a:solidFill>
                <a:schemeClr val="bg1"/>
              </a:solidFill>
              <a:latin typeface="MarkPro-Book" panose="020B0604020101010102" pitchFamily="34" charset="0"/>
            </a:endParaRPr>
          </a:p>
        </p:txBody>
      </p:sp>
      <p:sp>
        <p:nvSpPr>
          <p:cNvPr id="7" name="TextBox 6">
            <a:extLst>
              <a:ext uri="{FF2B5EF4-FFF2-40B4-BE49-F238E27FC236}">
                <a16:creationId xmlns:a16="http://schemas.microsoft.com/office/drawing/2014/main" id="{A8819723-BC87-2A3A-4927-41FAB4CF458B}"/>
              </a:ext>
            </a:extLst>
          </p:cNvPr>
          <p:cNvSpPr txBox="1"/>
          <p:nvPr/>
        </p:nvSpPr>
        <p:spPr>
          <a:xfrm>
            <a:off x="7010580" y="3469109"/>
            <a:ext cx="3095897" cy="1815882"/>
          </a:xfrm>
          <a:prstGeom prst="rect">
            <a:avLst/>
          </a:prstGeom>
          <a:noFill/>
        </p:spPr>
        <p:txBody>
          <a:bodyPr wrap="square" rtlCol="0">
            <a:spAutoFit/>
          </a:bodyPr>
          <a:lstStyle/>
          <a:p>
            <a:pPr algn="ctr"/>
            <a:r>
              <a:rPr lang="en-US" sz="2800">
                <a:solidFill>
                  <a:schemeClr val="bg1"/>
                </a:solidFill>
                <a:latin typeface="MarkPro-Book" panose="020B0604020101010102" pitchFamily="34" charset="0"/>
              </a:rPr>
              <a:t>It was silly of you to post that photo in the first place.</a:t>
            </a:r>
            <a:endParaRPr lang="en-GB" sz="2800">
              <a:solidFill>
                <a:schemeClr val="bg1"/>
              </a:solidFill>
              <a:latin typeface="MarkPro-Book" panose="020B0604020101010102" pitchFamily="34" charset="0"/>
            </a:endParaRPr>
          </a:p>
        </p:txBody>
      </p:sp>
    </p:spTree>
    <p:custDataLst>
      <p:tags r:id="rId1"/>
    </p:custDataLst>
    <p:extLst>
      <p:ext uri="{BB962C8B-B14F-4D97-AF65-F5344CB8AC3E}">
        <p14:creationId xmlns:p14="http://schemas.microsoft.com/office/powerpoint/2010/main" val="614874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C67A4-D817-A362-11F4-3CDCEBFBB4C8}"/>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6349B22F-C0CD-2F87-C10C-CCFEC18B95E7}"/>
              </a:ext>
            </a:extLst>
          </p:cNvPr>
          <p:cNvSpPr txBox="1"/>
          <p:nvPr/>
        </p:nvSpPr>
        <p:spPr>
          <a:xfrm>
            <a:off x="273721" y="480521"/>
            <a:ext cx="6161315" cy="830997"/>
          </a:xfrm>
          <a:prstGeom prst="rect">
            <a:avLst/>
          </a:prstGeom>
          <a:noFill/>
        </p:spPr>
        <p:txBody>
          <a:bodyPr wrap="square" rtlCol="0">
            <a:spAutoFit/>
          </a:bodyPr>
          <a:lstStyle/>
          <a:p>
            <a:r>
              <a:rPr lang="en-GB" sz="4800">
                <a:latin typeface="MarkPro-Bold" panose="020B0804020101010102" pitchFamily="34" charset="0"/>
              </a:rPr>
              <a:t>T’s Story</a:t>
            </a:r>
          </a:p>
        </p:txBody>
      </p:sp>
      <p:sp>
        <p:nvSpPr>
          <p:cNvPr id="28" name="Rectangle: Top Corners Rounded 27">
            <a:extLst>
              <a:ext uri="{FF2B5EF4-FFF2-40B4-BE49-F238E27FC236}">
                <a16:creationId xmlns:a16="http://schemas.microsoft.com/office/drawing/2014/main" id="{0C3898CE-1FD3-0811-2ED9-9FCB3BDA550A}"/>
              </a:ext>
            </a:extLst>
          </p:cNvPr>
          <p:cNvSpPr/>
          <p:nvPr/>
        </p:nvSpPr>
        <p:spPr>
          <a:xfrm rot="5400000">
            <a:off x="3269321" y="-1860934"/>
            <a:ext cx="4651132" cy="11189774"/>
          </a:xfrm>
          <a:prstGeom prst="round2SameRect">
            <a:avLst>
              <a:gd name="adj1" fmla="val 34838"/>
              <a:gd name="adj2" fmla="val 0"/>
            </a:avLst>
          </a:prstGeom>
          <a:solidFill>
            <a:srgbClr val="E9E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30AE2CA-3EA3-FC66-40E3-B1A157FDC0F4}"/>
              </a:ext>
            </a:extLst>
          </p:cNvPr>
          <p:cNvSpPr txBox="1"/>
          <p:nvPr/>
        </p:nvSpPr>
        <p:spPr>
          <a:xfrm>
            <a:off x="118189" y="1536153"/>
            <a:ext cx="10093952" cy="4471737"/>
          </a:xfrm>
          <a:prstGeom prst="rect">
            <a:avLst/>
          </a:prstGeom>
          <a:noFill/>
        </p:spPr>
        <p:txBody>
          <a:bodyPr wrap="square" rtlCol="0">
            <a:spAutoFit/>
          </a:bodyPr>
          <a:lstStyle/>
          <a:p>
            <a:pPr marL="0" indent="0" algn="just">
              <a:spcAft>
                <a:spcPts val="600"/>
              </a:spcAft>
              <a:buNone/>
            </a:pPr>
            <a:r>
              <a:rPr lang="en-GB" sz="2000" kern="100">
                <a:effectLst/>
                <a:latin typeface="MarkPro-Book" panose="020B0604020101010102" pitchFamily="34" charset="0"/>
                <a:ea typeface="Aptos" panose="020B0004020202020204" pitchFamily="34" charset="0"/>
                <a:cs typeface="Times New Roman" panose="02020603050405020304" pitchFamily="18" charset="0"/>
              </a:rPr>
              <a:t>T is 16. She is passionate about fashion and hopes to study fashion design at University in the future. Therefore, she enjoys posting photos of her outfits on her public social media account to potentially receive feedback and comments from people in the industry.  </a:t>
            </a:r>
          </a:p>
          <a:p>
            <a:pPr marL="0" indent="0" algn="just">
              <a:lnSpc>
                <a:spcPct val="107000"/>
              </a:lnSpc>
              <a:spcAft>
                <a:spcPts val="600"/>
              </a:spcAft>
              <a:buNone/>
            </a:pPr>
            <a:r>
              <a:rPr lang="en-GB" sz="2000" kern="100">
                <a:effectLst/>
                <a:latin typeface="MarkPro-Book" panose="020B0604020101010102" pitchFamily="34" charset="0"/>
                <a:ea typeface="Aptos" panose="020B0004020202020204" pitchFamily="34" charset="0"/>
                <a:cs typeface="Times New Roman" panose="02020603050405020304" pitchFamily="18" charset="0"/>
              </a:rPr>
              <a:t>One evening, a friend texts T about a photo that has been sent to some people in her year group. The photo is a nude picture of T. </a:t>
            </a:r>
          </a:p>
          <a:p>
            <a:pPr marL="0" indent="0" algn="just">
              <a:lnSpc>
                <a:spcPct val="107000"/>
              </a:lnSpc>
              <a:spcAft>
                <a:spcPts val="600"/>
              </a:spcAft>
              <a:buNone/>
            </a:pPr>
            <a:r>
              <a:rPr lang="en-GB" sz="2000" kern="100">
                <a:effectLst/>
                <a:latin typeface="MarkPro-Book" panose="020B0604020101010102" pitchFamily="34" charset="0"/>
                <a:ea typeface="Aptos" panose="020B0004020202020204" pitchFamily="34" charset="0"/>
                <a:cs typeface="Times New Roman" panose="02020603050405020304" pitchFamily="18" charset="0"/>
              </a:rPr>
              <a:t>T is confused, as she has never taken a photo of this kind and is unsure of how this has happened. Her friend tells her it appears that somebody has used an image of one of her outfit posts from social media. This image has been edited using </a:t>
            </a:r>
            <a:r>
              <a:rPr lang="en-GB" sz="2000" kern="100" err="1">
                <a:effectLst/>
                <a:latin typeface="MarkPro-Book" panose="020B0604020101010102" pitchFamily="34" charset="0"/>
                <a:ea typeface="Aptos" panose="020B0004020202020204" pitchFamily="34" charset="0"/>
                <a:cs typeface="Times New Roman" panose="02020603050405020304" pitchFamily="18" charset="0"/>
              </a:rPr>
              <a:t>genAI</a:t>
            </a:r>
            <a:r>
              <a:rPr lang="en-GB" sz="2000" kern="100">
                <a:effectLst/>
                <a:latin typeface="MarkPro-Book" panose="020B0604020101010102" pitchFamily="34" charset="0"/>
                <a:ea typeface="Aptos" panose="020B0004020202020204" pitchFamily="34" charset="0"/>
                <a:cs typeface="Times New Roman" panose="02020603050405020304" pitchFamily="18" charset="0"/>
              </a:rPr>
              <a:t> to make T appear naked. </a:t>
            </a:r>
          </a:p>
          <a:p>
            <a:pPr marL="0" indent="0" algn="just">
              <a:lnSpc>
                <a:spcPct val="107000"/>
              </a:lnSpc>
              <a:spcAft>
                <a:spcPts val="600"/>
              </a:spcAft>
              <a:buNone/>
            </a:pPr>
            <a:r>
              <a:rPr lang="en-GB" sz="2000" kern="100">
                <a:effectLst/>
                <a:latin typeface="MarkPro-Book" panose="020B0604020101010102" pitchFamily="34" charset="0"/>
                <a:ea typeface="Aptos" panose="020B0004020202020204" pitchFamily="34" charset="0"/>
                <a:cs typeface="Times New Roman" panose="02020603050405020304" pitchFamily="18" charset="0"/>
              </a:rPr>
              <a:t>T feels scared and embarrassed, and she wishes she had never posted photos of herself on social media. She is unsure of what to do next and asked her friend for advice.</a:t>
            </a:r>
          </a:p>
        </p:txBody>
      </p:sp>
    </p:spTree>
    <p:custDataLst>
      <p:tags r:id="rId1"/>
    </p:custDataLst>
    <p:extLst>
      <p:ext uri="{BB962C8B-B14F-4D97-AF65-F5344CB8AC3E}">
        <p14:creationId xmlns:p14="http://schemas.microsoft.com/office/powerpoint/2010/main" val="119140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250C2-6FF4-6310-020A-783B944E3D30}"/>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7AFF3787-29DA-0F3D-EBE9-98B75F558884}"/>
              </a:ext>
            </a:extLst>
          </p:cNvPr>
          <p:cNvSpPr txBox="1"/>
          <p:nvPr/>
        </p:nvSpPr>
        <p:spPr>
          <a:xfrm>
            <a:off x="6870708" y="547959"/>
            <a:ext cx="6161315" cy="830997"/>
          </a:xfrm>
          <a:prstGeom prst="rect">
            <a:avLst/>
          </a:prstGeom>
          <a:noFill/>
        </p:spPr>
        <p:txBody>
          <a:bodyPr wrap="square" rtlCol="0">
            <a:spAutoFit/>
          </a:bodyPr>
          <a:lstStyle/>
          <a:p>
            <a:r>
              <a:rPr lang="en-GB" sz="4800">
                <a:latin typeface="MarkPro-Bold" panose="020B0804020101010102" pitchFamily="34" charset="0"/>
              </a:rPr>
              <a:t>Reporting</a:t>
            </a:r>
          </a:p>
        </p:txBody>
      </p:sp>
      <p:sp>
        <p:nvSpPr>
          <p:cNvPr id="14" name="TextBox 13">
            <a:extLst>
              <a:ext uri="{FF2B5EF4-FFF2-40B4-BE49-F238E27FC236}">
                <a16:creationId xmlns:a16="http://schemas.microsoft.com/office/drawing/2014/main" id="{E7B00BEA-1842-25B9-83E5-1965EB7D3F38}"/>
              </a:ext>
            </a:extLst>
          </p:cNvPr>
          <p:cNvSpPr txBox="1"/>
          <p:nvPr/>
        </p:nvSpPr>
        <p:spPr>
          <a:xfrm>
            <a:off x="633010" y="3376158"/>
            <a:ext cx="6967940" cy="2246769"/>
          </a:xfrm>
          <a:prstGeom prst="rect">
            <a:avLst/>
          </a:prstGeom>
          <a:noFill/>
        </p:spPr>
        <p:txBody>
          <a:bodyPr wrap="square" rtlCol="0">
            <a:spAutoFit/>
          </a:bodyPr>
          <a:lstStyle/>
          <a:p>
            <a:r>
              <a:rPr lang="en-GB" sz="2800">
                <a:latin typeface="MarkPro-Book" panose="020B0604020101010102" pitchFamily="34" charset="0"/>
              </a:rPr>
              <a:t>What does this word mean to you?</a:t>
            </a:r>
          </a:p>
          <a:p>
            <a:endParaRPr lang="en-GB" sz="2800">
              <a:latin typeface="MarkPro-Book" panose="020B0604020101010102" pitchFamily="34" charset="0"/>
            </a:endParaRPr>
          </a:p>
          <a:p>
            <a:r>
              <a:rPr lang="en-GB" sz="2800" kern="100">
                <a:latin typeface="MarkPro-Book" panose="020B0604020101010102" pitchFamily="34" charset="0"/>
                <a:ea typeface="Aptos" panose="020B0004020202020204" pitchFamily="34" charset="0"/>
                <a:cs typeface="Times New Roman" panose="02020603050405020304" pitchFamily="18" charset="0"/>
              </a:rPr>
              <a:t>What different ways of reporting an online incident can you think of?</a:t>
            </a:r>
            <a:endParaRPr lang="en-GB" sz="2800" kern="100">
              <a:effectLst/>
              <a:latin typeface="Aptos" panose="020B0004020202020204" pitchFamily="34" charset="0"/>
              <a:ea typeface="Aptos" panose="020B0004020202020204" pitchFamily="34" charset="0"/>
              <a:cs typeface="Times New Roman" panose="02020603050405020304" pitchFamily="18" charset="0"/>
            </a:endParaRPr>
          </a:p>
          <a:p>
            <a:endParaRPr lang="en-GB" sz="2800">
              <a:latin typeface="MarkPro-Book" panose="020B0604020101010102" pitchFamily="34" charset="0"/>
            </a:endParaRPr>
          </a:p>
        </p:txBody>
      </p:sp>
    </p:spTree>
    <p:custDataLst>
      <p:tags r:id="rId1"/>
    </p:custDataLst>
    <p:extLst>
      <p:ext uri="{BB962C8B-B14F-4D97-AF65-F5344CB8AC3E}">
        <p14:creationId xmlns:p14="http://schemas.microsoft.com/office/powerpoint/2010/main" val="67314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60E59-AB6D-FA5F-2299-88F24BB86B8F}"/>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26D3D4CF-9422-C623-D0F6-BFD8A5AA0F31}"/>
              </a:ext>
            </a:extLst>
          </p:cNvPr>
          <p:cNvSpPr txBox="1"/>
          <p:nvPr/>
        </p:nvSpPr>
        <p:spPr>
          <a:xfrm>
            <a:off x="473336" y="494852"/>
            <a:ext cx="7584142" cy="830997"/>
          </a:xfrm>
          <a:prstGeom prst="rect">
            <a:avLst/>
          </a:prstGeom>
          <a:noFill/>
        </p:spPr>
        <p:txBody>
          <a:bodyPr wrap="square" rtlCol="0">
            <a:spAutoFit/>
          </a:bodyPr>
          <a:lstStyle/>
          <a:p>
            <a:r>
              <a:rPr lang="en-GB" sz="4800">
                <a:latin typeface="MarkPro-Bold" panose="020B0804020101010102" pitchFamily="34" charset="0"/>
              </a:rPr>
              <a:t>Reporting methods</a:t>
            </a:r>
          </a:p>
        </p:txBody>
      </p:sp>
      <p:sp>
        <p:nvSpPr>
          <p:cNvPr id="14" name="TextBox 13">
            <a:extLst>
              <a:ext uri="{FF2B5EF4-FFF2-40B4-BE49-F238E27FC236}">
                <a16:creationId xmlns:a16="http://schemas.microsoft.com/office/drawing/2014/main" id="{66EF3682-4250-FCFA-376F-BB9A06A76051}"/>
              </a:ext>
            </a:extLst>
          </p:cNvPr>
          <p:cNvSpPr txBox="1"/>
          <p:nvPr/>
        </p:nvSpPr>
        <p:spPr>
          <a:xfrm>
            <a:off x="406228" y="1975766"/>
            <a:ext cx="7651250" cy="4574970"/>
          </a:xfrm>
          <a:prstGeom prst="rect">
            <a:avLst/>
          </a:prstGeom>
          <a:noFill/>
        </p:spPr>
        <p:txBody>
          <a:bodyPr wrap="square" rtlCol="0">
            <a:spAutoFit/>
          </a:bodyPr>
          <a:lstStyle/>
          <a:p>
            <a:pPr>
              <a:lnSpc>
                <a:spcPct val="107000"/>
              </a:lnSpc>
              <a:spcAft>
                <a:spcPts val="1200"/>
              </a:spcAft>
            </a:pPr>
            <a:r>
              <a:rPr lang="en-GB" sz="2000" kern="100">
                <a:effectLst/>
                <a:latin typeface="MarkPro-Book" panose="020B0604020101010102" pitchFamily="34" charset="0"/>
                <a:ea typeface="Aptos" panose="020B0004020202020204" pitchFamily="34" charset="0"/>
                <a:cs typeface="Arial" panose="020B0604020202020204" pitchFamily="34" charset="0"/>
              </a:rPr>
              <a:t>Sharing of non-consensual nude images, including those created using generative AI is never okay. It may also be illegal wherever you are. </a:t>
            </a:r>
          </a:p>
          <a:p>
            <a:pPr>
              <a:lnSpc>
                <a:spcPct val="107000"/>
              </a:lnSpc>
              <a:spcAft>
                <a:spcPts val="1200"/>
              </a:spcAft>
            </a:pPr>
            <a:r>
              <a:rPr lang="en-GB" sz="2000" kern="100">
                <a:latin typeface="MarkPro-Book" panose="020B0604020101010102" pitchFamily="34" charset="0"/>
                <a:ea typeface="Aptos" panose="020B0004020202020204" pitchFamily="34" charset="0"/>
                <a:cs typeface="Arial" panose="020B0604020202020204" pitchFamily="34" charset="0"/>
              </a:rPr>
              <a:t>It’s important to report these images so they can be removed and victims can access support. </a:t>
            </a:r>
          </a:p>
          <a:p>
            <a:pPr>
              <a:lnSpc>
                <a:spcPct val="107000"/>
              </a:lnSpc>
              <a:spcAft>
                <a:spcPts val="1200"/>
              </a:spcAft>
            </a:pPr>
            <a:r>
              <a:rPr lang="en-GB" sz="2000" kern="100">
                <a:ea typeface="Aptos" panose="020B0004020202020204" pitchFamily="34" charset="0"/>
                <a:cs typeface="Arial" panose="020B0604020202020204" pitchFamily="34" charset="0"/>
              </a:rPr>
              <a:t>You can report by:</a:t>
            </a:r>
            <a:endParaRPr lang="en-GB" sz="2000" kern="100">
              <a:effectLst/>
              <a:ea typeface="Aptos" panose="020B0004020202020204" pitchFamily="34" charset="0"/>
              <a:cs typeface="Arial" panose="020B0604020202020204" pitchFamily="34" charset="0"/>
            </a:endParaRPr>
          </a:p>
          <a:p>
            <a:pPr marL="742950" lvl="1" indent="-285750">
              <a:lnSpc>
                <a:spcPct val="107000"/>
              </a:lnSpc>
              <a:spcAft>
                <a:spcPts val="1200"/>
              </a:spcAft>
              <a:buFont typeface="Courier New" panose="02070309020205020404" pitchFamily="49" charset="0"/>
              <a:buChar char="o"/>
            </a:pPr>
            <a:r>
              <a:rPr lang="en-GB" kern="100">
                <a:effectLst/>
                <a:ea typeface="Aptos" panose="020B0004020202020204" pitchFamily="34" charset="0"/>
                <a:cs typeface="Arial" panose="020B0604020202020204" pitchFamily="34" charset="0"/>
              </a:rPr>
              <a:t>Reporting on the platform where an image has been shared</a:t>
            </a:r>
          </a:p>
          <a:p>
            <a:pPr marL="742950" lvl="1" indent="-285750">
              <a:lnSpc>
                <a:spcPct val="107000"/>
              </a:lnSpc>
              <a:spcAft>
                <a:spcPts val="1200"/>
              </a:spcAft>
              <a:buFont typeface="Courier New" panose="02070309020205020404" pitchFamily="49" charset="0"/>
              <a:buChar char="o"/>
            </a:pPr>
            <a:r>
              <a:rPr lang="en-GB" kern="100">
                <a:effectLst/>
                <a:ea typeface="Aptos" panose="020B0004020202020204" pitchFamily="34" charset="0"/>
                <a:cs typeface="Arial" panose="020B0604020202020204" pitchFamily="34" charset="0"/>
              </a:rPr>
              <a:t>Reporting to specialist services</a:t>
            </a:r>
          </a:p>
          <a:p>
            <a:pPr marL="742950" lvl="1" indent="-285750">
              <a:lnSpc>
                <a:spcPct val="107000"/>
              </a:lnSpc>
              <a:spcAft>
                <a:spcPts val="1200"/>
              </a:spcAft>
              <a:buFont typeface="Courier New" panose="02070309020205020404" pitchFamily="49" charset="0"/>
              <a:buChar char="o"/>
            </a:pPr>
            <a:r>
              <a:rPr lang="en-GB" kern="100">
                <a:effectLst/>
                <a:ea typeface="Aptos" panose="020B0004020202020204" pitchFamily="34" charset="0"/>
                <a:cs typeface="Arial" panose="020B0604020202020204" pitchFamily="34" charset="0"/>
              </a:rPr>
              <a:t>Reporting through the police or local authorities</a:t>
            </a:r>
          </a:p>
          <a:p>
            <a:pPr marL="742950" lvl="1" indent="-285750">
              <a:lnSpc>
                <a:spcPct val="107000"/>
              </a:lnSpc>
              <a:spcAft>
                <a:spcPts val="1200"/>
              </a:spcAft>
              <a:buFont typeface="Courier New" panose="02070309020205020404" pitchFamily="49" charset="0"/>
              <a:buChar char="o"/>
            </a:pPr>
            <a:r>
              <a:rPr lang="en-GB" kern="100">
                <a:effectLst/>
                <a:ea typeface="Aptos" panose="020B0004020202020204" pitchFamily="34" charset="0"/>
                <a:cs typeface="Arial" panose="020B0604020202020204" pitchFamily="34" charset="0"/>
              </a:rPr>
              <a:t>Telling a trusted adult</a:t>
            </a:r>
          </a:p>
          <a:p>
            <a:pPr marL="0" indent="0">
              <a:buNone/>
            </a:pPr>
            <a:endParaRPr lang="en-GB"/>
          </a:p>
        </p:txBody>
      </p:sp>
    </p:spTree>
    <p:custDataLst>
      <p:tags r:id="rId1"/>
    </p:custDataLst>
    <p:extLst>
      <p:ext uri="{BB962C8B-B14F-4D97-AF65-F5344CB8AC3E}">
        <p14:creationId xmlns:p14="http://schemas.microsoft.com/office/powerpoint/2010/main" val="99431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BAA65-CF7B-3372-741D-3E31A844D26F}"/>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28228B2A-979B-A17D-AAA0-38055ABFC8D4}"/>
              </a:ext>
            </a:extLst>
          </p:cNvPr>
          <p:cNvSpPr txBox="1"/>
          <p:nvPr/>
        </p:nvSpPr>
        <p:spPr>
          <a:xfrm>
            <a:off x="236668" y="140700"/>
            <a:ext cx="7584142" cy="1200329"/>
          </a:xfrm>
          <a:prstGeom prst="rect">
            <a:avLst/>
          </a:prstGeom>
          <a:noFill/>
        </p:spPr>
        <p:txBody>
          <a:bodyPr wrap="square" rtlCol="0">
            <a:spAutoFit/>
          </a:bodyPr>
          <a:lstStyle/>
          <a:p>
            <a:r>
              <a:rPr lang="en-GB" sz="3600">
                <a:latin typeface="MarkPro-Bold" panose="020B0804020101010102" pitchFamily="34" charset="0"/>
              </a:rPr>
              <a:t>Reporting on the platform where an image has been shared</a:t>
            </a:r>
          </a:p>
        </p:txBody>
      </p:sp>
      <p:sp>
        <p:nvSpPr>
          <p:cNvPr id="14" name="TextBox 13">
            <a:extLst>
              <a:ext uri="{FF2B5EF4-FFF2-40B4-BE49-F238E27FC236}">
                <a16:creationId xmlns:a16="http://schemas.microsoft.com/office/drawing/2014/main" id="{4321CD4E-9C6F-1165-3892-1E9300201A7B}"/>
              </a:ext>
            </a:extLst>
          </p:cNvPr>
          <p:cNvSpPr txBox="1"/>
          <p:nvPr/>
        </p:nvSpPr>
        <p:spPr>
          <a:xfrm>
            <a:off x="406229" y="1842017"/>
            <a:ext cx="7501448" cy="47089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000">
                <a:latin typeface="MarkPro-Book" panose="020B0604020101010102" pitchFamily="34" charset="0"/>
              </a:rPr>
              <a:t>Report the content on the platform you see it on.</a:t>
            </a:r>
          </a:p>
          <a:p>
            <a:pPr marL="342900" indent="-342900">
              <a:spcAft>
                <a:spcPts val="1200"/>
              </a:spcAft>
              <a:buFont typeface="Arial" panose="020B0604020202020204" pitchFamily="34" charset="0"/>
              <a:buChar char="•"/>
            </a:pPr>
            <a:r>
              <a:rPr lang="en-GB" sz="2000">
                <a:latin typeface="MarkPro-Book" panose="020B0604020101010102" pitchFamily="34" charset="0"/>
              </a:rPr>
              <a:t>Look for these symbols to help find the report tool or search online for the platform name and ‘reporting’.</a:t>
            </a:r>
          </a:p>
          <a:p>
            <a:pPr marL="342900" indent="-342900">
              <a:spcAft>
                <a:spcPts val="1200"/>
              </a:spcAft>
              <a:buFont typeface="Arial" panose="020B0604020202020204" pitchFamily="34" charset="0"/>
              <a:buChar char="•"/>
            </a:pPr>
            <a:endParaRPr lang="en-GB" sz="2000">
              <a:latin typeface="MarkPro-Book" panose="020B0604020101010102" pitchFamily="34" charset="0"/>
            </a:endParaRPr>
          </a:p>
          <a:p>
            <a:pPr marL="342900" indent="-342900">
              <a:spcAft>
                <a:spcPts val="1200"/>
              </a:spcAft>
              <a:buFont typeface="Arial" panose="020B0604020202020204" pitchFamily="34" charset="0"/>
              <a:buChar char="•"/>
            </a:pPr>
            <a:endParaRPr lang="en-GB" sz="2000">
              <a:latin typeface="MarkPro-Book" panose="020B0604020101010102" pitchFamily="34" charset="0"/>
            </a:endParaRPr>
          </a:p>
          <a:p>
            <a:pPr marL="342900" indent="-342900">
              <a:spcAft>
                <a:spcPts val="1200"/>
              </a:spcAft>
              <a:buFont typeface="Arial" panose="020B0604020202020204" pitchFamily="34" charset="0"/>
              <a:buChar char="•"/>
            </a:pPr>
            <a:r>
              <a:rPr lang="en-GB" sz="2000">
                <a:latin typeface="MarkPro-Book" panose="020B0604020101010102" pitchFamily="34" charset="0"/>
              </a:rPr>
              <a:t>Nude images shared without consent, including those created using generative AI are often described as ‘non consensual intimate imagery’ or ‘intimate image abuse’. </a:t>
            </a:r>
          </a:p>
          <a:p>
            <a:pPr marL="342900" indent="-342900">
              <a:spcAft>
                <a:spcPts val="1200"/>
              </a:spcAft>
              <a:buFont typeface="Arial" panose="020B0604020202020204" pitchFamily="34" charset="0"/>
              <a:buChar char="•"/>
            </a:pPr>
            <a:r>
              <a:rPr lang="en-GB" sz="2000">
                <a:latin typeface="MarkPro-Book" panose="020B0604020101010102" pitchFamily="34" charset="0"/>
              </a:rPr>
              <a:t>You may be able to select these options as part of your report</a:t>
            </a:r>
          </a:p>
          <a:p>
            <a:pPr marL="342900" indent="-342900">
              <a:spcAft>
                <a:spcPts val="1200"/>
              </a:spcAft>
              <a:buFont typeface="Arial" panose="020B0604020202020204" pitchFamily="34" charset="0"/>
              <a:buChar char="•"/>
            </a:pPr>
            <a:r>
              <a:rPr lang="en-GB" sz="2000">
                <a:latin typeface="MarkPro-Book" panose="020B0604020101010102" pitchFamily="34" charset="0"/>
              </a:rPr>
              <a:t>Even if you are not the victim, or you do not know the person in the image and should be reported</a:t>
            </a:r>
          </a:p>
        </p:txBody>
      </p:sp>
      <p:grpSp>
        <p:nvGrpSpPr>
          <p:cNvPr id="17" name="Group 16">
            <a:extLst>
              <a:ext uri="{FF2B5EF4-FFF2-40B4-BE49-F238E27FC236}">
                <a16:creationId xmlns:a16="http://schemas.microsoft.com/office/drawing/2014/main" id="{337E4E01-204B-1E83-CF4F-2F6B0D1D9C27}"/>
              </a:ext>
            </a:extLst>
          </p:cNvPr>
          <p:cNvGrpSpPr/>
          <p:nvPr/>
        </p:nvGrpSpPr>
        <p:grpSpPr>
          <a:xfrm>
            <a:off x="2483290" y="3202145"/>
            <a:ext cx="2499629" cy="569210"/>
            <a:chOff x="510111" y="3049889"/>
            <a:chExt cx="2499629" cy="569210"/>
          </a:xfrm>
        </p:grpSpPr>
        <p:pic>
          <p:nvPicPr>
            <p:cNvPr id="9" name="Picture 2" descr="Flag Icon 7392515">
              <a:extLst>
                <a:ext uri="{FF2B5EF4-FFF2-40B4-BE49-F238E27FC236}">
                  <a16:creationId xmlns:a16="http://schemas.microsoft.com/office/drawing/2014/main" id="{7F547B82-8190-C5B1-7108-D91E93C6E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11" y="3103390"/>
              <a:ext cx="515709" cy="515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Warning Icon 4718327">
              <a:extLst>
                <a:ext uri="{FF2B5EF4-FFF2-40B4-BE49-F238E27FC236}">
                  <a16:creationId xmlns:a16="http://schemas.microsoft.com/office/drawing/2014/main" id="{66E79D4F-F81F-8B75-566F-1C71986D9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840" y="3049889"/>
              <a:ext cx="515709" cy="5157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menu Icon 5435431">
              <a:extLst>
                <a:ext uri="{FF2B5EF4-FFF2-40B4-BE49-F238E27FC236}">
                  <a16:creationId xmlns:a16="http://schemas.microsoft.com/office/drawing/2014/main" id="{5F7F1C83-696D-7293-E0D5-44318140A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117" y="3103390"/>
              <a:ext cx="471309" cy="4713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three dots Icon 7609798">
              <a:extLst>
                <a:ext uri="{FF2B5EF4-FFF2-40B4-BE49-F238E27FC236}">
                  <a16:creationId xmlns:a16="http://schemas.microsoft.com/office/drawing/2014/main" id="{869F9BED-116D-5469-97BA-B4C393A7F4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4031" y="3103390"/>
              <a:ext cx="515709" cy="515709"/>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id="{DAE9AEE3-0169-48AF-E7E5-70D94F6E8315}"/>
              </a:ext>
            </a:extLst>
          </p:cNvPr>
          <p:cNvSpPr txBox="1"/>
          <p:nvPr/>
        </p:nvSpPr>
        <p:spPr>
          <a:xfrm>
            <a:off x="8381238" y="3255646"/>
            <a:ext cx="3206999" cy="2335021"/>
          </a:xfrm>
          <a:prstGeom prst="roundRect">
            <a:avLst>
              <a:gd name="adj" fmla="val 35744"/>
            </a:avLst>
          </a:prstGeom>
          <a:solidFill>
            <a:srgbClr val="FF6200"/>
          </a:solidFill>
        </p:spPr>
        <p:txBody>
          <a:bodyPr wrap="square" anchor="ctr">
            <a:noAutofit/>
          </a:bodyPr>
          <a:lstStyle/>
          <a:p>
            <a:pPr algn="ctr"/>
            <a:r>
              <a:rPr lang="en-US" sz="1600">
                <a:solidFill>
                  <a:schemeClr val="bg1"/>
                </a:solidFill>
                <a:latin typeface="MarkPro-Book" panose="020B0604020101010102" pitchFamily="34" charset="0"/>
              </a:rPr>
              <a:t>Often, online platforms are able to block this imagery. But, if you see a non-consensual nude photo being shared online, do not screenshot, share, or save the image.</a:t>
            </a:r>
            <a:endParaRPr lang="en-GB" sz="1600">
              <a:solidFill>
                <a:schemeClr val="bg1"/>
              </a:solidFill>
              <a:latin typeface="MarkPro-Book" panose="020B0604020101010102" pitchFamily="34" charset="0"/>
            </a:endParaRPr>
          </a:p>
        </p:txBody>
      </p:sp>
    </p:spTree>
    <p:custDataLst>
      <p:tags r:id="rId1"/>
    </p:custDataLst>
    <p:extLst>
      <p:ext uri="{BB962C8B-B14F-4D97-AF65-F5344CB8AC3E}">
        <p14:creationId xmlns:p14="http://schemas.microsoft.com/office/powerpoint/2010/main" val="165940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A655D-226E-9876-1893-BE48C86C2F1B}"/>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ADBCE072-8332-49C5-A205-44CB9A2D1AC4}"/>
              </a:ext>
            </a:extLst>
          </p:cNvPr>
          <p:cNvSpPr txBox="1"/>
          <p:nvPr/>
        </p:nvSpPr>
        <p:spPr>
          <a:xfrm>
            <a:off x="473335" y="347282"/>
            <a:ext cx="9613639" cy="707886"/>
          </a:xfrm>
          <a:prstGeom prst="rect">
            <a:avLst/>
          </a:prstGeom>
          <a:noFill/>
        </p:spPr>
        <p:txBody>
          <a:bodyPr wrap="square" rtlCol="0">
            <a:spAutoFit/>
          </a:bodyPr>
          <a:lstStyle/>
          <a:p>
            <a:r>
              <a:rPr lang="en-GB" sz="4000">
                <a:latin typeface="MarkPro-Bold" panose="020B0804020101010102" pitchFamily="34" charset="0"/>
              </a:rPr>
              <a:t>Reporting to specialist services</a:t>
            </a:r>
          </a:p>
        </p:txBody>
      </p:sp>
      <p:sp>
        <p:nvSpPr>
          <p:cNvPr id="14" name="TextBox 13">
            <a:extLst>
              <a:ext uri="{FF2B5EF4-FFF2-40B4-BE49-F238E27FC236}">
                <a16:creationId xmlns:a16="http://schemas.microsoft.com/office/drawing/2014/main" id="{3CB7AEE7-1F39-33BF-1507-B7A1E68611C5}"/>
              </a:ext>
            </a:extLst>
          </p:cNvPr>
          <p:cNvSpPr txBox="1"/>
          <p:nvPr/>
        </p:nvSpPr>
        <p:spPr>
          <a:xfrm>
            <a:off x="233410" y="1179291"/>
            <a:ext cx="9510954" cy="186204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a:latin typeface="MarkPro-Book" panose="020B0604020101010102" pitchFamily="34" charset="0"/>
              </a:rPr>
              <a:t>A global service for removal of images showing under 18s</a:t>
            </a:r>
          </a:p>
          <a:p>
            <a:pPr marL="342900" indent="-342900">
              <a:spcAft>
                <a:spcPts val="600"/>
              </a:spcAft>
              <a:buFont typeface="Arial" panose="020B0604020202020204" pitchFamily="34" charset="0"/>
              <a:buChar char="•"/>
            </a:pPr>
            <a:r>
              <a:rPr lang="en-US" sz="2000">
                <a:latin typeface="MarkPro-Book" panose="020B0604020101010102" pitchFamily="34" charset="0"/>
              </a:rPr>
              <a:t>Report through Take It Down if the image is on </a:t>
            </a:r>
            <a:r>
              <a:rPr lang="en-US" sz="2000" b="1">
                <a:latin typeface="MarkPro-Book" panose="020B0604020101010102" pitchFamily="34" charset="0"/>
              </a:rPr>
              <a:t>your </a:t>
            </a:r>
            <a:r>
              <a:rPr lang="en-US" sz="2000">
                <a:latin typeface="MarkPro-Book" panose="020B0604020101010102" pitchFamily="34" charset="0"/>
              </a:rPr>
              <a:t>device</a:t>
            </a:r>
          </a:p>
          <a:p>
            <a:pPr marL="342900" indent="-342900">
              <a:spcAft>
                <a:spcPts val="600"/>
              </a:spcAft>
              <a:buFont typeface="Arial" panose="020B0604020202020204" pitchFamily="34" charset="0"/>
              <a:buChar char="•"/>
            </a:pPr>
            <a:r>
              <a:rPr lang="en-US" sz="2000">
                <a:latin typeface="MarkPro-Book" panose="020B0604020101010102" pitchFamily="34" charset="0"/>
              </a:rPr>
              <a:t>Images will not leave your device. The service creates a digital fingerprint</a:t>
            </a:r>
          </a:p>
          <a:p>
            <a:pPr marL="342900" indent="-342900">
              <a:spcAft>
                <a:spcPts val="600"/>
              </a:spcAft>
              <a:buFont typeface="Arial" panose="020B0604020202020204" pitchFamily="34" charset="0"/>
              <a:buChar char="•"/>
            </a:pPr>
            <a:r>
              <a:rPr lang="en-US" sz="2000">
                <a:latin typeface="MarkPro-Book" panose="020B0604020101010102" pitchFamily="34" charset="0"/>
              </a:rPr>
              <a:t>Take It Down can be used for images that have been shared already or that you are worried might be shared</a:t>
            </a:r>
          </a:p>
        </p:txBody>
      </p:sp>
      <p:pic>
        <p:nvPicPr>
          <p:cNvPr id="16" name="Picture 15" descr="A black background with orange letters&#10;&#10;AI-generated content may be incorrect.">
            <a:extLst>
              <a:ext uri="{FF2B5EF4-FFF2-40B4-BE49-F238E27FC236}">
                <a16:creationId xmlns:a16="http://schemas.microsoft.com/office/drawing/2014/main" id="{8FB07E4C-9136-F86D-BBE2-F609B60EF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 y="5715359"/>
            <a:ext cx="3113463" cy="1142641"/>
          </a:xfrm>
          <a:prstGeom prst="rect">
            <a:avLst/>
          </a:prstGeom>
        </p:spPr>
      </p:pic>
      <p:sp>
        <p:nvSpPr>
          <p:cNvPr id="20" name="TextBox 19">
            <a:extLst>
              <a:ext uri="{FF2B5EF4-FFF2-40B4-BE49-F238E27FC236}">
                <a16:creationId xmlns:a16="http://schemas.microsoft.com/office/drawing/2014/main" id="{367A0F9B-B224-1794-FF77-489F0BCA584E}"/>
              </a:ext>
            </a:extLst>
          </p:cNvPr>
          <p:cNvSpPr txBox="1"/>
          <p:nvPr/>
        </p:nvSpPr>
        <p:spPr>
          <a:xfrm>
            <a:off x="473335" y="3232726"/>
            <a:ext cx="3738447" cy="1954436"/>
          </a:xfrm>
          <a:prstGeom prst="roundRect">
            <a:avLst>
              <a:gd name="adj" fmla="val 39451"/>
            </a:avLst>
          </a:prstGeom>
          <a:solidFill>
            <a:srgbClr val="FF6200"/>
          </a:solidFill>
        </p:spPr>
        <p:txBody>
          <a:bodyPr wrap="square" rtlCol="0" anchor="ctr">
            <a:noAutofit/>
          </a:bodyPr>
          <a:lstStyle/>
          <a:p>
            <a:pPr algn="ctr">
              <a:spcAft>
                <a:spcPts val="600"/>
              </a:spcAft>
            </a:pPr>
            <a:r>
              <a:rPr lang="en-GB" sz="1600" b="0" i="0">
                <a:solidFill>
                  <a:schemeClr val="bg1"/>
                </a:solidFill>
                <a:effectLst/>
                <a:latin typeface="MarkPro-Book" panose="020B0604020101010102" pitchFamily="34" charset="0"/>
              </a:rPr>
              <a:t>“This service is one step you can take to help remove online nude, partially nude, or sexually explicit photos and videos taken before you were 18.</a:t>
            </a:r>
            <a:r>
              <a:rPr lang="en-GB" sz="1600">
                <a:solidFill>
                  <a:schemeClr val="bg1"/>
                </a:solidFill>
                <a:latin typeface="MarkPro-Book" panose="020B0604020101010102" pitchFamily="34" charset="0"/>
              </a:rPr>
              <a:t>” </a:t>
            </a:r>
          </a:p>
          <a:p>
            <a:pPr algn="ctr"/>
            <a:r>
              <a:rPr lang="en-GB" sz="1600">
                <a:solidFill>
                  <a:schemeClr val="bg1"/>
                </a:solidFill>
                <a:latin typeface="+mj-lt"/>
              </a:rPr>
              <a:t>takeitdown.ncmec.org</a:t>
            </a:r>
          </a:p>
        </p:txBody>
      </p:sp>
    </p:spTree>
    <p:custDataLst>
      <p:tags r:id="rId1"/>
    </p:custDataLst>
    <p:extLst>
      <p:ext uri="{BB962C8B-B14F-4D97-AF65-F5344CB8AC3E}">
        <p14:creationId xmlns:p14="http://schemas.microsoft.com/office/powerpoint/2010/main" val="100068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4A01D-6045-DD55-407A-5ED098204F68}"/>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3DB26618-C235-0B84-1E37-4C675AADB785}"/>
              </a:ext>
            </a:extLst>
          </p:cNvPr>
          <p:cNvSpPr txBox="1"/>
          <p:nvPr/>
        </p:nvSpPr>
        <p:spPr>
          <a:xfrm>
            <a:off x="473335" y="493586"/>
            <a:ext cx="9613639" cy="1200329"/>
          </a:xfrm>
          <a:prstGeom prst="rect">
            <a:avLst/>
          </a:prstGeom>
          <a:noFill/>
        </p:spPr>
        <p:txBody>
          <a:bodyPr wrap="square" rtlCol="0">
            <a:spAutoFit/>
          </a:bodyPr>
          <a:lstStyle/>
          <a:p>
            <a:r>
              <a:rPr lang="en-GB" sz="4000">
                <a:latin typeface="MarkPro-Bold" panose="020B0804020101010102" pitchFamily="34" charset="0"/>
              </a:rPr>
              <a:t>Reporting to specialist services</a:t>
            </a:r>
          </a:p>
          <a:p>
            <a:r>
              <a:rPr lang="en-GB" sz="3200">
                <a:latin typeface="MarkPro-Bold" panose="020B0804020101010102" pitchFamily="34" charset="0"/>
              </a:rPr>
              <a:t>(UK only)</a:t>
            </a:r>
          </a:p>
        </p:txBody>
      </p:sp>
      <p:sp>
        <p:nvSpPr>
          <p:cNvPr id="14" name="TextBox 13">
            <a:extLst>
              <a:ext uri="{FF2B5EF4-FFF2-40B4-BE49-F238E27FC236}">
                <a16:creationId xmlns:a16="http://schemas.microsoft.com/office/drawing/2014/main" id="{B24014CD-94F5-10C5-48EB-52B1FED6E80C}"/>
              </a:ext>
            </a:extLst>
          </p:cNvPr>
          <p:cNvSpPr txBox="1"/>
          <p:nvPr/>
        </p:nvSpPr>
        <p:spPr>
          <a:xfrm>
            <a:off x="233410" y="1717483"/>
            <a:ext cx="9906000" cy="116955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a:latin typeface="MarkPro-Book" panose="020B0604020101010102" pitchFamily="34" charset="0"/>
              </a:rPr>
              <a:t>Create a Childline account and report nude images of you </a:t>
            </a:r>
          </a:p>
          <a:p>
            <a:pPr marL="342900" indent="-342900">
              <a:spcAft>
                <a:spcPts val="600"/>
              </a:spcAft>
              <a:buFont typeface="Arial" panose="020B0604020202020204" pitchFamily="34" charset="0"/>
              <a:buChar char="•"/>
            </a:pPr>
            <a:r>
              <a:rPr lang="en-US" sz="2000">
                <a:latin typeface="MarkPro-Book" panose="020B0604020101010102" pitchFamily="34" charset="0"/>
              </a:rPr>
              <a:t>Get access to Childline support services and counsellors</a:t>
            </a:r>
          </a:p>
          <a:p>
            <a:pPr marL="342900" indent="-342900">
              <a:spcAft>
                <a:spcPts val="600"/>
              </a:spcAft>
              <a:buFont typeface="Arial" panose="020B0604020202020204" pitchFamily="34" charset="0"/>
              <a:buChar char="•"/>
            </a:pPr>
            <a:r>
              <a:rPr lang="en-US" sz="2000">
                <a:latin typeface="MarkPro-Book" panose="020B0604020101010102" pitchFamily="34" charset="0"/>
              </a:rPr>
              <a:t>Safe, easy and free to use</a:t>
            </a:r>
          </a:p>
        </p:txBody>
      </p:sp>
      <p:sp>
        <p:nvSpPr>
          <p:cNvPr id="17" name="TextBox 16">
            <a:extLst>
              <a:ext uri="{FF2B5EF4-FFF2-40B4-BE49-F238E27FC236}">
                <a16:creationId xmlns:a16="http://schemas.microsoft.com/office/drawing/2014/main" id="{AEAE6D6A-A5AF-C065-291A-03EFB81206AD}"/>
              </a:ext>
            </a:extLst>
          </p:cNvPr>
          <p:cNvSpPr txBox="1"/>
          <p:nvPr/>
        </p:nvSpPr>
        <p:spPr>
          <a:xfrm>
            <a:off x="473335" y="3040922"/>
            <a:ext cx="3692265" cy="2146240"/>
          </a:xfrm>
          <a:prstGeom prst="roundRect">
            <a:avLst>
              <a:gd name="adj" fmla="val 39451"/>
            </a:avLst>
          </a:prstGeom>
          <a:solidFill>
            <a:srgbClr val="FF6200"/>
          </a:solidFill>
        </p:spPr>
        <p:txBody>
          <a:bodyPr wrap="square" rtlCol="0" anchor="ctr">
            <a:noAutofit/>
          </a:bodyPr>
          <a:lstStyle/>
          <a:p>
            <a:pPr algn="ctr">
              <a:spcAft>
                <a:spcPts val="600"/>
              </a:spcAft>
            </a:pPr>
            <a:r>
              <a:rPr lang="en-GB" sz="1600" b="0" i="0">
                <a:solidFill>
                  <a:schemeClr val="bg1"/>
                </a:solidFill>
                <a:effectLst/>
                <a:latin typeface="MarkPro-Book" panose="020B0604020101010102" pitchFamily="34" charset="0"/>
              </a:rPr>
              <a:t>“Report Remove is here to help young people under 18 in the UK to confidentially report sexual images and videos of themselves and remove them from the internet”</a:t>
            </a:r>
          </a:p>
          <a:p>
            <a:pPr algn="ctr"/>
            <a:r>
              <a:rPr lang="en-GB" sz="1600">
                <a:solidFill>
                  <a:schemeClr val="bg1"/>
                </a:solidFill>
                <a:latin typeface="+mj-lt"/>
              </a:rPr>
              <a:t>childline.org.uk/remove</a:t>
            </a:r>
            <a:endParaRPr lang="en-GB" sz="1600">
              <a:solidFill>
                <a:srgbClr val="0C3D52"/>
              </a:solidFill>
              <a:latin typeface="+mj-lt"/>
            </a:endParaRPr>
          </a:p>
        </p:txBody>
      </p:sp>
    </p:spTree>
    <p:custDataLst>
      <p:tags r:id="rId1"/>
    </p:custDataLst>
    <p:extLst>
      <p:ext uri="{BB962C8B-B14F-4D97-AF65-F5344CB8AC3E}">
        <p14:creationId xmlns:p14="http://schemas.microsoft.com/office/powerpoint/2010/main" val="339455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E17D1-1B52-6B0D-4A42-C65CA52080AF}"/>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C47CDDB1-86C0-A5D5-5389-2B1FDEADD4D3}"/>
              </a:ext>
            </a:extLst>
          </p:cNvPr>
          <p:cNvSpPr txBox="1"/>
          <p:nvPr/>
        </p:nvSpPr>
        <p:spPr>
          <a:xfrm>
            <a:off x="252273" y="184356"/>
            <a:ext cx="7344281" cy="1200329"/>
          </a:xfrm>
          <a:prstGeom prst="rect">
            <a:avLst/>
          </a:prstGeom>
          <a:noFill/>
        </p:spPr>
        <p:txBody>
          <a:bodyPr wrap="square" rtlCol="0">
            <a:spAutoFit/>
          </a:bodyPr>
          <a:lstStyle/>
          <a:p>
            <a:r>
              <a:rPr lang="en-GB" sz="3600">
                <a:latin typeface="MarkPro-Bold" panose="020B0804020101010102" pitchFamily="34" charset="0"/>
              </a:rPr>
              <a:t>Reporting through the police or local authorities</a:t>
            </a:r>
          </a:p>
        </p:txBody>
      </p:sp>
      <p:sp>
        <p:nvSpPr>
          <p:cNvPr id="14" name="TextBox 13">
            <a:extLst>
              <a:ext uri="{FF2B5EF4-FFF2-40B4-BE49-F238E27FC236}">
                <a16:creationId xmlns:a16="http://schemas.microsoft.com/office/drawing/2014/main" id="{0ED63FB9-F94E-69A2-A68E-BFF5D6BF3FFE}"/>
              </a:ext>
            </a:extLst>
          </p:cNvPr>
          <p:cNvSpPr txBox="1"/>
          <p:nvPr/>
        </p:nvSpPr>
        <p:spPr>
          <a:xfrm>
            <a:off x="252273" y="1755202"/>
            <a:ext cx="8148149" cy="424731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a:latin typeface="MarkPro-Book" panose="020B0604020101010102" pitchFamily="34" charset="0"/>
              </a:rPr>
              <a:t>In many countries, nude images showing anyone under the age of 18 break the law</a:t>
            </a:r>
          </a:p>
          <a:p>
            <a:pPr marL="342900" indent="-342900">
              <a:spcAft>
                <a:spcPts val="1200"/>
              </a:spcAft>
              <a:buFont typeface="Arial" panose="020B0604020202020204" pitchFamily="34" charset="0"/>
              <a:buChar char="•"/>
            </a:pPr>
            <a:r>
              <a:rPr lang="en-US" sz="2400">
                <a:latin typeface="MarkPro-Book" panose="020B0604020101010102" pitchFamily="34" charset="0"/>
              </a:rPr>
              <a:t>This often includes images created using generative AI</a:t>
            </a:r>
          </a:p>
          <a:p>
            <a:pPr marL="342900" indent="-342900">
              <a:spcAft>
                <a:spcPts val="1200"/>
              </a:spcAft>
              <a:buFont typeface="Arial" panose="020B0604020202020204" pitchFamily="34" charset="0"/>
              <a:buChar char="•"/>
            </a:pPr>
            <a:r>
              <a:rPr lang="en-US" sz="2400">
                <a:latin typeface="MarkPro-Book" panose="020B0604020101010102" pitchFamily="34" charset="0"/>
              </a:rPr>
              <a:t>You may be able to report this kind of content directly to the police</a:t>
            </a:r>
          </a:p>
          <a:p>
            <a:pPr marL="342900" indent="-342900">
              <a:spcAft>
                <a:spcPts val="1200"/>
              </a:spcAft>
              <a:buFont typeface="Arial" panose="020B0604020202020204" pitchFamily="34" charset="0"/>
              <a:buChar char="•"/>
            </a:pPr>
            <a:r>
              <a:rPr lang="en-US" sz="2400">
                <a:latin typeface="MarkPro-Book" panose="020B0604020101010102" pitchFamily="34" charset="0"/>
              </a:rPr>
              <a:t>If you are worried about speaking directly to law enforcement, you may prefer to speak to a trusted adult like a parent or teacher, or a child helpline who can help support you with what to do next</a:t>
            </a:r>
          </a:p>
        </p:txBody>
      </p:sp>
    </p:spTree>
    <p:custDataLst>
      <p:tags r:id="rId1"/>
    </p:custDataLst>
    <p:extLst>
      <p:ext uri="{BB962C8B-B14F-4D97-AF65-F5344CB8AC3E}">
        <p14:creationId xmlns:p14="http://schemas.microsoft.com/office/powerpoint/2010/main" val="158754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92BFA-A1F9-83C7-72EE-716DB84D67F0}"/>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80D33DE7-5F28-F225-E03B-84032521D856}"/>
              </a:ext>
            </a:extLst>
          </p:cNvPr>
          <p:cNvSpPr txBox="1"/>
          <p:nvPr/>
        </p:nvSpPr>
        <p:spPr>
          <a:xfrm>
            <a:off x="473336" y="494852"/>
            <a:ext cx="7584142" cy="830997"/>
          </a:xfrm>
          <a:prstGeom prst="rect">
            <a:avLst/>
          </a:prstGeom>
          <a:noFill/>
        </p:spPr>
        <p:txBody>
          <a:bodyPr wrap="square" rtlCol="0">
            <a:spAutoFit/>
          </a:bodyPr>
          <a:lstStyle/>
          <a:p>
            <a:r>
              <a:rPr lang="en-GB" sz="4800">
                <a:latin typeface="MarkPro-Bold" panose="020B0804020101010102" pitchFamily="34" charset="0"/>
              </a:rPr>
              <a:t>Telling a trusted adult</a:t>
            </a:r>
          </a:p>
        </p:txBody>
      </p:sp>
      <p:sp>
        <p:nvSpPr>
          <p:cNvPr id="14" name="TextBox 13">
            <a:extLst>
              <a:ext uri="{FF2B5EF4-FFF2-40B4-BE49-F238E27FC236}">
                <a16:creationId xmlns:a16="http://schemas.microsoft.com/office/drawing/2014/main" id="{5D57E5D4-FE14-D3D3-0B3F-B005A8E92B46}"/>
              </a:ext>
            </a:extLst>
          </p:cNvPr>
          <p:cNvSpPr txBox="1"/>
          <p:nvPr/>
        </p:nvSpPr>
        <p:spPr>
          <a:xfrm>
            <a:off x="556029" y="2103393"/>
            <a:ext cx="7882577" cy="3046988"/>
          </a:xfrm>
          <a:prstGeom prst="rect">
            <a:avLst/>
          </a:prstGeom>
          <a:noFill/>
        </p:spPr>
        <p:txBody>
          <a:bodyPr wrap="square" rtlCol="0">
            <a:spAutoFit/>
          </a:bodyPr>
          <a:lstStyle/>
          <a:p>
            <a:pPr marL="0" indent="0">
              <a:buNone/>
            </a:pPr>
            <a:r>
              <a:rPr lang="en-US" sz="2400">
                <a:latin typeface="MarkPro-Book" panose="020B0604020101010102" pitchFamily="34" charset="0"/>
              </a:rPr>
              <a:t>Talk to and get support from an adult you trust:</a:t>
            </a:r>
          </a:p>
          <a:p>
            <a:pPr marL="800100" lvl="1" indent="-342900">
              <a:buFont typeface="Arial" panose="020B0604020202020204" pitchFamily="34" charset="0"/>
              <a:buChar char="•"/>
            </a:pPr>
            <a:r>
              <a:rPr lang="en-US" sz="2400">
                <a:latin typeface="MarkPro-Book" panose="020B0604020101010102" pitchFamily="34" charset="0"/>
              </a:rPr>
              <a:t>Parent or carer</a:t>
            </a:r>
          </a:p>
          <a:p>
            <a:pPr marL="800100" lvl="1" indent="-342900">
              <a:buFont typeface="Arial" panose="020B0604020202020204" pitchFamily="34" charset="0"/>
              <a:buChar char="•"/>
            </a:pPr>
            <a:r>
              <a:rPr lang="en-US" sz="2400">
                <a:latin typeface="MarkPro-Book" panose="020B0604020101010102" pitchFamily="34" charset="0"/>
              </a:rPr>
              <a:t>Teacher </a:t>
            </a:r>
          </a:p>
          <a:p>
            <a:pPr marL="800100" lvl="1" indent="-342900">
              <a:buFont typeface="Arial" panose="020B0604020202020204" pitchFamily="34" charset="0"/>
              <a:buChar char="•"/>
            </a:pPr>
            <a:r>
              <a:rPr lang="en-US" sz="2400">
                <a:latin typeface="MarkPro-Book" panose="020B0604020101010102" pitchFamily="34" charset="0"/>
              </a:rPr>
              <a:t>Teaching assistant </a:t>
            </a:r>
          </a:p>
          <a:p>
            <a:pPr marL="800100" lvl="1" indent="-342900">
              <a:buFont typeface="Arial" panose="020B0604020202020204" pitchFamily="34" charset="0"/>
              <a:buChar char="•"/>
            </a:pPr>
            <a:r>
              <a:rPr lang="en-US" sz="2400">
                <a:latin typeface="MarkPro-Book" panose="020B0604020101010102" pitchFamily="34" charset="0"/>
              </a:rPr>
              <a:t>Youth worker</a:t>
            </a:r>
          </a:p>
          <a:p>
            <a:pPr marL="457200" lvl="1" indent="0">
              <a:buNone/>
            </a:pPr>
            <a:endParaRPr lang="en-US" sz="2400">
              <a:latin typeface="MarkPro-Book" panose="020B0604020101010102" pitchFamily="34" charset="0"/>
            </a:endParaRPr>
          </a:p>
          <a:p>
            <a:r>
              <a:rPr lang="en-US" sz="2400">
                <a:latin typeface="MarkPro-Book" panose="020B0604020101010102" pitchFamily="34" charset="0"/>
              </a:rPr>
              <a:t>A trusted adult can also help you report using the other methods covered so far.</a:t>
            </a:r>
            <a:endParaRPr lang="en-GB" sz="2400">
              <a:latin typeface="MarkPro-Book" panose="020B0604020101010102" pitchFamily="34" charset="0"/>
            </a:endParaRPr>
          </a:p>
        </p:txBody>
      </p:sp>
    </p:spTree>
    <p:custDataLst>
      <p:tags r:id="rId1"/>
    </p:custDataLst>
    <p:extLst>
      <p:ext uri="{BB962C8B-B14F-4D97-AF65-F5344CB8AC3E}">
        <p14:creationId xmlns:p14="http://schemas.microsoft.com/office/powerpoint/2010/main" val="7652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1EE27-B484-7E51-8C10-2C0E7878791A}"/>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BE1BF5A9-6C30-D609-7915-22310A22ECDD}"/>
              </a:ext>
            </a:extLst>
          </p:cNvPr>
          <p:cNvSpPr txBox="1"/>
          <p:nvPr/>
        </p:nvSpPr>
        <p:spPr>
          <a:xfrm>
            <a:off x="4697604" y="860244"/>
            <a:ext cx="6161315" cy="2308324"/>
          </a:xfrm>
          <a:prstGeom prst="rect">
            <a:avLst/>
          </a:prstGeom>
          <a:noFill/>
        </p:spPr>
        <p:txBody>
          <a:bodyPr wrap="square" rtlCol="0">
            <a:spAutoFit/>
          </a:bodyPr>
          <a:lstStyle/>
          <a:p>
            <a:pPr algn="ctr"/>
            <a:r>
              <a:rPr lang="en-GB" sz="4800">
                <a:latin typeface="MarkPro-Bold" panose="020B0804020101010102" pitchFamily="34" charset="0"/>
              </a:rPr>
              <a:t>What factors might stop someone from reporting?</a:t>
            </a:r>
          </a:p>
        </p:txBody>
      </p:sp>
    </p:spTree>
    <p:custDataLst>
      <p:tags r:id="rId1"/>
    </p:custDataLst>
    <p:extLst>
      <p:ext uri="{BB962C8B-B14F-4D97-AF65-F5344CB8AC3E}">
        <p14:creationId xmlns:p14="http://schemas.microsoft.com/office/powerpoint/2010/main" val="1550280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HILDNET GENAI" val="s25hJ48L"/>
  <p:tag name="ARTICULATE_DESIGN_ID_CHILDNETGENAI" val="OtmQBqEP"/>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ildnetGenAI">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hildnet">
      <a:majorFont>
        <a:latin typeface="MarkPro-Bold"/>
        <a:ea typeface=""/>
        <a:cs typeface=""/>
      </a:majorFont>
      <a:minorFont>
        <a:latin typeface="MarkPro-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ildnetGenAI" id="{500B3246-7E2C-4A66-A055-3842881F45D0}" vid="{4865E82B-DDC6-4533-9079-E1616A2F24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255cdb-88e4-4df3-9ed1-2c153d401d42" xsi:nil="true"/>
    <lcf76f155ced4ddcb4097134ff3c332f xmlns="f77a38c6-de8a-48d3-a7d8-f18120ebd43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FCA83E1F99E94A92F8B2A3E57EC15A" ma:contentTypeVersion="16" ma:contentTypeDescription="Create a new document." ma:contentTypeScope="" ma:versionID="8481c15fa5afcca1be8b905e2936373f">
  <xsd:schema xmlns:xsd="http://www.w3.org/2001/XMLSchema" xmlns:xs="http://www.w3.org/2001/XMLSchema" xmlns:p="http://schemas.microsoft.com/office/2006/metadata/properties" xmlns:ns2="f77a38c6-de8a-48d3-a7d8-f18120ebd434" xmlns:ns3="ea255cdb-88e4-4df3-9ed1-2c153d401d42" targetNamespace="http://schemas.microsoft.com/office/2006/metadata/properties" ma:root="true" ma:fieldsID="92dcf4ad35e459712b7e0b2f6ead3ac4" ns2:_="" ns3:_="">
    <xsd:import namespace="f77a38c6-de8a-48d3-a7d8-f18120ebd434"/>
    <xsd:import namespace="ea255cdb-88e4-4df3-9ed1-2c153d401d4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a38c6-de8a-48d3-a7d8-f18120ebd4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255cdb-88e4-4df3-9ed1-2c153d401d4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06f728-b2bb-4e28-8afe-74e3cc243049}" ma:internalName="TaxCatchAll" ma:showField="CatchAllData" ma:web="ea255cdb-88e4-4df3-9ed1-2c153d401d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808331-9522-4CCE-9D23-54D0C4491E2D}">
  <ds:schemaRefs>
    <ds:schemaRef ds:uri="ea255cdb-88e4-4df3-9ed1-2c153d401d42"/>
    <ds:schemaRef ds:uri="f77a38c6-de8a-48d3-a7d8-f18120ebd43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63F8DE1-4B79-48DE-A5E4-20C3D1DA6EF8}">
  <ds:schemaRefs>
    <ds:schemaRef ds:uri="ea255cdb-88e4-4df3-9ed1-2c153d401d42"/>
    <ds:schemaRef ds:uri="f77a38c6-de8a-48d3-a7d8-f18120ebd4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5D0CDB-8A6D-40C4-968C-CB56247E62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ChildnetGenAI</Template>
  <TotalTime>0</TotalTime>
  <Words>923</Words>
  <Application>Microsoft Office PowerPoint</Application>
  <PresentationFormat>Widescreen</PresentationFormat>
  <Paragraphs>72</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Courier New</vt:lpstr>
      <vt:lpstr>MarkPro-Bold</vt:lpstr>
      <vt:lpstr>MarkPro-Book</vt:lpstr>
      <vt:lpstr>ChildnetGenAI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Rosie Bromley</dc:creator>
  <cp:lastModifiedBy>Charlie Benson</cp:lastModifiedBy>
  <cp:revision>1</cp:revision>
  <dcterms:created xsi:type="dcterms:W3CDTF">2025-03-24T10:31:18Z</dcterms:created>
  <dcterms:modified xsi:type="dcterms:W3CDTF">2025-06-20T07:26:18Z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3BED2B6B-5C7F-4711-A7B3-F0EF2B42AAD7</vt:lpwstr>
  </property>
  <property fmtid="{D5CDD505-2E9C-101B-9397-08002B2CF9AE}" pid="3" name="ArticulatePath">
    <vt:lpwstr>Presentation1</vt:lpwstr>
  </property>
  <property fmtid="{D5CDD505-2E9C-101B-9397-08002B2CF9AE}" pid="4" name="ContentTypeId">
    <vt:lpwstr>0x0101009CFCA83E1F99E94A92F8B2A3E57EC15A</vt:lpwstr>
  </property>
  <property fmtid="{D5CDD505-2E9C-101B-9397-08002B2CF9AE}" pid="5" name="MediaServiceImageTags">
    <vt:lpwstr/>
  </property>
</Properties>
</file>